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Outfit ExtraBold"/>
      <p:bold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ExtraBold-bold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2baa73cf31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2baa73cf31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2baa73cf31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2baa73cf31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baa73cf31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2baa73cf31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baa73cf311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baa73cf311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baa73cf311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baa73cf311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baa73cf3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baa73cf3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baa73cf3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baa73cf3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baa73cf31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baa73cf3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3" name="Google Shape;103;p2"/>
          <p:cNvSpPr txBox="1"/>
          <p:nvPr>
            <p:ph idx="1" type="subTitle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04" name="Google Shape;104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5" name="Google Shape;105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rect b="b" l="l" r="r" t="t"/>
                <a:pathLst>
                  <a:path extrusionOk="0" h="268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rect b="b" l="l" r="r" t="t"/>
                <a:pathLst>
                  <a:path extrusionOk="0" h="3047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rect b="b" l="l" r="r" t="t"/>
                <a:pathLst>
                  <a:path extrusionOk="0" h="209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rect b="b" l="l" r="r" t="t"/>
                <a:pathLst>
                  <a:path extrusionOk="0" h="48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rect b="b" l="l" r="r" t="t"/>
                <a:pathLst>
                  <a:path extrusionOk="0" h="123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rect b="b" l="l" r="r" t="t"/>
                <a:pathLst>
                  <a:path extrusionOk="0" h="1023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rect b="b" l="l" r="r" t="t"/>
                <a:pathLst>
                  <a:path extrusionOk="0" h="70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rect b="b" l="l" r="r" t="t"/>
                <a:pathLst>
                  <a:path extrusionOk="0" h="85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rect b="b" l="l" r="r" t="t"/>
                <a:pathLst>
                  <a:path extrusionOk="0" h="172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rect b="b" l="l" r="r" t="t"/>
                <a:pathLst>
                  <a:path extrusionOk="0" h="76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rect b="b" l="l" r="r" t="t"/>
                <a:pathLst>
                  <a:path extrusionOk="0" h="76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rect b="b" l="l" r="r" t="t"/>
                <a:pathLst>
                  <a:path extrusionOk="0" h="127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rect b="b" l="l" r="r" t="t"/>
                <a:pathLst>
                  <a:path extrusionOk="0" h="182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rect b="b" l="l" r="r" t="t"/>
                <a:pathLst>
                  <a:path extrusionOk="0" h="3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rect b="b" l="l" r="r" t="t"/>
                <a:pathLst>
                  <a:path extrusionOk="0" h="24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2100" lIns="90000" spcFirstLastPara="1" rIns="90000" wrap="square" tIns="42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rect b="b" l="l" r="r" t="t"/>
                <a:pathLst>
                  <a:path extrusionOk="0" h="189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rect b="b" l="l" r="r" t="t"/>
                <a:pathLst>
                  <a:path extrusionOk="0" h="268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rect b="b" l="l" r="r" t="t"/>
                <a:pathLst>
                  <a:path extrusionOk="0" h="209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rect b="b" l="l" r="r" t="t"/>
                <a:pathLst>
                  <a:path extrusionOk="0" h="76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rect b="b" l="l" r="r" t="t"/>
                <a:pathLst>
                  <a:path extrusionOk="0" h="76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rect b="b" l="l" r="r" t="t"/>
                <a:pathLst>
                  <a:path extrusionOk="0" h="127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rect b="b" l="l" r="r" t="t"/>
                <a:pathLst>
                  <a:path extrusionOk="0" h="182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rect b="b" l="l" r="r" t="t"/>
                <a:pathLst>
                  <a:path extrusionOk="0" h="24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2100" lIns="90000" spcFirstLastPara="1" rIns="90000" wrap="square" tIns="42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rect b="b" l="l" r="r" t="t"/>
                <a:pathLst>
                  <a:path extrusionOk="0" h="189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" name="Google Shape;158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9" name="Google Shape;159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rect b="b" l="l" r="r" t="t"/>
                <a:pathLst>
                  <a:path extrusionOk="0" h="268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rect b="b" l="l" r="r" t="t"/>
                <a:pathLst>
                  <a:path extrusionOk="0" h="3047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rect b="b" l="l" r="r" t="t"/>
                <a:pathLst>
                  <a:path extrusionOk="0" h="209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rect b="b" l="l" r="r" t="t"/>
                <a:pathLst>
                  <a:path extrusionOk="0" h="48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rect b="b" l="l" r="r" t="t"/>
                <a:pathLst>
                  <a:path extrusionOk="0" h="123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rect b="b" l="l" r="r" t="t"/>
                <a:pathLst>
                  <a:path extrusionOk="0" h="1023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rect b="b" l="l" r="r" t="t"/>
                <a:pathLst>
                  <a:path extrusionOk="0" h="70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rect b="b" l="l" r="r" t="t"/>
                <a:pathLst>
                  <a:path extrusionOk="0" h="85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rect b="b" l="l" r="r" t="t"/>
                <a:pathLst>
                  <a:path extrusionOk="0" h="172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rect b="b" l="l" r="r" t="t"/>
                <a:pathLst>
                  <a:path extrusionOk="0" h="76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rect b="b" l="l" r="r" t="t"/>
                <a:pathLst>
                  <a:path extrusionOk="0" h="76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rect b="b" l="l" r="r" t="t"/>
                <a:pathLst>
                  <a:path extrusionOk="0" h="127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rect b="b" l="l" r="r" t="t"/>
                <a:pathLst>
                  <a:path extrusionOk="0" h="182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rect b="b" l="l" r="r" t="t"/>
                <a:pathLst>
                  <a:path extrusionOk="0" h="3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rect b="b" l="l" r="r" t="t"/>
                <a:pathLst>
                  <a:path extrusionOk="0" h="24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2100" lIns="90000" spcFirstLastPara="1" rIns="90000" wrap="square" tIns="42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rect b="b" l="l" r="r" t="t"/>
                <a:pathLst>
                  <a:path extrusionOk="0" h="189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91" name="Google Shape;191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rect b="b" l="l" r="r" t="t"/>
                <a:pathLst>
                  <a:path extrusionOk="0" h="2681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rect b="b" l="l" r="r" t="t"/>
                <a:pathLst>
                  <a:path extrusionOk="0" h="209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rect b="b" l="l" r="r" t="t"/>
                <a:pathLst>
                  <a:path extrusionOk="0" h="1169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rect b="b" l="l" r="r" t="t"/>
                <a:pathLst>
                  <a:path extrusionOk="0" h="76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rect b="b" l="l" r="r" t="t"/>
                <a:pathLst>
                  <a:path extrusionOk="0" h="76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rect b="b" l="l" r="r" t="t"/>
                <a:pathLst>
                  <a:path extrusionOk="0" h="127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rect b="b" l="l" r="r" t="t"/>
                <a:pathLst>
                  <a:path extrusionOk="0" h="182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rect b="b" l="l" r="r" t="t"/>
                <a:pathLst>
                  <a:path extrusionOk="0" h="30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rect b="b" l="l" r="r" t="t"/>
                <a:pathLst>
                  <a:path extrusionOk="0" h="24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2100" lIns="90000" spcFirstLastPara="1" rIns="90000" wrap="square" tIns="42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rect b="b" l="l" r="r" t="t"/>
                <a:pathLst>
                  <a:path extrusionOk="0" h="189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"/>
          <p:cNvSpPr txBox="1"/>
          <p:nvPr>
            <p:ph hasCustomPrompt="1" type="title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Outfit ExtraBold"/>
              <a:buNone/>
              <a:defRPr b="0" sz="60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0" name="Google Shape;330;p11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4" name="Google Shape;334;p13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335" name="Google Shape;335;p13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14"/>
          <p:cNvSpPr/>
          <p:nvPr/>
        </p:nvSpPr>
        <p:spPr>
          <a:xfrm>
            <a:off x="8563634" y="710541"/>
            <a:ext cx="63179" cy="41638"/>
          </a:xfrm>
          <a:custGeom>
            <a:rect b="b" l="l" r="r" t="t"/>
            <a:pathLst>
              <a:path extrusionOk="0" h="482" w="250">
                <a:moveTo>
                  <a:pt x="0" y="0"/>
                </a:moveTo>
                <a:lnTo>
                  <a:pt x="250" y="0"/>
                </a:lnTo>
                <a:lnTo>
                  <a:pt x="250" y="482"/>
                </a:lnTo>
                <a:lnTo>
                  <a:pt x="0" y="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8975951" y="687186"/>
            <a:ext cx="63431" cy="88372"/>
          </a:xfrm>
          <a:custGeom>
            <a:rect b="b" l="l" r="r" t="t"/>
            <a:pathLst>
              <a:path extrusionOk="0" h="1023" w="251">
                <a:moveTo>
                  <a:pt x="0" y="0"/>
                </a:moveTo>
                <a:lnTo>
                  <a:pt x="251" y="0"/>
                </a:lnTo>
                <a:lnTo>
                  <a:pt x="251" y="1023"/>
                </a:lnTo>
                <a:lnTo>
                  <a:pt x="0" y="10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8871327" y="701008"/>
            <a:ext cx="63179" cy="60729"/>
          </a:xfrm>
          <a:custGeom>
            <a:rect b="b" l="l" r="r" t="t"/>
            <a:pathLst>
              <a:path extrusionOk="0" h="703" w="250">
                <a:moveTo>
                  <a:pt x="0" y="0"/>
                </a:moveTo>
                <a:lnTo>
                  <a:pt x="250" y="0"/>
                </a:lnTo>
                <a:lnTo>
                  <a:pt x="250" y="703"/>
                </a:lnTo>
                <a:lnTo>
                  <a:pt x="0" y="7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9080828" y="694615"/>
            <a:ext cx="63179" cy="73514"/>
          </a:xfrm>
          <a:custGeom>
            <a:rect b="b" l="l" r="r" t="t"/>
            <a:pathLst>
              <a:path extrusionOk="0" h="851" w="250">
                <a:moveTo>
                  <a:pt x="0" y="0"/>
                </a:moveTo>
                <a:lnTo>
                  <a:pt x="250" y="0"/>
                </a:lnTo>
                <a:lnTo>
                  <a:pt x="250" y="851"/>
                </a:lnTo>
                <a:lnTo>
                  <a:pt x="0" y="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766450" y="656865"/>
            <a:ext cx="63179" cy="149014"/>
          </a:xfrm>
          <a:custGeom>
            <a:rect b="b" l="l" r="r" t="t"/>
            <a:pathLst>
              <a:path extrusionOk="0" h="1725" w="250">
                <a:moveTo>
                  <a:pt x="0" y="0"/>
                </a:moveTo>
                <a:lnTo>
                  <a:pt x="250" y="0"/>
                </a:lnTo>
                <a:lnTo>
                  <a:pt x="250" y="1725"/>
                </a:lnTo>
                <a:lnTo>
                  <a:pt x="0" y="17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524121" y="680926"/>
            <a:ext cx="63179" cy="100898"/>
          </a:xfrm>
          <a:custGeom>
            <a:rect b="b" l="l" r="r" t="t"/>
            <a:pathLst>
              <a:path extrusionOk="0" h="1168" w="250">
                <a:moveTo>
                  <a:pt x="0" y="0"/>
                </a:moveTo>
                <a:lnTo>
                  <a:pt x="250" y="0"/>
                </a:lnTo>
                <a:lnTo>
                  <a:pt x="250" y="1168"/>
                </a:lnTo>
                <a:lnTo>
                  <a:pt x="0" y="1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314367" y="698419"/>
            <a:ext cx="63179" cy="65912"/>
          </a:xfrm>
          <a:custGeom>
            <a:rect b="b" l="l" r="r" t="t"/>
            <a:pathLst>
              <a:path extrusionOk="0" h="763" w="250">
                <a:moveTo>
                  <a:pt x="0" y="0"/>
                </a:moveTo>
                <a:lnTo>
                  <a:pt x="250" y="0"/>
                </a:lnTo>
                <a:lnTo>
                  <a:pt x="250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4"/>
          <p:cNvSpPr/>
          <p:nvPr/>
        </p:nvSpPr>
        <p:spPr>
          <a:xfrm>
            <a:off x="104613" y="698462"/>
            <a:ext cx="63431" cy="65825"/>
          </a:xfrm>
          <a:custGeom>
            <a:rect b="b" l="l" r="r" t="t"/>
            <a:pathLst>
              <a:path extrusionOk="0" h="762" w="251">
                <a:moveTo>
                  <a:pt x="0" y="0"/>
                </a:moveTo>
                <a:lnTo>
                  <a:pt x="251" y="0"/>
                </a:lnTo>
                <a:lnTo>
                  <a:pt x="251" y="762"/>
                </a:lnTo>
                <a:lnTo>
                  <a:pt x="0" y="7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4"/>
          <p:cNvSpPr/>
          <p:nvPr/>
        </p:nvSpPr>
        <p:spPr>
          <a:xfrm>
            <a:off x="209490" y="676348"/>
            <a:ext cx="63179" cy="110054"/>
          </a:xfrm>
          <a:custGeom>
            <a:rect b="b" l="l" r="r" t="t"/>
            <a:pathLst>
              <a:path extrusionOk="0" h="1274" w="250">
                <a:moveTo>
                  <a:pt x="0" y="0"/>
                </a:moveTo>
                <a:lnTo>
                  <a:pt x="250" y="0"/>
                </a:lnTo>
                <a:lnTo>
                  <a:pt x="250" y="1274"/>
                </a:lnTo>
                <a:lnTo>
                  <a:pt x="0" y="1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8661573" y="718328"/>
            <a:ext cx="63179" cy="26088"/>
          </a:xfrm>
          <a:custGeom>
            <a:rect b="b" l="l" r="r" t="t"/>
            <a:pathLst>
              <a:path extrusionOk="0" h="302" w="250">
                <a:moveTo>
                  <a:pt x="0" y="0"/>
                </a:moveTo>
                <a:lnTo>
                  <a:pt x="250" y="0"/>
                </a:lnTo>
                <a:lnTo>
                  <a:pt x="250" y="302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419244" y="720922"/>
            <a:ext cx="63179" cy="20905"/>
          </a:xfrm>
          <a:custGeom>
            <a:rect b="b" l="l" r="r" t="t"/>
            <a:pathLst>
              <a:path extrusionOk="0" h="242" w="250">
                <a:moveTo>
                  <a:pt x="0" y="0"/>
                </a:moveTo>
                <a:lnTo>
                  <a:pt x="250" y="0"/>
                </a:lnTo>
                <a:lnTo>
                  <a:pt x="250" y="242"/>
                </a:lnTo>
                <a:lnTo>
                  <a:pt x="0" y="2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2100" lIns="90000" spcFirstLastPara="1" rIns="90000" wrap="square" tIns="42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4"/>
          <p:cNvSpPr/>
          <p:nvPr/>
        </p:nvSpPr>
        <p:spPr>
          <a:xfrm>
            <a:off x="-11" y="649568"/>
            <a:ext cx="63179" cy="163613"/>
          </a:xfrm>
          <a:custGeom>
            <a:rect b="b" l="l" r="r" t="t"/>
            <a:pathLst>
              <a:path extrusionOk="0" h="1894" w="250">
                <a:moveTo>
                  <a:pt x="0" y="0"/>
                </a:moveTo>
                <a:lnTo>
                  <a:pt x="250" y="0"/>
                </a:lnTo>
                <a:lnTo>
                  <a:pt x="250" y="1894"/>
                </a:lnTo>
                <a:lnTo>
                  <a:pt x="0" y="1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1" name="Google Shape;381;p15"/>
          <p:cNvGrpSpPr/>
          <p:nvPr/>
        </p:nvGrpSpPr>
        <p:grpSpPr>
          <a:xfrm>
            <a:off x="2298156" y="4651367"/>
            <a:ext cx="4547874" cy="491789"/>
            <a:chOff x="122000" y="4884626"/>
            <a:chExt cx="8899950" cy="258877"/>
          </a:xfrm>
        </p:grpSpPr>
        <p:sp>
          <p:nvSpPr>
            <p:cNvPr id="382" name="Google Shape;382;p15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15"/>
          <p:cNvGrpSpPr/>
          <p:nvPr/>
        </p:nvGrpSpPr>
        <p:grpSpPr>
          <a:xfrm>
            <a:off x="2297975" y="4848940"/>
            <a:ext cx="4547874" cy="294550"/>
            <a:chOff x="122000" y="4884626"/>
            <a:chExt cx="8899950" cy="258877"/>
          </a:xfrm>
        </p:grpSpPr>
        <p:sp>
          <p:nvSpPr>
            <p:cNvPr id="413" name="Google Shape;413;p15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1" type="subTitle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16"/>
          <p:cNvSpPr txBox="1"/>
          <p:nvPr>
            <p:ph idx="2" type="subTitle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16"/>
          <p:cNvSpPr txBox="1"/>
          <p:nvPr>
            <p:ph idx="3" type="subTitle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16"/>
          <p:cNvSpPr txBox="1"/>
          <p:nvPr>
            <p:ph idx="4" type="subTitle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16"/>
          <p:cNvSpPr txBox="1"/>
          <p:nvPr>
            <p:ph hasCustomPrompt="1" idx="5" type="title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6"/>
          <p:cNvSpPr txBox="1"/>
          <p:nvPr>
            <p:ph hasCustomPrompt="1" idx="6" type="title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16"/>
          <p:cNvSpPr txBox="1"/>
          <p:nvPr>
            <p:ph hasCustomPrompt="1" idx="7" type="title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16"/>
          <p:cNvSpPr txBox="1"/>
          <p:nvPr>
            <p:ph hasCustomPrompt="1" idx="8" type="title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b="0" sz="300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6"/>
          <p:cNvSpPr txBox="1"/>
          <p:nvPr>
            <p:ph idx="9" type="subTitle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454" name="Google Shape;454;p16"/>
          <p:cNvSpPr txBox="1"/>
          <p:nvPr>
            <p:ph idx="13" type="subTitle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455" name="Google Shape;455;p16"/>
          <p:cNvSpPr txBox="1"/>
          <p:nvPr>
            <p:ph idx="14" type="subTitle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456" name="Google Shape;456;p16"/>
          <p:cNvSpPr txBox="1"/>
          <p:nvPr>
            <p:ph idx="15" type="subTitle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grpSp>
        <p:nvGrpSpPr>
          <p:cNvPr id="457" name="Google Shape;457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458" name="Google Shape;458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459" name="Google Shape;459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rect b="b" l="l" r="r" t="t"/>
                <a:pathLst>
                  <a:path extrusionOk="0" h="3047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rect b="b" l="l" r="r" t="t"/>
                <a:pathLst>
                  <a:path extrusionOk="0" h="964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rect b="b" l="l" r="r" t="t"/>
                <a:pathLst>
                  <a:path extrusionOk="0" h="139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2" name="Google Shape;462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463" name="Google Shape;463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rect b="b" l="l" r="r" t="t"/>
                <a:pathLst>
                  <a:path extrusionOk="0" h="1500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rect b="b" l="l" r="r" t="t"/>
                <a:pathLst>
                  <a:path extrusionOk="0" h="1168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rect b="b" l="l" r="r" t="t"/>
                <a:pathLst>
                  <a:path extrusionOk="0" h="48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6" name="Google Shape;466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467" name="Google Shape;467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468" name="Google Shape;468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rect b="b" l="l" r="r" t="t"/>
                <a:pathLst>
                  <a:path extrusionOk="0" h="3595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rect b="b" l="l" r="r" t="t"/>
                <a:pathLst>
                  <a:path extrusionOk="0" h="22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rect b="b" l="l" r="r" t="t"/>
                <a:pathLst>
                  <a:path extrusionOk="0" h="485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472" name="Google Shape;472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rect b="b" l="l" r="r" t="t"/>
                <a:pathLst>
                  <a:path extrusionOk="0" h="482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rect b="b" l="l" r="r" t="t"/>
                <a:pathLst>
                  <a:path extrusionOk="0" h="1233" w="25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rect b="b" l="l" r="r" t="t"/>
                <a:pathLst>
                  <a:path extrusionOk="0" h="302" w="251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7" name="Google Shape;477;p17"/>
          <p:cNvSpPr txBox="1"/>
          <p:nvPr>
            <p:ph idx="1" type="subTitle"/>
          </p:nvPr>
        </p:nvSpPr>
        <p:spPr>
          <a:xfrm>
            <a:off x="5018337" y="2390225"/>
            <a:ext cx="33564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7"/>
          <p:cNvSpPr txBox="1"/>
          <p:nvPr>
            <p:ph idx="2" type="subTitle"/>
          </p:nvPr>
        </p:nvSpPr>
        <p:spPr>
          <a:xfrm>
            <a:off x="769262" y="2390225"/>
            <a:ext cx="33564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7"/>
          <p:cNvSpPr txBox="1"/>
          <p:nvPr>
            <p:ph idx="3" type="subTitle"/>
          </p:nvPr>
        </p:nvSpPr>
        <p:spPr>
          <a:xfrm>
            <a:off x="769262" y="1893875"/>
            <a:ext cx="335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480" name="Google Shape;480;p17"/>
          <p:cNvSpPr txBox="1"/>
          <p:nvPr>
            <p:ph idx="4" type="subTitle"/>
          </p:nvPr>
        </p:nvSpPr>
        <p:spPr>
          <a:xfrm>
            <a:off x="5018338" y="1893875"/>
            <a:ext cx="335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grpSp>
        <p:nvGrpSpPr>
          <p:cNvPr id="481" name="Google Shape;481;p17"/>
          <p:cNvGrpSpPr/>
          <p:nvPr/>
        </p:nvGrpSpPr>
        <p:grpSpPr>
          <a:xfrm>
            <a:off x="7980795" y="-22"/>
            <a:ext cx="1163258" cy="567589"/>
            <a:chOff x="6180480" y="488520"/>
            <a:chExt cx="1135440" cy="1204560"/>
          </a:xfrm>
        </p:grpSpPr>
        <p:sp>
          <p:nvSpPr>
            <p:cNvPr id="482" name="Google Shape;482;p17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7076520" y="794880"/>
              <a:ext cx="90360" cy="368280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6927480" y="910440"/>
              <a:ext cx="90000" cy="253080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7225920" y="488520"/>
              <a:ext cx="90000" cy="306360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6778080" y="910440"/>
              <a:ext cx="90000" cy="621000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180480" y="136965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6628680" y="14227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17"/>
          <p:cNvGrpSpPr/>
          <p:nvPr/>
        </p:nvGrpSpPr>
        <p:grpSpPr>
          <a:xfrm>
            <a:off x="54322" y="4610065"/>
            <a:ext cx="1469010" cy="542687"/>
            <a:chOff x="4687560" y="2019390"/>
            <a:chExt cx="1433880" cy="1549650"/>
          </a:xfrm>
        </p:grpSpPr>
        <p:sp>
          <p:nvSpPr>
            <p:cNvPr id="491" name="Google Shape;491;p17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6031440" y="201939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433840" y="2706120"/>
              <a:ext cx="90000" cy="754200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5732640" y="2050560"/>
              <a:ext cx="90000" cy="347040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882040" y="2397600"/>
              <a:ext cx="90000" cy="501120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4687560" y="3133800"/>
              <a:ext cx="90000" cy="420840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4836960" y="2959200"/>
              <a:ext cx="90000" cy="174600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5583240" y="2050560"/>
              <a:ext cx="90000" cy="655920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3" name="Google Shape;503;p18"/>
          <p:cNvSpPr txBox="1"/>
          <p:nvPr>
            <p:ph idx="1" type="subTitle"/>
          </p:nvPr>
        </p:nvSpPr>
        <p:spPr>
          <a:xfrm>
            <a:off x="4728100" y="1360275"/>
            <a:ext cx="369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18"/>
          <p:cNvSpPr txBox="1"/>
          <p:nvPr>
            <p:ph idx="2" type="subTitle"/>
          </p:nvPr>
        </p:nvSpPr>
        <p:spPr>
          <a:xfrm>
            <a:off x="716625" y="1360275"/>
            <a:ext cx="369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5" name="Google Shape;505;p18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506" name="Google Shape;506;p18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18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522" name="Google Shape;522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18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538" name="Google Shape;538;p18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18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554" name="Google Shape;554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1" name="Google Shape;571;p19"/>
          <p:cNvSpPr txBox="1"/>
          <p:nvPr>
            <p:ph idx="1" type="subTitle"/>
          </p:nvPr>
        </p:nvSpPr>
        <p:spPr>
          <a:xfrm>
            <a:off x="720049" y="1908125"/>
            <a:ext cx="23790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9"/>
          <p:cNvSpPr txBox="1"/>
          <p:nvPr>
            <p:ph idx="2" type="subTitle"/>
          </p:nvPr>
        </p:nvSpPr>
        <p:spPr>
          <a:xfrm>
            <a:off x="3382483" y="1908125"/>
            <a:ext cx="23790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19"/>
          <p:cNvSpPr txBox="1"/>
          <p:nvPr>
            <p:ph idx="3" type="subTitle"/>
          </p:nvPr>
        </p:nvSpPr>
        <p:spPr>
          <a:xfrm>
            <a:off x="6044949" y="1908125"/>
            <a:ext cx="23790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19"/>
          <p:cNvSpPr txBox="1"/>
          <p:nvPr>
            <p:ph idx="4" type="subTitle"/>
          </p:nvPr>
        </p:nvSpPr>
        <p:spPr>
          <a:xfrm>
            <a:off x="720049" y="1411600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575" name="Google Shape;575;p19"/>
          <p:cNvSpPr txBox="1"/>
          <p:nvPr>
            <p:ph idx="5" type="subTitle"/>
          </p:nvPr>
        </p:nvSpPr>
        <p:spPr>
          <a:xfrm>
            <a:off x="3382488" y="1411600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576" name="Google Shape;576;p19"/>
          <p:cNvSpPr txBox="1"/>
          <p:nvPr>
            <p:ph idx="6" type="subTitle"/>
          </p:nvPr>
        </p:nvSpPr>
        <p:spPr>
          <a:xfrm>
            <a:off x="6044951" y="1411600"/>
            <a:ext cx="237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grpSp>
        <p:nvGrpSpPr>
          <p:cNvPr id="577" name="Google Shape;577;p19"/>
          <p:cNvGrpSpPr/>
          <p:nvPr/>
        </p:nvGrpSpPr>
        <p:grpSpPr>
          <a:xfrm>
            <a:off x="7904645" y="4603996"/>
            <a:ext cx="1163258" cy="473963"/>
            <a:chOff x="6180480" y="488520"/>
            <a:chExt cx="1135440" cy="1313280"/>
          </a:xfrm>
        </p:grpSpPr>
        <p:sp>
          <p:nvSpPr>
            <p:cNvPr id="578" name="Google Shape;578;p19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7076520" y="794880"/>
              <a:ext cx="90360" cy="368280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6927480" y="910440"/>
              <a:ext cx="90000" cy="253080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7225920" y="488520"/>
              <a:ext cx="90000" cy="306360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6778080" y="910440"/>
              <a:ext cx="90000" cy="621000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6628680" y="14227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19"/>
          <p:cNvGrpSpPr/>
          <p:nvPr/>
        </p:nvGrpSpPr>
        <p:grpSpPr>
          <a:xfrm>
            <a:off x="76201" y="4604007"/>
            <a:ext cx="1469010" cy="473974"/>
            <a:chOff x="4687560" y="1801800"/>
            <a:chExt cx="1433880" cy="1767240"/>
          </a:xfrm>
        </p:grpSpPr>
        <p:sp>
          <p:nvSpPr>
            <p:cNvPr id="587" name="Google Shape;587;p19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5433840" y="2706120"/>
              <a:ext cx="90000" cy="754200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5732640" y="2050560"/>
              <a:ext cx="90000" cy="347040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5882040" y="2397600"/>
              <a:ext cx="90000" cy="501120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687560" y="3133800"/>
              <a:ext cx="90000" cy="420840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36960" y="2959200"/>
              <a:ext cx="90000" cy="174600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5583240" y="2050560"/>
              <a:ext cx="90000" cy="655920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9" name="Google Shape;599;p20"/>
          <p:cNvSpPr txBox="1"/>
          <p:nvPr>
            <p:ph idx="1" type="subTitle"/>
          </p:nvPr>
        </p:nvSpPr>
        <p:spPr>
          <a:xfrm>
            <a:off x="713196" y="1944949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0"/>
          <p:cNvSpPr txBox="1"/>
          <p:nvPr>
            <p:ph idx="2" type="subTitle"/>
          </p:nvPr>
        </p:nvSpPr>
        <p:spPr>
          <a:xfrm>
            <a:off x="3353100" y="1944949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0"/>
          <p:cNvSpPr txBox="1"/>
          <p:nvPr>
            <p:ph idx="3" type="subTitle"/>
          </p:nvPr>
        </p:nvSpPr>
        <p:spPr>
          <a:xfrm>
            <a:off x="713196" y="3794000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0"/>
          <p:cNvSpPr txBox="1"/>
          <p:nvPr>
            <p:ph idx="4" type="subTitle"/>
          </p:nvPr>
        </p:nvSpPr>
        <p:spPr>
          <a:xfrm>
            <a:off x="3353100" y="3794000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20"/>
          <p:cNvSpPr txBox="1"/>
          <p:nvPr>
            <p:ph idx="5" type="subTitle"/>
          </p:nvPr>
        </p:nvSpPr>
        <p:spPr>
          <a:xfrm>
            <a:off x="5993004" y="1944949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0"/>
          <p:cNvSpPr txBox="1"/>
          <p:nvPr>
            <p:ph idx="6" type="subTitle"/>
          </p:nvPr>
        </p:nvSpPr>
        <p:spPr>
          <a:xfrm>
            <a:off x="5993004" y="3794000"/>
            <a:ext cx="24378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20"/>
          <p:cNvSpPr txBox="1"/>
          <p:nvPr>
            <p:ph idx="7" type="subTitle"/>
          </p:nvPr>
        </p:nvSpPr>
        <p:spPr>
          <a:xfrm>
            <a:off x="714294" y="1211100"/>
            <a:ext cx="24354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606" name="Google Shape;606;p20"/>
          <p:cNvSpPr txBox="1"/>
          <p:nvPr>
            <p:ph idx="8" type="subTitle"/>
          </p:nvPr>
        </p:nvSpPr>
        <p:spPr>
          <a:xfrm>
            <a:off x="3354198" y="1211100"/>
            <a:ext cx="24354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607" name="Google Shape;607;p20"/>
          <p:cNvSpPr txBox="1"/>
          <p:nvPr>
            <p:ph idx="9" type="subTitle"/>
          </p:nvPr>
        </p:nvSpPr>
        <p:spPr>
          <a:xfrm>
            <a:off x="5993002" y="1211100"/>
            <a:ext cx="24354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608" name="Google Shape;608;p20"/>
          <p:cNvSpPr txBox="1"/>
          <p:nvPr>
            <p:ph idx="13" type="subTitle"/>
          </p:nvPr>
        </p:nvSpPr>
        <p:spPr>
          <a:xfrm>
            <a:off x="714294" y="3061794"/>
            <a:ext cx="24354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609" name="Google Shape;609;p20"/>
          <p:cNvSpPr txBox="1"/>
          <p:nvPr>
            <p:ph idx="14" type="subTitle"/>
          </p:nvPr>
        </p:nvSpPr>
        <p:spPr>
          <a:xfrm>
            <a:off x="3354198" y="3061794"/>
            <a:ext cx="24354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610" name="Google Shape;610;p20"/>
          <p:cNvSpPr txBox="1"/>
          <p:nvPr>
            <p:ph idx="15" type="subTitle"/>
          </p:nvPr>
        </p:nvSpPr>
        <p:spPr>
          <a:xfrm>
            <a:off x="5994102" y="3061794"/>
            <a:ext cx="24354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grpSp>
        <p:nvGrpSpPr>
          <p:cNvPr id="611" name="Google Shape;611;p20"/>
          <p:cNvGrpSpPr/>
          <p:nvPr/>
        </p:nvGrpSpPr>
        <p:grpSpPr>
          <a:xfrm>
            <a:off x="8430835" y="4756407"/>
            <a:ext cx="551017" cy="217475"/>
            <a:chOff x="6204535" y="1008832"/>
            <a:chExt cx="551017" cy="217475"/>
          </a:xfrm>
        </p:grpSpPr>
        <p:sp>
          <p:nvSpPr>
            <p:cNvPr id="612" name="Google Shape;612;p20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p20"/>
          <p:cNvGrpSpPr/>
          <p:nvPr/>
        </p:nvGrpSpPr>
        <p:grpSpPr>
          <a:xfrm rot="10800000">
            <a:off x="162210" y="169632"/>
            <a:ext cx="551017" cy="217475"/>
            <a:chOff x="6204535" y="1008832"/>
            <a:chExt cx="551017" cy="217475"/>
          </a:xfrm>
        </p:grpSpPr>
        <p:sp>
          <p:nvSpPr>
            <p:cNvPr id="617" name="Google Shape;617;p20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>
            <a:off x="162210" y="278369"/>
            <a:ext cx="551017" cy="217475"/>
            <a:chOff x="6204535" y="1008832"/>
            <a:chExt cx="551017" cy="217475"/>
          </a:xfrm>
        </p:grpSpPr>
        <p:sp>
          <p:nvSpPr>
            <p:cNvPr id="622" name="Google Shape;622;p20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>
            <a:off x="8430835" y="4689632"/>
            <a:ext cx="551017" cy="217475"/>
            <a:chOff x="6204535" y="1008832"/>
            <a:chExt cx="551017" cy="217475"/>
          </a:xfrm>
        </p:grpSpPr>
        <p:sp>
          <p:nvSpPr>
            <p:cNvPr id="627" name="Google Shape;627;p20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214" name="Google Shape;214;p3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230" name="Google Shape;230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3"/>
          <p:cNvSpPr txBox="1"/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3"/>
          <p:cNvSpPr txBox="1"/>
          <p:nvPr>
            <p:ph hasCustomPrompt="1" idx="2" type="title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3"/>
          <p:cNvSpPr txBox="1"/>
          <p:nvPr>
            <p:ph idx="1" type="subTitle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8" name="Google Shape;24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249" name="Google Shape;24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250" name="Google Shape;25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rect b="b" l="l" r="r" t="t"/>
                <a:pathLst>
                  <a:path extrusionOk="0" h="389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rect b="b" l="l" r="r" t="t"/>
                <a:pathLst>
                  <a:path extrusionOk="0" h="85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rect b="b" l="l" r="r" t="t"/>
                <a:pathLst>
                  <a:path extrusionOk="0" h="113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rect b="b" l="l" r="r" t="t"/>
                <a:pathLst>
                  <a:path extrusionOk="0" h="1620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rect b="b" l="l" r="r" t="t"/>
                <a:pathLst>
                  <a:path extrusionOk="0" h="2104" w="666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rect b="b" l="l" r="r" t="t"/>
                <a:pathLst>
                  <a:path extrusionOk="0" h="229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rect b="b" l="l" r="r" t="t"/>
                <a:pathLst>
                  <a:path extrusionOk="0" h="2644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rect b="b" l="l" r="r" t="t"/>
                <a:pathLst>
                  <a:path extrusionOk="0" h="278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rect b="b" l="l" r="r" t="t"/>
                <a:pathLst>
                  <a:path extrusionOk="0" h="302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rect b="b" l="l" r="r" t="t"/>
                <a:pathLst>
                  <a:path extrusionOk="0" h="3508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rect b="b" l="l" r="r" t="t"/>
                <a:pathLst>
                  <a:path extrusionOk="0" h="339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rect b="b" l="l" r="r" t="t"/>
                <a:pathLst>
                  <a:path extrusionOk="0" h="366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rect b="b" l="l" r="r" t="t"/>
                <a:pathLst>
                  <a:path extrusionOk="0" h="3868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rect b="b" l="l" r="r" t="t"/>
                <a:pathLst>
                  <a:path extrusionOk="0" h="200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rect b="b" l="l" r="r" t="t"/>
                <a:pathLst>
                  <a:path extrusionOk="0" h="222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266" name="Google Shape;26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rect b="b" l="l" r="r" t="t"/>
                <a:pathLst>
                  <a:path extrusionOk="0" h="389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rect b="b" l="l" r="r" t="t"/>
                <a:pathLst>
                  <a:path extrusionOk="0" h="85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rect b="b" l="l" r="r" t="t"/>
                <a:pathLst>
                  <a:path extrusionOk="0" h="113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rect b="b" l="l" r="r" t="t"/>
                <a:pathLst>
                  <a:path extrusionOk="0" h="1620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rect b="b" l="l" r="r" t="t"/>
                <a:pathLst>
                  <a:path extrusionOk="0" h="2104" w="666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rect b="b" l="l" r="r" t="t"/>
                <a:pathLst>
                  <a:path extrusionOk="0" h="229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rect b="b" l="l" r="r" t="t"/>
                <a:pathLst>
                  <a:path extrusionOk="0" h="2644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rect b="b" l="l" r="r" t="t"/>
                <a:pathLst>
                  <a:path extrusionOk="0" h="278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rect b="b" l="l" r="r" t="t"/>
                <a:pathLst>
                  <a:path extrusionOk="0" h="302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rect b="b" l="l" r="r" t="t"/>
                <a:pathLst>
                  <a:path extrusionOk="0" h="3508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rect b="b" l="l" r="r" t="t"/>
                <a:pathLst>
                  <a:path extrusionOk="0" h="339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rect b="b" l="l" r="r" t="t"/>
                <a:pathLst>
                  <a:path extrusionOk="0" h="3661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rect b="b" l="l" r="r" t="t"/>
                <a:pathLst>
                  <a:path extrusionOk="0" h="3868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rect b="b" l="l" r="r" t="t"/>
                <a:pathLst>
                  <a:path extrusionOk="0" h="2007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rect b="b" l="l" r="r" t="t"/>
                <a:pathLst>
                  <a:path extrusionOk="0" h="2223" w="665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"/>
          <p:cNvSpPr txBox="1"/>
          <p:nvPr>
            <p:ph type="title"/>
          </p:nvPr>
        </p:nvSpPr>
        <p:spPr>
          <a:xfrm>
            <a:off x="3561175" y="539500"/>
            <a:ext cx="4869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3" name="Google Shape;633;p21"/>
          <p:cNvSpPr txBox="1"/>
          <p:nvPr>
            <p:ph idx="1" type="subTitle"/>
          </p:nvPr>
        </p:nvSpPr>
        <p:spPr>
          <a:xfrm>
            <a:off x="3561175" y="1765250"/>
            <a:ext cx="4869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21"/>
          <p:cNvSpPr txBox="1"/>
          <p:nvPr/>
        </p:nvSpPr>
        <p:spPr>
          <a:xfrm>
            <a:off x="3561175" y="3840550"/>
            <a:ext cx="4869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5" name="Google Shape;635;p21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636" name="Google Shape;636;p21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1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1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1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1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2"/>
          <p:cNvGrpSpPr/>
          <p:nvPr/>
        </p:nvGrpSpPr>
        <p:grpSpPr>
          <a:xfrm flipH="1" rot="10800000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668" name="Google Shape;668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699" name="Google Shape;699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730" name="Google Shape;730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761" name="Google Shape;761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793" name="Google Shape;793;p23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7076520" y="794880"/>
              <a:ext cx="90360" cy="368280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6927480" y="910440"/>
              <a:ext cx="90000" cy="253080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7225920" y="488520"/>
              <a:ext cx="90000" cy="306360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6778080" y="910440"/>
              <a:ext cx="90000" cy="621000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6628680" y="14227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802" name="Google Shape;802;p23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433840" y="2706120"/>
              <a:ext cx="90000" cy="754200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732640" y="2050560"/>
              <a:ext cx="90000" cy="347040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5882040" y="2397600"/>
              <a:ext cx="90000" cy="501120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4687560" y="3133800"/>
              <a:ext cx="90000" cy="420840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4836960" y="2959200"/>
              <a:ext cx="90000" cy="174600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5583240" y="2050560"/>
              <a:ext cx="90000" cy="655920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3" name="Google Shape;283;p4"/>
          <p:cNvSpPr txBox="1"/>
          <p:nvPr>
            <p:ph idx="1" type="body"/>
          </p:nvPr>
        </p:nvSpPr>
        <p:spPr>
          <a:xfrm>
            <a:off x="720000" y="1215751"/>
            <a:ext cx="7704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84" name="Google Shape;284;p4"/>
          <p:cNvGrpSpPr/>
          <p:nvPr/>
        </p:nvGrpSpPr>
        <p:grpSpPr>
          <a:xfrm>
            <a:off x="229136" y="121993"/>
            <a:ext cx="398326" cy="493698"/>
            <a:chOff x="5433840" y="2050560"/>
            <a:chExt cx="388800" cy="1409760"/>
          </a:xfrm>
        </p:grpSpPr>
        <p:sp>
          <p:nvSpPr>
            <p:cNvPr id="285" name="Google Shape;285;p4"/>
            <p:cNvSpPr/>
            <p:nvPr/>
          </p:nvSpPr>
          <p:spPr>
            <a:xfrm>
              <a:off x="5433840" y="2706120"/>
              <a:ext cx="90000" cy="754200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732640" y="2050560"/>
              <a:ext cx="90000" cy="347040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583240" y="2050560"/>
              <a:ext cx="90000" cy="655920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4"/>
          <p:cNvGrpSpPr/>
          <p:nvPr/>
        </p:nvGrpSpPr>
        <p:grpSpPr>
          <a:xfrm>
            <a:off x="8549592" y="4632154"/>
            <a:ext cx="398326" cy="422215"/>
            <a:chOff x="5882040" y="1693080"/>
            <a:chExt cx="388800" cy="1205640"/>
          </a:xfrm>
        </p:grpSpPr>
        <p:sp>
          <p:nvSpPr>
            <p:cNvPr id="289" name="Google Shape;289;p4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882040" y="2397600"/>
              <a:ext cx="90000" cy="501120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5"/>
          <p:cNvSpPr txBox="1"/>
          <p:nvPr>
            <p:ph idx="1" type="subTitle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5" name="Google Shape;295;p5"/>
          <p:cNvSpPr txBox="1"/>
          <p:nvPr>
            <p:ph idx="2" type="subTitle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6" name="Google Shape;296;p5"/>
          <p:cNvSpPr txBox="1"/>
          <p:nvPr>
            <p:ph idx="3" type="subTitle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297" name="Google Shape;297;p5"/>
          <p:cNvSpPr txBox="1"/>
          <p:nvPr>
            <p:ph idx="4" type="subTitle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0" name="Google Shape;300;p6"/>
          <p:cNvGrpSpPr/>
          <p:nvPr/>
        </p:nvGrpSpPr>
        <p:grpSpPr>
          <a:xfrm>
            <a:off x="167252" y="4500432"/>
            <a:ext cx="397957" cy="577662"/>
            <a:chOff x="6031440" y="1249200"/>
            <a:chExt cx="388440" cy="1649520"/>
          </a:xfrm>
        </p:grpSpPr>
        <p:sp>
          <p:nvSpPr>
            <p:cNvPr id="301" name="Google Shape;301;p6"/>
            <p:cNvSpPr/>
            <p:nvPr/>
          </p:nvSpPr>
          <p:spPr>
            <a:xfrm>
              <a:off x="6031440" y="1801800"/>
              <a:ext cx="90000" cy="1096920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6"/>
          <p:cNvGrpSpPr/>
          <p:nvPr/>
        </p:nvGrpSpPr>
        <p:grpSpPr>
          <a:xfrm>
            <a:off x="8488800" y="227548"/>
            <a:ext cx="398326" cy="217474"/>
            <a:chOff x="6628680" y="910440"/>
            <a:chExt cx="388800" cy="621000"/>
          </a:xfrm>
        </p:grpSpPr>
        <p:sp>
          <p:nvSpPr>
            <p:cNvPr id="305" name="Google Shape;305;p6"/>
            <p:cNvSpPr/>
            <p:nvPr/>
          </p:nvSpPr>
          <p:spPr>
            <a:xfrm>
              <a:off x="6927480" y="910440"/>
              <a:ext cx="90000" cy="253080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778080" y="910440"/>
              <a:ext cx="90000" cy="621000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628680" y="14227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of text">
  <p:cSld name="ONE_COLUMN_TEX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/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7"/>
          <p:cNvSpPr txBox="1"/>
          <p:nvPr>
            <p:ph idx="1" type="subTitle"/>
          </p:nvPr>
        </p:nvSpPr>
        <p:spPr>
          <a:xfrm>
            <a:off x="720000" y="1407525"/>
            <a:ext cx="4160700" cy="31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➔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/>
        </p:txBody>
      </p:sp>
      <p:sp>
        <p:nvSpPr>
          <p:cNvPr id="311" name="Google Shape;311;p7"/>
          <p:cNvSpPr/>
          <p:nvPr>
            <p:ph idx="2" type="pic"/>
          </p:nvPr>
        </p:nvSpPr>
        <p:spPr>
          <a:xfrm>
            <a:off x="5791200" y="0"/>
            <a:ext cx="3352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2" name="Google Shape;312;p7"/>
          <p:cNvGrpSpPr/>
          <p:nvPr/>
        </p:nvGrpSpPr>
        <p:grpSpPr>
          <a:xfrm>
            <a:off x="171178" y="4694360"/>
            <a:ext cx="398326" cy="275215"/>
            <a:chOff x="4089960" y="2589480"/>
            <a:chExt cx="388800" cy="785880"/>
          </a:xfrm>
        </p:grpSpPr>
        <p:sp>
          <p:nvSpPr>
            <p:cNvPr id="313" name="Google Shape;313;p7"/>
            <p:cNvSpPr/>
            <p:nvPr/>
          </p:nvSpPr>
          <p:spPr>
            <a:xfrm>
              <a:off x="4089960" y="2835360"/>
              <a:ext cx="90360" cy="540000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4388760" y="2589480"/>
              <a:ext cx="90000" cy="420480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4239360" y="2835360"/>
              <a:ext cx="90360" cy="174600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7"/>
          <p:cNvGrpSpPr/>
          <p:nvPr/>
        </p:nvGrpSpPr>
        <p:grpSpPr>
          <a:xfrm>
            <a:off x="171178" y="107035"/>
            <a:ext cx="398326" cy="337999"/>
            <a:chOff x="4538160" y="2589480"/>
            <a:chExt cx="388800" cy="965160"/>
          </a:xfrm>
        </p:grpSpPr>
        <p:sp>
          <p:nvSpPr>
            <p:cNvPr id="317" name="Google Shape;317;p7"/>
            <p:cNvSpPr/>
            <p:nvPr/>
          </p:nvSpPr>
          <p:spPr>
            <a:xfrm>
              <a:off x="4538160" y="2589480"/>
              <a:ext cx="90000" cy="96516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4687560" y="3133800"/>
              <a:ext cx="90000" cy="420840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4836960" y="2959200"/>
              <a:ext cx="90000" cy="174600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 txBox="1"/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4" name="Google Shape;324;p9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10"/>
          <p:cNvSpPr txBox="1"/>
          <p:nvPr>
            <p:ph type="title"/>
          </p:nvPr>
        </p:nvSpPr>
        <p:spPr>
          <a:xfrm>
            <a:off x="720000" y="3756800"/>
            <a:ext cx="7704000" cy="84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" name="Google Shape;7;p1"/>
            <p:cNvSpPr/>
            <p:nvPr/>
          </p:nvSpPr>
          <p:spPr>
            <a:xfrm>
              <a:off x="0" y="19319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401120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60904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0" y="81697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0" y="102408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123201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143994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164786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0" y="1854977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206290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0" y="227083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0" y="247876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0" y="2686688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289461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3102544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0" y="330965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0" y="351758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0" y="372550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0" y="393343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0" y="4140545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0" y="4348473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0" y="4556401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0" y="4764329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0" y="4972256"/>
              <a:ext cx="8792700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6768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47046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26327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05608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8488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764169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4345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22730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02093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8137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6065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39934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19297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598577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77858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5713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36501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515863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95144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74424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53705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32986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12266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91628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370909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350190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329470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08751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88113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67394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466748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25955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052361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845983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63879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43159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224402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017209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0015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03637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96444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8925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8716176" y="19320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8716176" y="40112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8716176" y="60905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8716176" y="81698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8716176" y="102409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8716176" y="123201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8716176" y="143994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716176" y="164787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8716176" y="185498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716176" y="2062907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716176" y="2270834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716176" y="247876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8716176" y="268668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716176" y="289461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8716176" y="310254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8716176" y="330965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716176" y="351757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8716176" y="372550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8716176" y="393343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716176" y="4140541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8716176" y="4348469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8716176" y="4556396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716176" y="4764323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716176" y="4972250"/>
              <a:ext cx="427819" cy="0"/>
            </a:xfrm>
            <a:custGeom>
              <a:rect b="b" l="l" r="r" t="t"/>
              <a:pathLst>
                <a:path extrusionOk="0" fill="none" h="120000" w="10779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0" lIns="83575" spcFirstLastPara="1" rIns="835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9071500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8864306" y="0"/>
              <a:ext cx="0" cy="5143491"/>
            </a:xfrm>
            <a:custGeom>
              <a:rect b="b" l="l" r="r" t="t"/>
              <a:pathLst>
                <a:path extrusionOk="0" fill="none" h="12813" w="12000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1" anchor="ctr" bIns="42775" lIns="83575" spcFirstLastPara="1" rIns="83575" wrap="square" tIns="42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/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4"/>
          <p:cNvSpPr txBox="1"/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Portfolio Analysis</a:t>
            </a:r>
            <a:r>
              <a:rPr lang="en" sz="5000"/>
              <a:t> </a:t>
            </a:r>
            <a:r>
              <a:rPr lang="en" sz="5000"/>
              <a:t>-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Análisis de una cartera ficticia</a:t>
            </a:r>
            <a:endParaRPr sz="3800"/>
          </a:p>
        </p:txBody>
      </p:sp>
      <p:sp>
        <p:nvSpPr>
          <p:cNvPr id="817" name="Google Shape;817;p24"/>
          <p:cNvSpPr txBox="1"/>
          <p:nvPr>
            <p:ph idx="1" type="subTitle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 contemplados entre 01-01-2019 a 01-01-2022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3"/>
          <p:cNvSpPr txBox="1"/>
          <p:nvPr>
            <p:ph type="title"/>
          </p:nvPr>
        </p:nvSpPr>
        <p:spPr>
          <a:xfrm>
            <a:off x="4026725" y="4792675"/>
            <a:ext cx="49701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Dispersión del rendimiento diario en el tiempo</a:t>
            </a:r>
            <a:endParaRPr sz="1700"/>
          </a:p>
        </p:txBody>
      </p:sp>
      <p:grpSp>
        <p:nvGrpSpPr>
          <p:cNvPr id="1217" name="Google Shape;1217;p33"/>
          <p:cNvGrpSpPr/>
          <p:nvPr/>
        </p:nvGrpSpPr>
        <p:grpSpPr>
          <a:xfrm rot="10800000">
            <a:off x="2282274" y="4365496"/>
            <a:ext cx="4528741" cy="453231"/>
            <a:chOff x="2226811" y="890954"/>
            <a:chExt cx="4528741" cy="453231"/>
          </a:xfrm>
        </p:grpSpPr>
        <p:sp>
          <p:nvSpPr>
            <p:cNvPr id="1218" name="Google Shape;1218;p33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33"/>
          <p:cNvGrpSpPr/>
          <p:nvPr/>
        </p:nvGrpSpPr>
        <p:grpSpPr>
          <a:xfrm>
            <a:off x="2282274" y="4441696"/>
            <a:ext cx="4528741" cy="453231"/>
            <a:chOff x="2226811" y="890954"/>
            <a:chExt cx="4528741" cy="453231"/>
          </a:xfrm>
        </p:grpSpPr>
        <p:sp>
          <p:nvSpPr>
            <p:cNvPr id="1249" name="Google Shape;1249;p33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9" name="Google Shape;1279;p33"/>
          <p:cNvGrpSpPr/>
          <p:nvPr/>
        </p:nvGrpSpPr>
        <p:grpSpPr>
          <a:xfrm rot="10800000">
            <a:off x="2282274" y="230335"/>
            <a:ext cx="4528741" cy="453231"/>
            <a:chOff x="2226811" y="890954"/>
            <a:chExt cx="4528741" cy="453231"/>
          </a:xfrm>
        </p:grpSpPr>
        <p:sp>
          <p:nvSpPr>
            <p:cNvPr id="1280" name="Google Shape;1280;p33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0" name="Google Shape;1310;p33"/>
          <p:cNvGrpSpPr/>
          <p:nvPr/>
        </p:nvGrpSpPr>
        <p:grpSpPr>
          <a:xfrm>
            <a:off x="2282274" y="154135"/>
            <a:ext cx="4528741" cy="453231"/>
            <a:chOff x="2226811" y="890954"/>
            <a:chExt cx="4528741" cy="453231"/>
          </a:xfrm>
        </p:grpSpPr>
        <p:sp>
          <p:nvSpPr>
            <p:cNvPr id="1311" name="Google Shape;1311;p33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1" name="Google Shape;1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32" y="1135450"/>
            <a:ext cx="3774443" cy="285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Google Shape;13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32" y="1135450"/>
            <a:ext cx="3774443" cy="285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952" y="1135463"/>
            <a:ext cx="3774450" cy="2854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34"/>
          <p:cNvSpPr txBox="1"/>
          <p:nvPr>
            <p:ph type="title"/>
          </p:nvPr>
        </p:nvSpPr>
        <p:spPr>
          <a:xfrm>
            <a:off x="5521000" y="4792676"/>
            <a:ext cx="34758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Área de pesos por producto</a:t>
            </a:r>
            <a:endParaRPr sz="1700"/>
          </a:p>
        </p:txBody>
      </p:sp>
      <p:grpSp>
        <p:nvGrpSpPr>
          <p:cNvPr id="1349" name="Google Shape;1349;p34"/>
          <p:cNvGrpSpPr/>
          <p:nvPr/>
        </p:nvGrpSpPr>
        <p:grpSpPr>
          <a:xfrm rot="10800000">
            <a:off x="2282274" y="4365496"/>
            <a:ext cx="4528741" cy="453231"/>
            <a:chOff x="2226811" y="890954"/>
            <a:chExt cx="4528741" cy="453231"/>
          </a:xfrm>
        </p:grpSpPr>
        <p:sp>
          <p:nvSpPr>
            <p:cNvPr id="1350" name="Google Shape;1350;p34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0" name="Google Shape;1380;p34"/>
          <p:cNvGrpSpPr/>
          <p:nvPr/>
        </p:nvGrpSpPr>
        <p:grpSpPr>
          <a:xfrm>
            <a:off x="2282274" y="4441696"/>
            <a:ext cx="4528741" cy="453231"/>
            <a:chOff x="2226811" y="890954"/>
            <a:chExt cx="4528741" cy="453231"/>
          </a:xfrm>
        </p:grpSpPr>
        <p:sp>
          <p:nvSpPr>
            <p:cNvPr id="1381" name="Google Shape;1381;p34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34"/>
          <p:cNvGrpSpPr/>
          <p:nvPr/>
        </p:nvGrpSpPr>
        <p:grpSpPr>
          <a:xfrm rot="10800000">
            <a:off x="2282274" y="230335"/>
            <a:ext cx="4528741" cy="453231"/>
            <a:chOff x="2226811" y="890954"/>
            <a:chExt cx="4528741" cy="453231"/>
          </a:xfrm>
        </p:grpSpPr>
        <p:sp>
          <p:nvSpPr>
            <p:cNvPr id="1412" name="Google Shape;1412;p34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2" name="Google Shape;1442;p34"/>
          <p:cNvGrpSpPr/>
          <p:nvPr/>
        </p:nvGrpSpPr>
        <p:grpSpPr>
          <a:xfrm>
            <a:off x="2282274" y="154135"/>
            <a:ext cx="4528741" cy="453231"/>
            <a:chOff x="2226811" y="890954"/>
            <a:chExt cx="4528741" cy="453231"/>
          </a:xfrm>
        </p:grpSpPr>
        <p:sp>
          <p:nvSpPr>
            <p:cNvPr id="1443" name="Google Shape;1443;p34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3" name="Google Shape;14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74" y="1312376"/>
            <a:ext cx="3360124" cy="25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Google Shape;14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49" y="1645265"/>
            <a:ext cx="4362276" cy="18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35"/>
          <p:cNvSpPr txBox="1"/>
          <p:nvPr>
            <p:ph type="title"/>
          </p:nvPr>
        </p:nvSpPr>
        <p:spPr>
          <a:xfrm>
            <a:off x="4286250" y="4792675"/>
            <a:ext cx="47106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Rentabilidad histórica acumulada</a:t>
            </a:r>
            <a:endParaRPr sz="1700"/>
          </a:p>
        </p:txBody>
      </p:sp>
      <p:grpSp>
        <p:nvGrpSpPr>
          <p:cNvPr id="1480" name="Google Shape;1480;p35"/>
          <p:cNvGrpSpPr/>
          <p:nvPr/>
        </p:nvGrpSpPr>
        <p:grpSpPr>
          <a:xfrm rot="10800000">
            <a:off x="2282274" y="4365496"/>
            <a:ext cx="4528741" cy="453231"/>
            <a:chOff x="2226811" y="890954"/>
            <a:chExt cx="4528741" cy="453231"/>
          </a:xfrm>
        </p:grpSpPr>
        <p:sp>
          <p:nvSpPr>
            <p:cNvPr id="1481" name="Google Shape;1481;p35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1" name="Google Shape;1511;p35"/>
          <p:cNvGrpSpPr/>
          <p:nvPr/>
        </p:nvGrpSpPr>
        <p:grpSpPr>
          <a:xfrm>
            <a:off x="2282274" y="4441696"/>
            <a:ext cx="4528741" cy="453231"/>
            <a:chOff x="2226811" y="890954"/>
            <a:chExt cx="4528741" cy="453231"/>
          </a:xfrm>
        </p:grpSpPr>
        <p:sp>
          <p:nvSpPr>
            <p:cNvPr id="1512" name="Google Shape;1512;p35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2" name="Google Shape;1542;p35"/>
          <p:cNvGrpSpPr/>
          <p:nvPr/>
        </p:nvGrpSpPr>
        <p:grpSpPr>
          <a:xfrm rot="10800000">
            <a:off x="2282274" y="230335"/>
            <a:ext cx="4528741" cy="453231"/>
            <a:chOff x="2226811" y="890954"/>
            <a:chExt cx="4528741" cy="453231"/>
          </a:xfrm>
        </p:grpSpPr>
        <p:sp>
          <p:nvSpPr>
            <p:cNvPr id="1543" name="Google Shape;1543;p35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3" name="Google Shape;1573;p35"/>
          <p:cNvGrpSpPr/>
          <p:nvPr/>
        </p:nvGrpSpPr>
        <p:grpSpPr>
          <a:xfrm>
            <a:off x="2282274" y="154135"/>
            <a:ext cx="4528741" cy="453231"/>
            <a:chOff x="2226811" y="890954"/>
            <a:chExt cx="4528741" cy="453231"/>
          </a:xfrm>
        </p:grpSpPr>
        <p:sp>
          <p:nvSpPr>
            <p:cNvPr id="1574" name="Google Shape;1574;p35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04" name="Google Shape;16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99" y="1452841"/>
            <a:ext cx="3586299" cy="22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400" y="1452850"/>
            <a:ext cx="3543200" cy="22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6"/>
          <p:cNvSpPr txBox="1"/>
          <p:nvPr>
            <p:ph type="title"/>
          </p:nvPr>
        </p:nvSpPr>
        <p:spPr>
          <a:xfrm>
            <a:off x="4286250" y="4792675"/>
            <a:ext cx="47106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Rentabilidad anualizada</a:t>
            </a:r>
            <a:endParaRPr sz="1700"/>
          </a:p>
        </p:txBody>
      </p:sp>
      <p:grpSp>
        <p:nvGrpSpPr>
          <p:cNvPr id="1611" name="Google Shape;1611;p36"/>
          <p:cNvGrpSpPr/>
          <p:nvPr/>
        </p:nvGrpSpPr>
        <p:grpSpPr>
          <a:xfrm rot="10800000">
            <a:off x="2282274" y="4365496"/>
            <a:ext cx="4528741" cy="453231"/>
            <a:chOff x="2226811" y="890954"/>
            <a:chExt cx="4528741" cy="453231"/>
          </a:xfrm>
        </p:grpSpPr>
        <p:sp>
          <p:nvSpPr>
            <p:cNvPr id="1612" name="Google Shape;1612;p36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2" name="Google Shape;1642;p36"/>
          <p:cNvGrpSpPr/>
          <p:nvPr/>
        </p:nvGrpSpPr>
        <p:grpSpPr>
          <a:xfrm>
            <a:off x="2282274" y="4441696"/>
            <a:ext cx="4528741" cy="453231"/>
            <a:chOff x="2226811" y="890954"/>
            <a:chExt cx="4528741" cy="453231"/>
          </a:xfrm>
        </p:grpSpPr>
        <p:sp>
          <p:nvSpPr>
            <p:cNvPr id="1643" name="Google Shape;1643;p36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3" name="Google Shape;1673;p36"/>
          <p:cNvGrpSpPr/>
          <p:nvPr/>
        </p:nvGrpSpPr>
        <p:grpSpPr>
          <a:xfrm rot="10800000">
            <a:off x="2282274" y="230335"/>
            <a:ext cx="4528741" cy="453231"/>
            <a:chOff x="2226811" y="890954"/>
            <a:chExt cx="4528741" cy="453231"/>
          </a:xfrm>
        </p:grpSpPr>
        <p:sp>
          <p:nvSpPr>
            <p:cNvPr id="1674" name="Google Shape;1674;p36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4" name="Google Shape;1704;p36"/>
          <p:cNvGrpSpPr/>
          <p:nvPr/>
        </p:nvGrpSpPr>
        <p:grpSpPr>
          <a:xfrm>
            <a:off x="2282274" y="154135"/>
            <a:ext cx="4528741" cy="453231"/>
            <a:chOff x="2226811" y="890954"/>
            <a:chExt cx="4528741" cy="453231"/>
          </a:xfrm>
        </p:grpSpPr>
        <p:sp>
          <p:nvSpPr>
            <p:cNvPr id="1705" name="Google Shape;1705;p36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35" name="Google Shape;17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75" y="858700"/>
            <a:ext cx="2638083" cy="16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41" y="858700"/>
            <a:ext cx="2672034" cy="16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749" y="858713"/>
            <a:ext cx="2638075" cy="1681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900" y="2691200"/>
            <a:ext cx="2638075" cy="168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7612" y="2660876"/>
            <a:ext cx="2638074" cy="166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6300" y="2678963"/>
            <a:ext cx="2574651" cy="16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37"/>
          <p:cNvSpPr txBox="1"/>
          <p:nvPr>
            <p:ph type="title"/>
          </p:nvPr>
        </p:nvSpPr>
        <p:spPr>
          <a:xfrm>
            <a:off x="4286250" y="4792675"/>
            <a:ext cx="47106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Volatilidad histórica</a:t>
            </a:r>
            <a:endParaRPr sz="1700"/>
          </a:p>
        </p:txBody>
      </p:sp>
      <p:grpSp>
        <p:nvGrpSpPr>
          <p:cNvPr id="1746" name="Google Shape;1746;p37"/>
          <p:cNvGrpSpPr/>
          <p:nvPr/>
        </p:nvGrpSpPr>
        <p:grpSpPr>
          <a:xfrm rot="10800000">
            <a:off x="2282274" y="4365496"/>
            <a:ext cx="4528741" cy="453231"/>
            <a:chOff x="2226811" y="890954"/>
            <a:chExt cx="4528741" cy="453231"/>
          </a:xfrm>
        </p:grpSpPr>
        <p:sp>
          <p:nvSpPr>
            <p:cNvPr id="1747" name="Google Shape;1747;p37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7" name="Google Shape;1777;p37"/>
          <p:cNvGrpSpPr/>
          <p:nvPr/>
        </p:nvGrpSpPr>
        <p:grpSpPr>
          <a:xfrm>
            <a:off x="2282274" y="4441696"/>
            <a:ext cx="4528741" cy="453231"/>
            <a:chOff x="2226811" y="890954"/>
            <a:chExt cx="4528741" cy="453231"/>
          </a:xfrm>
        </p:grpSpPr>
        <p:sp>
          <p:nvSpPr>
            <p:cNvPr id="1778" name="Google Shape;1778;p37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8" name="Google Shape;1808;p37"/>
          <p:cNvGrpSpPr/>
          <p:nvPr/>
        </p:nvGrpSpPr>
        <p:grpSpPr>
          <a:xfrm rot="10800000">
            <a:off x="2282274" y="230335"/>
            <a:ext cx="4528741" cy="453231"/>
            <a:chOff x="2226811" y="890954"/>
            <a:chExt cx="4528741" cy="453231"/>
          </a:xfrm>
        </p:grpSpPr>
        <p:sp>
          <p:nvSpPr>
            <p:cNvPr id="1809" name="Google Shape;1809;p37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9" name="Google Shape;1839;p37"/>
          <p:cNvGrpSpPr/>
          <p:nvPr/>
        </p:nvGrpSpPr>
        <p:grpSpPr>
          <a:xfrm>
            <a:off x="2282274" y="154135"/>
            <a:ext cx="4528741" cy="453231"/>
            <a:chOff x="2226811" y="890954"/>
            <a:chExt cx="4528741" cy="453231"/>
          </a:xfrm>
        </p:grpSpPr>
        <p:sp>
          <p:nvSpPr>
            <p:cNvPr id="1840" name="Google Shape;1840;p37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0" name="Google Shape;18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15" y="798813"/>
            <a:ext cx="5369874" cy="33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oogle Shape;1875;p38"/>
          <p:cNvGrpSpPr/>
          <p:nvPr/>
        </p:nvGrpSpPr>
        <p:grpSpPr>
          <a:xfrm flipH="1" rot="10800000">
            <a:off x="-25" y="539501"/>
            <a:ext cx="2288588" cy="4057299"/>
            <a:chOff x="-17" y="539499"/>
            <a:chExt cx="453231" cy="4057299"/>
          </a:xfrm>
        </p:grpSpPr>
        <p:sp>
          <p:nvSpPr>
            <p:cNvPr id="1876" name="Google Shape;1876;p38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8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8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8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8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8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8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8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38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38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8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8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38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38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8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8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8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8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8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8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8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8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8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8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8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8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8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38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8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8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6" name="Google Shape;1906;p38"/>
          <p:cNvSpPr/>
          <p:nvPr/>
        </p:nvSpPr>
        <p:spPr>
          <a:xfrm>
            <a:off x="3082950" y="601950"/>
            <a:ext cx="5167200" cy="393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7" name="Google Shape;1907;p38"/>
          <p:cNvSpPr txBox="1"/>
          <p:nvPr>
            <p:ph type="title"/>
          </p:nvPr>
        </p:nvSpPr>
        <p:spPr>
          <a:xfrm>
            <a:off x="3884500" y="1807350"/>
            <a:ext cx="4869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908" name="Google Shape;1908;p38"/>
          <p:cNvGrpSpPr/>
          <p:nvPr/>
        </p:nvGrpSpPr>
        <p:grpSpPr>
          <a:xfrm>
            <a:off x="17" y="539500"/>
            <a:ext cx="1602760" cy="4057299"/>
            <a:chOff x="-17" y="539499"/>
            <a:chExt cx="453231" cy="4057299"/>
          </a:xfrm>
        </p:grpSpPr>
        <p:sp>
          <p:nvSpPr>
            <p:cNvPr id="1909" name="Google Shape;1909;p38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8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8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8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8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8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8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8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8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8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8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8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8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8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8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 rot="5400000">
              <a:off x="6777" y="943756"/>
              <a:ext cx="82606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 rot="5400000">
              <a:off x="6549" y="669730"/>
              <a:ext cx="82937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9" name="Google Shape;1939;p38"/>
          <p:cNvGrpSpPr/>
          <p:nvPr/>
        </p:nvGrpSpPr>
        <p:grpSpPr>
          <a:xfrm>
            <a:off x="2335784" y="601957"/>
            <a:ext cx="1155959" cy="1205389"/>
            <a:chOff x="4986000" y="2166120"/>
            <a:chExt cx="388440" cy="1402920"/>
          </a:xfrm>
        </p:grpSpPr>
        <p:sp>
          <p:nvSpPr>
            <p:cNvPr id="1940" name="Google Shape;1940;p38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3" name="Google Shape;1943;p38"/>
          <p:cNvGrpSpPr/>
          <p:nvPr/>
        </p:nvGrpSpPr>
        <p:grpSpPr>
          <a:xfrm>
            <a:off x="7533136" y="3978240"/>
            <a:ext cx="1157030" cy="689368"/>
            <a:chOff x="6180480" y="1249200"/>
            <a:chExt cx="388800" cy="552600"/>
          </a:xfrm>
        </p:grpSpPr>
        <p:sp>
          <p:nvSpPr>
            <p:cNvPr id="1944" name="Google Shape;1944;p38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823" name="Google Shape;823;p25"/>
          <p:cNvSpPr txBox="1"/>
          <p:nvPr>
            <p:ph idx="3" type="subTitle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método de trabajo y habilidades empleadas en el análisis 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824" name="Google Shape;824;p25"/>
          <p:cNvSpPr txBox="1"/>
          <p:nvPr>
            <p:ph idx="1" type="subTitle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Breve descripción de la quest</a:t>
            </a:r>
            <a:endParaRPr/>
          </a:p>
        </p:txBody>
      </p:sp>
      <p:sp>
        <p:nvSpPr>
          <p:cNvPr id="825" name="Google Shape;825;p25"/>
          <p:cNvSpPr txBox="1"/>
          <p:nvPr>
            <p:ph idx="2" type="subTitle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 de datos (EDA)</a:t>
            </a:r>
            <a:endParaRPr/>
          </a:p>
        </p:txBody>
      </p:sp>
      <p:sp>
        <p:nvSpPr>
          <p:cNvPr id="826" name="Google Shape;826;p25"/>
          <p:cNvSpPr txBox="1"/>
          <p:nvPr>
            <p:ph idx="5" type="title"/>
          </p:nvPr>
        </p:nvSpPr>
        <p:spPr>
          <a:xfrm>
            <a:off x="737886" y="1587825"/>
            <a:ext cx="7248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7" name="Google Shape;827;p25"/>
          <p:cNvSpPr txBox="1"/>
          <p:nvPr>
            <p:ph idx="6" type="title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8" name="Google Shape;828;p25"/>
          <p:cNvSpPr txBox="1"/>
          <p:nvPr>
            <p:ph idx="7" type="title"/>
          </p:nvPr>
        </p:nvSpPr>
        <p:spPr>
          <a:xfrm>
            <a:off x="737886" y="3167325"/>
            <a:ext cx="7248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9" name="Google Shape;829;p25"/>
          <p:cNvSpPr txBox="1"/>
          <p:nvPr>
            <p:ph idx="9" type="subTitle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30" name="Google Shape;830;p25"/>
          <p:cNvSpPr txBox="1"/>
          <p:nvPr>
            <p:ph idx="13" type="subTitle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831" name="Google Shape;831;p25"/>
          <p:cNvSpPr txBox="1"/>
          <p:nvPr>
            <p:ph idx="14" type="subTitle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técnico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6"/>
          <p:cNvSpPr txBox="1"/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37" name="Google Shape;837;p26"/>
          <p:cNvSpPr txBox="1"/>
          <p:nvPr>
            <p:ph idx="2" type="title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38" name="Google Shape;838;p26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839" name="Google Shape;839;p26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26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843" name="Google Shape;843;p26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1" name="Google Shape;851;p27"/>
          <p:cNvSpPr txBox="1"/>
          <p:nvPr>
            <p:ph idx="1" type="subTitle"/>
          </p:nvPr>
        </p:nvSpPr>
        <p:spPr>
          <a:xfrm>
            <a:off x="4728100" y="1360275"/>
            <a:ext cx="369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Utilizamos visualizaciones y estadísticas descriptivas, identificar anomalías y comprender la dinámica subyacente de estos activos. Este repositorio </a:t>
            </a:r>
            <a:r>
              <a:rPr b="1" lang="en">
                <a:solidFill>
                  <a:schemeClr val="dk1"/>
                </a:solidFill>
              </a:rPr>
              <a:t>contiene el código, gráficos y conclusiones de nuestro EDA</a:t>
            </a:r>
            <a:r>
              <a:rPr lang="en">
                <a:solidFill>
                  <a:schemeClr val="dk1"/>
                </a:solidFill>
              </a:rPr>
              <a:t>, proporcionando una referencia clara y reproducible para otros analistas interesados en explorar estos datos financieros en profundidad.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2" name="Google Shape;852;p27"/>
          <p:cNvSpPr txBox="1"/>
          <p:nvPr>
            <p:ph idx="2" type="subTitle"/>
          </p:nvPr>
        </p:nvSpPr>
        <p:spPr>
          <a:xfrm>
            <a:off x="716625" y="1360275"/>
            <a:ext cx="369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 este proyecto, exploramos un conjunto de datos financieros con el fin de extraer información valiosa. A través del </a:t>
            </a:r>
            <a:r>
              <a:rPr b="1" lang="en">
                <a:solidFill>
                  <a:schemeClr val="dk1"/>
                </a:solidFill>
              </a:rPr>
              <a:t>Análisis Exploratorio de Datos (EDA)</a:t>
            </a:r>
            <a:r>
              <a:rPr lang="en">
                <a:solidFill>
                  <a:schemeClr val="dk1"/>
                </a:solidFill>
              </a:rPr>
              <a:t>, investigamos la estructura, distribución y relaciones inherentes en estos datos. Nuestro objetivo es </a:t>
            </a:r>
            <a:r>
              <a:rPr b="1" lang="en">
                <a:solidFill>
                  <a:schemeClr val="dk1"/>
                </a:solidFill>
              </a:rPr>
              <a:t>comprender la naturaleza de los activos financieros y su interacción en el mercado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27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854" name="Google Shape;854;p27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27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870" name="Google Shape;870;p27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27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886" name="Google Shape;886;p27"/>
            <p:cNvSpPr/>
            <p:nvPr/>
          </p:nvSpPr>
          <p:spPr>
            <a:xfrm>
              <a:off x="12200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420441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719241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018042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316483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615283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22125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2809766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108567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407008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705808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4004609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4303050" y="4917447"/>
              <a:ext cx="239400" cy="22605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914084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510966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1" name="Google Shape;901;p27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902" name="Google Shape;902;p27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rect b="b" l="l" r="r" t="t"/>
              <a:pathLst>
                <a:path extrusionOk="0" h="389" w="665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rect b="b" l="l" r="r" t="t"/>
              <a:pathLst>
                <a:path extrusionOk="0" h="857" w="665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rect b="b" l="l" r="r" t="t"/>
              <a:pathLst>
                <a:path extrusionOk="0" h="1131" w="665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rect b="b" l="l" r="r" t="t"/>
              <a:pathLst>
                <a:path extrusionOk="0" h="1620" w="665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rect b="b" l="l" r="r" t="t"/>
              <a:pathLst>
                <a:path extrusionOk="0" h="2104" w="666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rect b="b" l="l" r="r" t="t"/>
              <a:pathLst>
                <a:path extrusionOk="0" h="2293" w="665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rect b="b" l="l" r="r" t="t"/>
              <a:pathLst>
                <a:path extrusionOk="0" h="2644" w="665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rect b="b" l="l" r="r" t="t"/>
              <a:pathLst>
                <a:path extrusionOk="0" h="2787" w="665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rect b="b" l="l" r="r" t="t"/>
              <a:pathLst>
                <a:path extrusionOk="0" h="3021" w="665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rect b="b" l="l" r="r" t="t"/>
              <a:pathLst>
                <a:path extrusionOk="0" h="3508" w="665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rect b="b" l="l" r="r" t="t"/>
              <a:pathLst>
                <a:path extrusionOk="0" h="3393" w="665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rect b="b" l="l" r="r" t="t"/>
              <a:pathLst>
                <a:path extrusionOk="0" h="3661" w="665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rect b="b" l="l" r="r" t="t"/>
              <a:pathLst>
                <a:path extrusionOk="0" h="3868" w="665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rect b="b" l="l" r="r" t="t"/>
              <a:pathLst>
                <a:path extrusionOk="0" h="2007" w="665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rect b="b" l="l" r="r" t="t"/>
              <a:pathLst>
                <a:path extrusionOk="0" h="2223" w="665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8"/>
          <p:cNvSpPr txBox="1"/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técnico</a:t>
            </a:r>
            <a:endParaRPr/>
          </a:p>
        </p:txBody>
      </p:sp>
      <p:sp>
        <p:nvSpPr>
          <p:cNvPr id="922" name="Google Shape;922;p28"/>
          <p:cNvSpPr txBox="1"/>
          <p:nvPr>
            <p:ph idx="2" type="title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23" name="Google Shape;923;p28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924" name="Google Shape;924;p28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28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928" name="Google Shape;928;p28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 txBox="1"/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técnico</a:t>
            </a:r>
            <a:endParaRPr/>
          </a:p>
        </p:txBody>
      </p:sp>
      <p:sp>
        <p:nvSpPr>
          <p:cNvPr id="936" name="Google Shape;936;p29"/>
          <p:cNvSpPr txBox="1"/>
          <p:nvPr>
            <p:ph idx="1" type="subTitle"/>
          </p:nvPr>
        </p:nvSpPr>
        <p:spPr>
          <a:xfrm>
            <a:off x="720000" y="1407525"/>
            <a:ext cx="4160700" cy="31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Durante este ejercicio  usamos y desarrollamos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Uso de librerías específicas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Data cleaning &amp; Data Wrangling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Normalización de datos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Porcentajes de cambio (PCT)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Correlaciones lineales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Acumulación de productos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Ponderación de DataFrames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Volatilidad de rendimientos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Google Shape;937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385" l="1066" r="10100" t="3647"/>
          <a:stretch/>
        </p:blipFill>
        <p:spPr>
          <a:xfrm>
            <a:off x="5791200" y="0"/>
            <a:ext cx="3352749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0"/>
          <p:cNvSpPr txBox="1"/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(EDA)</a:t>
            </a:r>
            <a:endParaRPr/>
          </a:p>
        </p:txBody>
      </p:sp>
      <p:sp>
        <p:nvSpPr>
          <p:cNvPr id="943" name="Google Shape;943;p30"/>
          <p:cNvSpPr txBox="1"/>
          <p:nvPr>
            <p:ph idx="2" type="title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44" name="Google Shape;944;p30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945" name="Google Shape;945;p30"/>
            <p:cNvSpPr/>
            <p:nvPr/>
          </p:nvSpPr>
          <p:spPr>
            <a:xfrm>
              <a:off x="5135040" y="2166120"/>
              <a:ext cx="90360" cy="1294200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4986000" y="2166120"/>
              <a:ext cx="90360" cy="792720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5284440" y="3460320"/>
              <a:ext cx="90000" cy="108720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30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949" name="Google Shape;949;p30"/>
            <p:cNvSpPr/>
            <p:nvPr/>
          </p:nvSpPr>
          <p:spPr>
            <a:xfrm>
              <a:off x="6479280" y="1249200"/>
              <a:ext cx="90000" cy="173520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329880" y="1249200"/>
              <a:ext cx="90000" cy="443880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180480" y="1693080"/>
              <a:ext cx="90360" cy="108720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1"/>
          <p:cNvSpPr txBox="1"/>
          <p:nvPr>
            <p:ph type="title"/>
          </p:nvPr>
        </p:nvSpPr>
        <p:spPr>
          <a:xfrm>
            <a:off x="5521000" y="4792676"/>
            <a:ext cx="34758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Gráfico temporal de los Assets</a:t>
            </a:r>
            <a:endParaRPr sz="1700"/>
          </a:p>
        </p:txBody>
      </p:sp>
      <p:grpSp>
        <p:nvGrpSpPr>
          <p:cNvPr id="957" name="Google Shape;957;p31"/>
          <p:cNvGrpSpPr/>
          <p:nvPr/>
        </p:nvGrpSpPr>
        <p:grpSpPr>
          <a:xfrm rot="10800000">
            <a:off x="2282274" y="4365496"/>
            <a:ext cx="4528741" cy="453231"/>
            <a:chOff x="2226811" y="890954"/>
            <a:chExt cx="4528741" cy="453231"/>
          </a:xfrm>
        </p:grpSpPr>
        <p:sp>
          <p:nvSpPr>
            <p:cNvPr id="958" name="Google Shape;958;p31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31"/>
          <p:cNvGrpSpPr/>
          <p:nvPr/>
        </p:nvGrpSpPr>
        <p:grpSpPr>
          <a:xfrm>
            <a:off x="2282274" y="4441696"/>
            <a:ext cx="4528741" cy="453231"/>
            <a:chOff x="2226811" y="890954"/>
            <a:chExt cx="4528741" cy="453231"/>
          </a:xfrm>
        </p:grpSpPr>
        <p:sp>
          <p:nvSpPr>
            <p:cNvPr id="989" name="Google Shape;989;p31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9" name="Google Shape;1019;p31"/>
          <p:cNvGrpSpPr/>
          <p:nvPr/>
        </p:nvGrpSpPr>
        <p:grpSpPr>
          <a:xfrm rot="10800000">
            <a:off x="2282274" y="230335"/>
            <a:ext cx="4528741" cy="453231"/>
            <a:chOff x="2226811" y="890954"/>
            <a:chExt cx="4528741" cy="453231"/>
          </a:xfrm>
        </p:grpSpPr>
        <p:sp>
          <p:nvSpPr>
            <p:cNvPr id="1020" name="Google Shape;1020;p31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31"/>
          <p:cNvGrpSpPr/>
          <p:nvPr/>
        </p:nvGrpSpPr>
        <p:grpSpPr>
          <a:xfrm>
            <a:off x="2282274" y="154135"/>
            <a:ext cx="4528741" cy="453231"/>
            <a:chOff x="2226811" y="890954"/>
            <a:chExt cx="4528741" cy="453231"/>
          </a:xfrm>
        </p:grpSpPr>
        <p:sp>
          <p:nvSpPr>
            <p:cNvPr id="1051" name="Google Shape;1051;p31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1" name="Google Shape;10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175" y="1001938"/>
            <a:ext cx="4173649" cy="31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2"/>
          <p:cNvSpPr txBox="1"/>
          <p:nvPr>
            <p:ph type="title"/>
          </p:nvPr>
        </p:nvSpPr>
        <p:spPr>
          <a:xfrm>
            <a:off x="4026725" y="4792675"/>
            <a:ext cx="49701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Multicolinealidad del rendimiento diario</a:t>
            </a:r>
            <a:endParaRPr sz="1700"/>
          </a:p>
        </p:txBody>
      </p:sp>
      <p:grpSp>
        <p:nvGrpSpPr>
          <p:cNvPr id="1087" name="Google Shape;1087;p32"/>
          <p:cNvGrpSpPr/>
          <p:nvPr/>
        </p:nvGrpSpPr>
        <p:grpSpPr>
          <a:xfrm rot="10800000">
            <a:off x="2282274" y="4365496"/>
            <a:ext cx="4528741" cy="453231"/>
            <a:chOff x="2226811" y="890954"/>
            <a:chExt cx="4528741" cy="453231"/>
          </a:xfrm>
        </p:grpSpPr>
        <p:sp>
          <p:nvSpPr>
            <p:cNvPr id="1088" name="Google Shape;1088;p32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32"/>
          <p:cNvGrpSpPr/>
          <p:nvPr/>
        </p:nvGrpSpPr>
        <p:grpSpPr>
          <a:xfrm>
            <a:off x="2282274" y="4441696"/>
            <a:ext cx="4528741" cy="453231"/>
            <a:chOff x="2226811" y="890954"/>
            <a:chExt cx="4528741" cy="453231"/>
          </a:xfrm>
        </p:grpSpPr>
        <p:sp>
          <p:nvSpPr>
            <p:cNvPr id="1119" name="Google Shape;1119;p32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9" name="Google Shape;1149;p32"/>
          <p:cNvGrpSpPr/>
          <p:nvPr/>
        </p:nvGrpSpPr>
        <p:grpSpPr>
          <a:xfrm rot="10800000">
            <a:off x="2282274" y="230335"/>
            <a:ext cx="4528741" cy="453231"/>
            <a:chOff x="2226811" y="890954"/>
            <a:chExt cx="4528741" cy="453231"/>
          </a:xfrm>
        </p:grpSpPr>
        <p:sp>
          <p:nvSpPr>
            <p:cNvPr id="1150" name="Google Shape;1150;p32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32"/>
          <p:cNvGrpSpPr/>
          <p:nvPr/>
        </p:nvGrpSpPr>
        <p:grpSpPr>
          <a:xfrm>
            <a:off x="2282274" y="154135"/>
            <a:ext cx="4528741" cy="453231"/>
            <a:chOff x="2226811" y="890954"/>
            <a:chExt cx="4528741" cy="453231"/>
          </a:xfrm>
        </p:grpSpPr>
        <p:sp>
          <p:nvSpPr>
            <p:cNvPr id="1181" name="Google Shape;1181;p32"/>
            <p:cNvSpPr/>
            <p:nvPr/>
          </p:nvSpPr>
          <p:spPr>
            <a:xfrm>
              <a:off x="3450556" y="1023015"/>
              <a:ext cx="92574" cy="189109"/>
            </a:xfrm>
            <a:custGeom>
              <a:rect b="b" l="l" r="r" t="t"/>
              <a:pathLst>
                <a:path extrusionOk="0" h="1500" w="251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3909737" y="948569"/>
              <a:ext cx="92205" cy="338000"/>
            </a:xfrm>
            <a:custGeom>
              <a:rect b="b" l="l" r="r" t="t"/>
              <a:pathLst>
                <a:path extrusionOk="0" h="2681" w="25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4521241" y="890954"/>
              <a:ext cx="92574" cy="453231"/>
            </a:xfrm>
            <a:custGeom>
              <a:rect b="b" l="l" r="r" t="t"/>
              <a:pathLst>
                <a:path extrusionOk="0" h="3595" w="251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5439602" y="925498"/>
              <a:ext cx="92205" cy="384143"/>
            </a:xfrm>
            <a:custGeom>
              <a:rect b="b" l="l" r="r" t="t"/>
              <a:pathLst>
                <a:path extrusionOk="0" h="3047" w="25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4827361" y="985508"/>
              <a:ext cx="92205" cy="264122"/>
            </a:xfrm>
            <a:custGeom>
              <a:rect b="b" l="l" r="r" t="t"/>
              <a:pathLst>
                <a:path extrusionOk="0" h="2095" w="25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3297865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3756677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4368549" y="978764"/>
              <a:ext cx="92574" cy="277612"/>
            </a:xfrm>
            <a:custGeom>
              <a:rect b="b" l="l" r="r" t="t"/>
              <a:pathLst>
                <a:path extrusionOk="0" h="2202" w="251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5133482" y="1056802"/>
              <a:ext cx="92205" cy="121534"/>
            </a:xfrm>
            <a:custGeom>
              <a:rect b="b" l="l" r="r" t="t"/>
              <a:pathLst>
                <a:path extrusionOk="0" h="964" w="25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5898415" y="1087186"/>
              <a:ext cx="92205" cy="60767"/>
            </a:xfrm>
            <a:custGeom>
              <a:rect b="b" l="l" r="r" t="t"/>
              <a:pathLst>
                <a:path extrusionOk="0" h="482" w="25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5745354" y="1039846"/>
              <a:ext cx="92205" cy="155447"/>
            </a:xfrm>
            <a:custGeom>
              <a:rect b="b" l="l" r="r" t="t"/>
              <a:pathLst>
                <a:path extrusionOk="0" h="1233" w="25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6510287" y="1053083"/>
              <a:ext cx="92574" cy="128972"/>
            </a:xfrm>
            <a:custGeom>
              <a:rect b="b" l="l" r="r" t="t"/>
              <a:pathLst>
                <a:path extrusionOk="0" h="1023" w="251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6357595" y="1073255"/>
              <a:ext cx="92205" cy="88629"/>
            </a:xfrm>
            <a:custGeom>
              <a:rect b="b" l="l" r="r" t="t"/>
              <a:pathLst>
                <a:path extrusionOk="0" h="703" w="25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6663347" y="1063925"/>
              <a:ext cx="92205" cy="107288"/>
            </a:xfrm>
            <a:custGeom>
              <a:rect b="b" l="l" r="r" t="t"/>
              <a:pathLst>
                <a:path extrusionOk="0" h="851" w="25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6204535" y="1008832"/>
              <a:ext cx="92205" cy="217475"/>
            </a:xfrm>
            <a:custGeom>
              <a:rect b="b" l="l" r="r" t="t"/>
              <a:pathLst>
                <a:path extrusionOk="0" h="1725" w="25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5286542" y="1029823"/>
              <a:ext cx="92205" cy="175493"/>
            </a:xfrm>
            <a:custGeom>
              <a:rect b="b" l="l" r="r" t="t"/>
              <a:pathLst>
                <a:path extrusionOk="0" h="1392" w="25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4062797" y="1043880"/>
              <a:ext cx="92205" cy="147379"/>
            </a:xfrm>
            <a:custGeom>
              <a:rect b="b" l="l" r="r" t="t"/>
              <a:pathLst>
                <a:path extrusionOk="0" h="1169" w="25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2991744" y="1043943"/>
              <a:ext cx="92205" cy="147253"/>
            </a:xfrm>
            <a:custGeom>
              <a:rect b="b" l="l" r="r" t="t"/>
              <a:pathLst>
                <a:path extrusionOk="0" h="1168" w="25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2685624" y="1069472"/>
              <a:ext cx="92205" cy="96193"/>
            </a:xfrm>
            <a:custGeom>
              <a:rect b="b" l="l" r="r" t="t"/>
              <a:pathLst>
                <a:path extrusionOk="0" h="763" w="25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2379503" y="1069535"/>
              <a:ext cx="92574" cy="96067"/>
            </a:xfrm>
            <a:custGeom>
              <a:rect b="b" l="l" r="r" t="t"/>
              <a:pathLst>
                <a:path extrusionOk="0" h="762" w="251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2532563" y="1037261"/>
              <a:ext cx="92205" cy="160616"/>
            </a:xfrm>
            <a:custGeom>
              <a:rect b="b" l="l" r="r" t="t"/>
              <a:pathLst>
                <a:path extrusionOk="0" h="1274" w="25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3144804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3603617" y="1086996"/>
              <a:ext cx="92574" cy="61145"/>
            </a:xfrm>
            <a:custGeom>
              <a:rect b="b" l="l" r="r" t="t"/>
              <a:pathLst>
                <a:path extrusionOk="0" h="485" w="251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4215858" y="1086996"/>
              <a:ext cx="92205" cy="61145"/>
            </a:xfrm>
            <a:custGeom>
              <a:rect b="b" l="l" r="r" t="t"/>
              <a:pathLst>
                <a:path extrusionOk="0" h="485" w="25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4980422" y="1002717"/>
              <a:ext cx="92205" cy="229704"/>
            </a:xfrm>
            <a:custGeom>
              <a:rect b="b" l="l" r="r" t="t"/>
              <a:pathLst>
                <a:path extrusionOk="0" h="1822" w="25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4674301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5592294" y="1098532"/>
              <a:ext cx="92574" cy="38074"/>
            </a:xfrm>
            <a:custGeom>
              <a:rect b="b" l="l" r="r" t="t"/>
              <a:pathLst>
                <a:path extrusionOk="0" h="302" w="251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6051475" y="1098532"/>
              <a:ext cx="92205" cy="38074"/>
            </a:xfrm>
            <a:custGeom>
              <a:rect b="b" l="l" r="r" t="t"/>
              <a:pathLst>
                <a:path extrusionOk="0" h="302" w="25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2838684" y="1102314"/>
              <a:ext cx="92205" cy="30510"/>
            </a:xfrm>
            <a:custGeom>
              <a:rect b="b" l="l" r="r" t="t"/>
              <a:pathLst>
                <a:path extrusionOk="0" h="242" w="25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2100" lIns="90000" spcFirstLastPara="1" rIns="90000" wrap="square" tIns="42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2226811" y="998179"/>
              <a:ext cx="92205" cy="238781"/>
            </a:xfrm>
            <a:custGeom>
              <a:rect b="b" l="l" r="r" t="t"/>
              <a:pathLst>
                <a:path extrusionOk="0" h="1894" w="25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1" name="Google Shape;1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084" y="767325"/>
            <a:ext cx="3247125" cy="34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