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a207c6a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a207c6a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a207c6ab3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a207c6ab3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a207c6ab3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a207c6ab3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b655775c5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b655775c5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207c6ab3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a207c6ab3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92275" y="1660534"/>
            <a:ext cx="4344000" cy="18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92275" y="350542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3256651" y="-376437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9772212">
            <a:off x="7819898" y="-683140"/>
            <a:ext cx="494463" cy="1836026"/>
            <a:chOff x="3468500" y="2304425"/>
            <a:chExt cx="276300" cy="1025950"/>
          </a:xfrm>
        </p:grpSpPr>
        <p:sp>
          <p:nvSpPr>
            <p:cNvPr id="13" name="Google Shape;13;p2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5400000">
            <a:off x="-932639" y="-1801867"/>
            <a:ext cx="3197296" cy="3081184"/>
            <a:chOff x="5013175" y="479625"/>
            <a:chExt cx="1942700" cy="1872150"/>
          </a:xfrm>
        </p:grpSpPr>
        <p:sp>
          <p:nvSpPr>
            <p:cNvPr id="16" name="Google Shape;16;p2"/>
            <p:cNvSpPr/>
            <p:nvPr/>
          </p:nvSpPr>
          <p:spPr>
            <a:xfrm>
              <a:off x="5013175" y="479625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25650" y="892100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>
            <a:off x="349984" y="4034363"/>
            <a:ext cx="1170284" cy="2131219"/>
            <a:chOff x="4518575" y="1944100"/>
            <a:chExt cx="475300" cy="865575"/>
          </a:xfrm>
        </p:grpSpPr>
        <p:sp>
          <p:nvSpPr>
            <p:cNvPr id="19" name="Google Shape;19;p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hasCustomPrompt="1" type="title"/>
          </p:nvPr>
        </p:nvSpPr>
        <p:spPr>
          <a:xfrm>
            <a:off x="1284000" y="1582675"/>
            <a:ext cx="65760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10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11"/>
          <p:cNvSpPr/>
          <p:nvPr/>
        </p:nvSpPr>
        <p:spPr>
          <a:xfrm flipH="1">
            <a:off x="7120417" y="42740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-3696051" y="2314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121" name="Google Shape;121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/>
          <p:nvPr/>
        </p:nvSpPr>
        <p:spPr>
          <a:xfrm flipH="1">
            <a:off x="2111399" y="-4440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>
            <a:off x="3418392" y="-200693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1"/>
          <p:cNvGrpSpPr/>
          <p:nvPr/>
        </p:nvGrpSpPr>
        <p:grpSpPr>
          <a:xfrm>
            <a:off x="120194" y="3580983"/>
            <a:ext cx="591973" cy="2198098"/>
            <a:chOff x="3468500" y="2304425"/>
            <a:chExt cx="276300" cy="1025950"/>
          </a:xfrm>
        </p:grpSpPr>
        <p:sp>
          <p:nvSpPr>
            <p:cNvPr id="128" name="Google Shape;128;p11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1"/>
          <p:cNvGrpSpPr/>
          <p:nvPr/>
        </p:nvGrpSpPr>
        <p:grpSpPr>
          <a:xfrm>
            <a:off x="872586" y="4265251"/>
            <a:ext cx="1018330" cy="1854494"/>
            <a:chOff x="4518575" y="1944100"/>
            <a:chExt cx="475300" cy="865575"/>
          </a:xfrm>
        </p:grpSpPr>
        <p:sp>
          <p:nvSpPr>
            <p:cNvPr id="131" name="Google Shape;131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2069613" y="14747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2069613" y="20024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2" type="title"/>
          </p:nvPr>
        </p:nvSpPr>
        <p:spPr>
          <a:xfrm>
            <a:off x="5922982" y="14747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3"/>
          <p:cNvSpPr txBox="1"/>
          <p:nvPr>
            <p:ph idx="3" type="subTitle"/>
          </p:nvPr>
        </p:nvSpPr>
        <p:spPr>
          <a:xfrm>
            <a:off x="5922983" y="20024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4" type="title"/>
          </p:nvPr>
        </p:nvSpPr>
        <p:spPr>
          <a:xfrm>
            <a:off x="2069613" y="29854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3"/>
          <p:cNvSpPr txBox="1"/>
          <p:nvPr>
            <p:ph idx="5" type="subTitle"/>
          </p:nvPr>
        </p:nvSpPr>
        <p:spPr>
          <a:xfrm>
            <a:off x="2069613" y="35131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6" type="title"/>
          </p:nvPr>
        </p:nvSpPr>
        <p:spPr>
          <a:xfrm>
            <a:off x="5922982" y="29854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5922983" y="35131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8" type="title"/>
          </p:nvPr>
        </p:nvSpPr>
        <p:spPr>
          <a:xfrm>
            <a:off x="87412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9" type="title"/>
          </p:nvPr>
        </p:nvSpPr>
        <p:spPr>
          <a:xfrm>
            <a:off x="874125" y="30007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hasCustomPrompt="1" idx="13" type="title"/>
          </p:nvPr>
        </p:nvSpPr>
        <p:spPr>
          <a:xfrm>
            <a:off x="4724300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14" type="title"/>
          </p:nvPr>
        </p:nvSpPr>
        <p:spPr>
          <a:xfrm>
            <a:off x="4724300" y="30007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0" name="Google Shape;150;p13"/>
          <p:cNvSpPr/>
          <p:nvPr/>
        </p:nvSpPr>
        <p:spPr>
          <a:xfrm>
            <a:off x="-3696051" y="2314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3"/>
          <p:cNvGrpSpPr/>
          <p:nvPr/>
        </p:nvGrpSpPr>
        <p:grpSpPr>
          <a:xfrm flipH="1" rot="1398073">
            <a:off x="-72634" y="3503111"/>
            <a:ext cx="1421701" cy="2589226"/>
            <a:chOff x="4518575" y="1944100"/>
            <a:chExt cx="475300" cy="865575"/>
          </a:xfrm>
        </p:grpSpPr>
        <p:sp>
          <p:nvSpPr>
            <p:cNvPr id="152" name="Google Shape;152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3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157" name="Google Shape;157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5268649" y="-29652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2391900" y="32700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956450" y="1685188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 flipH="1">
            <a:off x="6015087" y="-2903037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flipH="1">
            <a:off x="6691664" y="-1486090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flipH="1">
            <a:off x="7876162" y="-1106606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4565363" y="1839825"/>
            <a:ext cx="3739200" cy="191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7247663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5747963" y="3755325"/>
            <a:ext cx="2556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5"/>
          <p:cNvGrpSpPr/>
          <p:nvPr/>
        </p:nvGrpSpPr>
        <p:grpSpPr>
          <a:xfrm rot="-1398073">
            <a:off x="7844354" y="4172836"/>
            <a:ext cx="1421701" cy="2589226"/>
            <a:chOff x="4518575" y="1944100"/>
            <a:chExt cx="475300" cy="865575"/>
          </a:xfrm>
        </p:grpSpPr>
        <p:sp>
          <p:nvSpPr>
            <p:cNvPr id="173" name="Google Shape;173;p1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053950" y="1726725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" name="Google Shape;181;p16"/>
          <p:cNvSpPr/>
          <p:nvPr/>
        </p:nvSpPr>
        <p:spPr>
          <a:xfrm>
            <a:off x="-4567819" y="-3036811"/>
            <a:ext cx="5621781" cy="541348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 rot="-1398073">
            <a:off x="5558754" y="3062161"/>
            <a:ext cx="1421701" cy="2589226"/>
            <a:chOff x="4518575" y="1944100"/>
            <a:chExt cx="475300" cy="865575"/>
          </a:xfrm>
        </p:grpSpPr>
        <p:sp>
          <p:nvSpPr>
            <p:cNvPr id="185" name="Google Shape;185;p1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2" type="title"/>
          </p:nvPr>
        </p:nvSpPr>
        <p:spPr>
          <a:xfrm>
            <a:off x="1764375" y="3068225"/>
            <a:ext cx="217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3" type="title"/>
          </p:nvPr>
        </p:nvSpPr>
        <p:spPr>
          <a:xfrm>
            <a:off x="5200851" y="3068225"/>
            <a:ext cx="217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1" type="subTitle"/>
          </p:nvPr>
        </p:nvSpPr>
        <p:spPr>
          <a:xfrm>
            <a:off x="5200856" y="3555850"/>
            <a:ext cx="2178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17"/>
          <p:cNvSpPr txBox="1"/>
          <p:nvPr>
            <p:ph idx="4" type="subTitle"/>
          </p:nvPr>
        </p:nvSpPr>
        <p:spPr>
          <a:xfrm>
            <a:off x="1764522" y="3555850"/>
            <a:ext cx="2178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937700" y="304580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18"/>
          <p:cNvSpPr txBox="1"/>
          <p:nvPr>
            <p:ph idx="1" type="subTitle"/>
          </p:nvPr>
        </p:nvSpPr>
        <p:spPr>
          <a:xfrm>
            <a:off x="937700" y="352121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3" type="title"/>
          </p:nvPr>
        </p:nvSpPr>
        <p:spPr>
          <a:xfrm>
            <a:off x="3484419" y="304580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3484421" y="352121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5" type="title"/>
          </p:nvPr>
        </p:nvSpPr>
        <p:spPr>
          <a:xfrm>
            <a:off x="6031146" y="304580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6031149" y="352121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flipH="1">
            <a:off x="-3148651" y="23571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flipH="1">
            <a:off x="8222917" y="-163048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 flipH="1">
            <a:off x="-2182211" y="38213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 rot="-363066">
            <a:off x="370557" y="4322682"/>
            <a:ext cx="849914" cy="1547789"/>
            <a:chOff x="4518575" y="1944100"/>
            <a:chExt cx="475300" cy="865575"/>
          </a:xfrm>
        </p:grpSpPr>
        <p:sp>
          <p:nvSpPr>
            <p:cNvPr id="207" name="Google Shape;207;p18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8"/>
          <p:cNvSpPr/>
          <p:nvPr/>
        </p:nvSpPr>
        <p:spPr>
          <a:xfrm flipH="1">
            <a:off x="7207274" y="-3761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 rot="-561334">
            <a:off x="-6137519" y="-4092654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-4564825" y="-2751600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rot="-561334">
            <a:off x="5675781" y="3461871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6947100" y="37983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2" type="title"/>
          </p:nvPr>
        </p:nvSpPr>
        <p:spPr>
          <a:xfrm>
            <a:off x="862650" y="2321619"/>
            <a:ext cx="23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19"/>
          <p:cNvSpPr txBox="1"/>
          <p:nvPr>
            <p:ph idx="1" type="subTitle"/>
          </p:nvPr>
        </p:nvSpPr>
        <p:spPr>
          <a:xfrm>
            <a:off x="862650" y="3477794"/>
            <a:ext cx="23682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3" type="title"/>
          </p:nvPr>
        </p:nvSpPr>
        <p:spPr>
          <a:xfrm>
            <a:off x="3387975" y="2321619"/>
            <a:ext cx="23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19"/>
          <p:cNvSpPr txBox="1"/>
          <p:nvPr>
            <p:ph idx="4" type="subTitle"/>
          </p:nvPr>
        </p:nvSpPr>
        <p:spPr>
          <a:xfrm>
            <a:off x="3387975" y="3477794"/>
            <a:ext cx="23682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5" type="title"/>
          </p:nvPr>
        </p:nvSpPr>
        <p:spPr>
          <a:xfrm>
            <a:off x="5913225" y="2321619"/>
            <a:ext cx="23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9"/>
          <p:cNvSpPr txBox="1"/>
          <p:nvPr>
            <p:ph idx="6" type="subTitle"/>
          </p:nvPr>
        </p:nvSpPr>
        <p:spPr>
          <a:xfrm>
            <a:off x="5913225" y="3477794"/>
            <a:ext cx="23682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2" type="title"/>
          </p:nvPr>
        </p:nvSpPr>
        <p:spPr>
          <a:xfrm>
            <a:off x="753613" y="159583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753613" y="201875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3" type="title"/>
          </p:nvPr>
        </p:nvSpPr>
        <p:spPr>
          <a:xfrm>
            <a:off x="6412185" y="159583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0"/>
          <p:cNvSpPr txBox="1"/>
          <p:nvPr>
            <p:ph idx="4" type="subTitle"/>
          </p:nvPr>
        </p:nvSpPr>
        <p:spPr>
          <a:xfrm>
            <a:off x="6412181" y="201875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5" type="title"/>
          </p:nvPr>
        </p:nvSpPr>
        <p:spPr>
          <a:xfrm>
            <a:off x="753613" y="321525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0"/>
          <p:cNvSpPr txBox="1"/>
          <p:nvPr>
            <p:ph idx="6" type="subTitle"/>
          </p:nvPr>
        </p:nvSpPr>
        <p:spPr>
          <a:xfrm>
            <a:off x="753613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7" type="title"/>
          </p:nvPr>
        </p:nvSpPr>
        <p:spPr>
          <a:xfrm>
            <a:off x="6412185" y="321525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0"/>
          <p:cNvSpPr txBox="1"/>
          <p:nvPr>
            <p:ph idx="8" type="subTitle"/>
          </p:nvPr>
        </p:nvSpPr>
        <p:spPr>
          <a:xfrm>
            <a:off x="6412181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666224" y="-2068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20000" y="3755325"/>
            <a:ext cx="2556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-1114012" y="-1692279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833263" y="-1312794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 flipH="1" rot="1398073">
            <a:off x="3483191" y="3280461"/>
            <a:ext cx="1421701" cy="2589226"/>
            <a:chOff x="4518575" y="1944100"/>
            <a:chExt cx="475300" cy="865575"/>
          </a:xfrm>
        </p:grpSpPr>
        <p:sp>
          <p:nvSpPr>
            <p:cNvPr id="31" name="Google Shape;31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36" name="Google Shape;36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2" type="title"/>
          </p:nvPr>
        </p:nvSpPr>
        <p:spPr>
          <a:xfrm>
            <a:off x="1101175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1101175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idx="3" type="title"/>
          </p:nvPr>
        </p:nvSpPr>
        <p:spPr>
          <a:xfrm>
            <a:off x="3578948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1"/>
          <p:cNvSpPr txBox="1"/>
          <p:nvPr>
            <p:ph idx="4" type="subTitle"/>
          </p:nvPr>
        </p:nvSpPr>
        <p:spPr>
          <a:xfrm>
            <a:off x="3578948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5" type="title"/>
          </p:nvPr>
        </p:nvSpPr>
        <p:spPr>
          <a:xfrm>
            <a:off x="1101175" y="3573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1"/>
          <p:cNvSpPr txBox="1"/>
          <p:nvPr>
            <p:ph idx="6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7" type="title"/>
          </p:nvPr>
        </p:nvSpPr>
        <p:spPr>
          <a:xfrm>
            <a:off x="3578948" y="3573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1"/>
          <p:cNvSpPr txBox="1"/>
          <p:nvPr>
            <p:ph idx="8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9" type="title"/>
          </p:nvPr>
        </p:nvSpPr>
        <p:spPr>
          <a:xfrm>
            <a:off x="6056727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1"/>
          <p:cNvSpPr txBox="1"/>
          <p:nvPr>
            <p:ph idx="13" type="subTitle"/>
          </p:nvPr>
        </p:nvSpPr>
        <p:spPr>
          <a:xfrm>
            <a:off x="6056727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4" type="title"/>
          </p:nvPr>
        </p:nvSpPr>
        <p:spPr>
          <a:xfrm>
            <a:off x="6056727" y="3573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1"/>
          <p:cNvSpPr txBox="1"/>
          <p:nvPr>
            <p:ph idx="15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/>
          <p:nvPr/>
        </p:nvSpPr>
        <p:spPr>
          <a:xfrm>
            <a:off x="-3949901" y="32152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5593774" y="-42697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7479213" y="-183613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-1750712" y="42740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 rot="-363066">
            <a:off x="370557" y="4322682"/>
            <a:ext cx="849914" cy="1547789"/>
            <a:chOff x="4518575" y="1944100"/>
            <a:chExt cx="475300" cy="865575"/>
          </a:xfrm>
        </p:grpSpPr>
        <p:sp>
          <p:nvSpPr>
            <p:cNvPr id="253" name="Google Shape;253;p2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2223600" y="12536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2" type="title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3" type="subTitle"/>
          </p:nvPr>
        </p:nvSpPr>
        <p:spPr>
          <a:xfrm>
            <a:off x="2223600" y="25640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22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6" name="Google Shape;266;p23"/>
          <p:cNvSpPr/>
          <p:nvPr/>
        </p:nvSpPr>
        <p:spPr>
          <a:xfrm flipH="1">
            <a:off x="-2883101" y="-42697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 flipH="1">
            <a:off x="-1347508" y="-191233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flipH="1">
            <a:off x="7346374" y="32152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flipH="1">
            <a:off x="7958617" y="42740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3"/>
          <p:cNvGrpSpPr/>
          <p:nvPr/>
        </p:nvGrpSpPr>
        <p:grpSpPr>
          <a:xfrm rot="-1398073">
            <a:off x="8342279" y="2997211"/>
            <a:ext cx="1421701" cy="2589226"/>
            <a:chOff x="4518575" y="1944100"/>
            <a:chExt cx="475300" cy="865575"/>
          </a:xfrm>
        </p:grpSpPr>
        <p:sp>
          <p:nvSpPr>
            <p:cNvPr id="271" name="Google Shape;271;p2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 rot="-1398073">
            <a:off x="7996754" y="4249036"/>
            <a:ext cx="1421701" cy="2589226"/>
            <a:chOff x="4518575" y="1944100"/>
            <a:chExt cx="475300" cy="865575"/>
          </a:xfrm>
        </p:grpSpPr>
        <p:sp>
          <p:nvSpPr>
            <p:cNvPr id="278" name="Google Shape;278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 flipH="1" rot="1398073">
            <a:off x="-160084" y="4183636"/>
            <a:ext cx="1421701" cy="2589226"/>
            <a:chOff x="4518575" y="1944100"/>
            <a:chExt cx="475300" cy="865575"/>
          </a:xfrm>
        </p:grpSpPr>
        <p:sp>
          <p:nvSpPr>
            <p:cNvPr id="283" name="Google Shape;283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4"/>
          <p:cNvSpPr/>
          <p:nvPr/>
        </p:nvSpPr>
        <p:spPr>
          <a:xfrm rot="6853186">
            <a:off x="7118986" y="-4528314"/>
            <a:ext cx="6036979" cy="581329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4"/>
          <p:cNvGrpSpPr/>
          <p:nvPr/>
        </p:nvGrpSpPr>
        <p:grpSpPr>
          <a:xfrm rot="5400000">
            <a:off x="7570115" y="-3604934"/>
            <a:ext cx="4281517" cy="4126031"/>
            <a:chOff x="5013175" y="479625"/>
            <a:chExt cx="1942700" cy="1872150"/>
          </a:xfrm>
        </p:grpSpPr>
        <p:sp>
          <p:nvSpPr>
            <p:cNvPr id="289" name="Google Shape;289;p24"/>
            <p:cNvSpPr/>
            <p:nvPr/>
          </p:nvSpPr>
          <p:spPr>
            <a:xfrm>
              <a:off x="5013175" y="479625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5425650" y="892100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053950" y="1563375"/>
            <a:ext cx="3307200" cy="25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1946325" y="40499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5"/>
          <p:cNvGrpSpPr/>
          <p:nvPr/>
        </p:nvGrpSpPr>
        <p:grpSpPr>
          <a:xfrm>
            <a:off x="120194" y="3580983"/>
            <a:ext cx="591973" cy="2198098"/>
            <a:chOff x="3468500" y="2304425"/>
            <a:chExt cx="276300" cy="1025950"/>
          </a:xfrm>
        </p:grpSpPr>
        <p:sp>
          <p:nvSpPr>
            <p:cNvPr id="298" name="Google Shape;298;p25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5"/>
          <p:cNvGrpSpPr/>
          <p:nvPr/>
        </p:nvGrpSpPr>
        <p:grpSpPr>
          <a:xfrm>
            <a:off x="872586" y="4265251"/>
            <a:ext cx="1018330" cy="1854494"/>
            <a:chOff x="4518575" y="1944100"/>
            <a:chExt cx="475300" cy="865575"/>
          </a:xfrm>
        </p:grpSpPr>
        <p:sp>
          <p:nvSpPr>
            <p:cNvPr id="301" name="Google Shape;301;p2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5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855250" y="1567850"/>
            <a:ext cx="27072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8" name="Google Shape;308;p26"/>
          <p:cNvSpPr txBox="1"/>
          <p:nvPr>
            <p:ph idx="1" type="subTitle"/>
          </p:nvPr>
        </p:nvSpPr>
        <p:spPr>
          <a:xfrm>
            <a:off x="855250" y="2724963"/>
            <a:ext cx="33090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6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 flipH="1">
            <a:off x="-1946325" y="40499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6"/>
          <p:cNvGrpSpPr/>
          <p:nvPr/>
        </p:nvGrpSpPr>
        <p:grpSpPr>
          <a:xfrm>
            <a:off x="120194" y="3580983"/>
            <a:ext cx="591973" cy="2198098"/>
            <a:chOff x="3468500" y="2304425"/>
            <a:chExt cx="276300" cy="1025950"/>
          </a:xfrm>
        </p:grpSpPr>
        <p:sp>
          <p:nvSpPr>
            <p:cNvPr id="314" name="Google Shape;314;p26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5422725" y="1803025"/>
            <a:ext cx="2678700" cy="10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8" name="Google Shape;318;p27"/>
          <p:cNvSpPr txBox="1"/>
          <p:nvPr>
            <p:ph idx="1" type="subTitle"/>
          </p:nvPr>
        </p:nvSpPr>
        <p:spPr>
          <a:xfrm>
            <a:off x="4884825" y="2725325"/>
            <a:ext cx="3216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7"/>
          <p:cNvSpPr/>
          <p:nvPr/>
        </p:nvSpPr>
        <p:spPr>
          <a:xfrm flipH="1" rot="561334">
            <a:off x="-2947393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 flipH="1">
            <a:off x="-2038072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7524767" y="40499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7"/>
          <p:cNvGrpSpPr/>
          <p:nvPr/>
        </p:nvGrpSpPr>
        <p:grpSpPr>
          <a:xfrm flipH="1">
            <a:off x="8534294" y="3580983"/>
            <a:ext cx="591973" cy="2198098"/>
            <a:chOff x="3468500" y="2304425"/>
            <a:chExt cx="276300" cy="1025950"/>
          </a:xfrm>
        </p:grpSpPr>
        <p:sp>
          <p:nvSpPr>
            <p:cNvPr id="323" name="Google Shape;323;p27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7"/>
          <p:cNvSpPr/>
          <p:nvPr/>
        </p:nvSpPr>
        <p:spPr>
          <a:xfrm flipH="1">
            <a:off x="-925271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1007650" y="1997637"/>
            <a:ext cx="32088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8" name="Google Shape;328;p28"/>
          <p:cNvSpPr txBox="1"/>
          <p:nvPr>
            <p:ph idx="1" type="subTitle"/>
          </p:nvPr>
        </p:nvSpPr>
        <p:spPr>
          <a:xfrm>
            <a:off x="1007650" y="2731400"/>
            <a:ext cx="32832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8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flipH="1">
            <a:off x="-1114012" y="408354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719994" y="3924720"/>
            <a:ext cx="591973" cy="2198098"/>
            <a:chOff x="3468500" y="2304425"/>
            <a:chExt cx="276300" cy="1025950"/>
          </a:xfrm>
        </p:grpSpPr>
        <p:sp>
          <p:nvSpPr>
            <p:cNvPr id="333" name="Google Shape;333;p28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8"/>
          <p:cNvGrpSpPr/>
          <p:nvPr/>
        </p:nvGrpSpPr>
        <p:grpSpPr>
          <a:xfrm rot="906118">
            <a:off x="145543" y="4159790"/>
            <a:ext cx="591971" cy="2198091"/>
            <a:chOff x="3468500" y="2304425"/>
            <a:chExt cx="276300" cy="1025950"/>
          </a:xfrm>
        </p:grpSpPr>
        <p:sp>
          <p:nvSpPr>
            <p:cNvPr id="336" name="Google Shape;336;p28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8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1940000" y="756275"/>
            <a:ext cx="5264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subTitle"/>
          </p:nvPr>
        </p:nvSpPr>
        <p:spPr>
          <a:xfrm>
            <a:off x="1459350" y="1746025"/>
            <a:ext cx="6225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/>
          <p:nvPr/>
        </p:nvSpPr>
        <p:spPr>
          <a:xfrm rot="-561334">
            <a:off x="6094106" y="130299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 rot="-561334">
            <a:off x="-4103244" y="244599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7295100" y="245317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8407952" y="352479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 flipH="1">
            <a:off x="-1417825" y="352479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9"/>
          <p:cNvGrpSpPr/>
          <p:nvPr/>
        </p:nvGrpSpPr>
        <p:grpSpPr>
          <a:xfrm>
            <a:off x="7842661" y="3719526"/>
            <a:ext cx="1018330" cy="1854494"/>
            <a:chOff x="4518575" y="1944100"/>
            <a:chExt cx="475300" cy="865575"/>
          </a:xfrm>
        </p:grpSpPr>
        <p:sp>
          <p:nvSpPr>
            <p:cNvPr id="348" name="Google Shape;348;p2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9"/>
          <p:cNvGrpSpPr/>
          <p:nvPr/>
        </p:nvGrpSpPr>
        <p:grpSpPr>
          <a:xfrm>
            <a:off x="635669" y="3719520"/>
            <a:ext cx="591973" cy="2198098"/>
            <a:chOff x="3468500" y="2304425"/>
            <a:chExt cx="276300" cy="1025950"/>
          </a:xfrm>
        </p:grpSpPr>
        <p:sp>
          <p:nvSpPr>
            <p:cNvPr id="353" name="Google Shape;353;p29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9"/>
          <p:cNvSpPr txBox="1"/>
          <p:nvPr/>
        </p:nvSpPr>
        <p:spPr>
          <a:xfrm>
            <a:off x="1684950" y="34325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template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-2586838" y="-35188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6016949" y="10790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6878413" y="223319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-1114012" y="-1692279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-833263" y="-1312794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0"/>
          <p:cNvGrpSpPr/>
          <p:nvPr/>
        </p:nvGrpSpPr>
        <p:grpSpPr>
          <a:xfrm flipH="1" rot="1398073">
            <a:off x="454191" y="3310611"/>
            <a:ext cx="1421701" cy="2589226"/>
            <a:chOff x="4518575" y="1944100"/>
            <a:chExt cx="475300" cy="865575"/>
          </a:xfrm>
        </p:grpSpPr>
        <p:sp>
          <p:nvSpPr>
            <p:cNvPr id="363" name="Google Shape;363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0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368" name="Google Shape;368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200">
                <a:solidFill>
                  <a:schemeClr val="accent4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4"/>
          <p:cNvSpPr/>
          <p:nvPr/>
        </p:nvSpPr>
        <p:spPr>
          <a:xfrm>
            <a:off x="-4539201" y="-3925262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139974" y="2985488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7164313" y="41261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-1793925" y="-1828276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8173841" y="3657183"/>
            <a:ext cx="591973" cy="2198098"/>
            <a:chOff x="3468500" y="2304425"/>
            <a:chExt cx="276300" cy="1025950"/>
          </a:xfrm>
        </p:grpSpPr>
        <p:sp>
          <p:nvSpPr>
            <p:cNvPr id="48" name="Google Shape;48;p4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4"/>
          <p:cNvGrpSpPr/>
          <p:nvPr/>
        </p:nvGrpSpPr>
        <p:grpSpPr>
          <a:xfrm flipH="1">
            <a:off x="6995091" y="4341451"/>
            <a:ext cx="1018330" cy="1854494"/>
            <a:chOff x="4518575" y="1944100"/>
            <a:chExt cx="475300" cy="865575"/>
          </a:xfrm>
        </p:grpSpPr>
        <p:sp>
          <p:nvSpPr>
            <p:cNvPr id="51" name="Google Shape;51;p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1250712" y="-43225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2723538" y="-2495979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3456174" y="-1614219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82263" y="10990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-2309437" y="292559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-1576801" y="3807356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936712" y="13602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7625963" y="281507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8358599" y="3696831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1"/>
          <p:cNvGrpSpPr/>
          <p:nvPr/>
        </p:nvGrpSpPr>
        <p:grpSpPr>
          <a:xfrm flipH="1" rot="1398073">
            <a:off x="92541" y="3872386"/>
            <a:ext cx="1421701" cy="2589226"/>
            <a:chOff x="4518575" y="1944100"/>
            <a:chExt cx="475300" cy="865575"/>
          </a:xfrm>
        </p:grpSpPr>
        <p:sp>
          <p:nvSpPr>
            <p:cNvPr id="383" name="Google Shape;383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1"/>
          <p:cNvGrpSpPr/>
          <p:nvPr/>
        </p:nvGrpSpPr>
        <p:grpSpPr>
          <a:xfrm flipH="1" rot="-115">
            <a:off x="7296318" y="3846130"/>
            <a:ext cx="1421717" cy="2589194"/>
            <a:chOff x="4518575" y="1944100"/>
            <a:chExt cx="475300" cy="865575"/>
          </a:xfrm>
        </p:grpSpPr>
        <p:sp>
          <p:nvSpPr>
            <p:cNvPr id="388" name="Google Shape;388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9_1_1"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/>
          <p:nvPr/>
        </p:nvSpPr>
        <p:spPr>
          <a:xfrm>
            <a:off x="6384212" y="26159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-3701888" y="-36627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2"/>
          <p:cNvGrpSpPr/>
          <p:nvPr/>
        </p:nvGrpSpPr>
        <p:grpSpPr>
          <a:xfrm flipH="1" rot="1398073">
            <a:off x="6682641" y="3520786"/>
            <a:ext cx="1421701" cy="2589226"/>
            <a:chOff x="4518575" y="1944100"/>
            <a:chExt cx="475300" cy="865575"/>
          </a:xfrm>
        </p:grpSpPr>
        <p:sp>
          <p:nvSpPr>
            <p:cNvPr id="396" name="Google Shape;396;p3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title"/>
          </p:nvPr>
        </p:nvSpPr>
        <p:spPr>
          <a:xfrm>
            <a:off x="1368275" y="3068225"/>
            <a:ext cx="2970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title"/>
          </p:nvPr>
        </p:nvSpPr>
        <p:spPr>
          <a:xfrm>
            <a:off x="4804750" y="3068225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4804757" y="3555850"/>
            <a:ext cx="29712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 txBox="1"/>
          <p:nvPr>
            <p:ph idx="4" type="subTitle"/>
          </p:nvPr>
        </p:nvSpPr>
        <p:spPr>
          <a:xfrm>
            <a:off x="1368475" y="3555850"/>
            <a:ext cx="2970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5"/>
          <p:cNvSpPr/>
          <p:nvPr/>
        </p:nvSpPr>
        <p:spPr>
          <a:xfrm>
            <a:off x="5761724" y="26619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7164313" y="41261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1276662" y="-1650663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flipH="1">
            <a:off x="7914829" y="4000776"/>
            <a:ext cx="1018330" cy="1854494"/>
            <a:chOff x="4518575" y="1944100"/>
            <a:chExt cx="475300" cy="865575"/>
          </a:xfrm>
        </p:grpSpPr>
        <p:sp>
          <p:nvSpPr>
            <p:cNvPr id="65" name="Google Shape;65;p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5"/>
          <p:cNvSpPr/>
          <p:nvPr/>
        </p:nvSpPr>
        <p:spPr>
          <a:xfrm>
            <a:off x="-3453451" y="-378167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 flipH="1">
            <a:off x="-1189408" y="45384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-3467451" y="37623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110586" y="3960451"/>
            <a:ext cx="1018330" cy="1854494"/>
            <a:chOff x="4518575" y="1944100"/>
            <a:chExt cx="475300" cy="865575"/>
          </a:xfrm>
        </p:grpSpPr>
        <p:sp>
          <p:nvSpPr>
            <p:cNvPr id="75" name="Google Shape;75;p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6"/>
          <p:cNvSpPr/>
          <p:nvPr/>
        </p:nvSpPr>
        <p:spPr>
          <a:xfrm rot="5400000">
            <a:off x="7898495" y="-1701038"/>
            <a:ext cx="2591125" cy="2427155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 rot="6853186">
            <a:off x="6966586" y="-4147314"/>
            <a:ext cx="6036979" cy="581329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677450" y="2042425"/>
            <a:ext cx="51837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b="1"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subTitle"/>
          </p:nvPr>
        </p:nvSpPr>
        <p:spPr>
          <a:xfrm>
            <a:off x="2677500" y="3416500"/>
            <a:ext cx="5183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rot="-7200046">
            <a:off x="-1822683" y="-1664775"/>
            <a:ext cx="6037058" cy="581337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 rot="5400000">
            <a:off x="-1496960" y="-1146034"/>
            <a:ext cx="4281517" cy="4126031"/>
            <a:chOff x="5013175" y="479625"/>
            <a:chExt cx="1942700" cy="1872150"/>
          </a:xfrm>
        </p:grpSpPr>
        <p:sp>
          <p:nvSpPr>
            <p:cNvPr id="86" name="Google Shape;86;p7"/>
            <p:cNvSpPr/>
            <p:nvPr/>
          </p:nvSpPr>
          <p:spPr>
            <a:xfrm>
              <a:off x="5013175" y="479625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25650" y="892100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7"/>
          <p:cNvGrpSpPr/>
          <p:nvPr/>
        </p:nvGrpSpPr>
        <p:grpSpPr>
          <a:xfrm flipH="1" rot="3747757">
            <a:off x="-377365" y="3350712"/>
            <a:ext cx="1421704" cy="2589237"/>
            <a:chOff x="4518575" y="1944100"/>
            <a:chExt cx="475300" cy="865575"/>
          </a:xfrm>
        </p:grpSpPr>
        <p:sp>
          <p:nvSpPr>
            <p:cNvPr id="89" name="Google Shape;89;p7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7"/>
          <p:cNvGrpSpPr/>
          <p:nvPr/>
        </p:nvGrpSpPr>
        <p:grpSpPr>
          <a:xfrm flipH="1" rot="-6743100">
            <a:off x="7915999" y="-190295"/>
            <a:ext cx="726395" cy="2697229"/>
            <a:chOff x="3468500" y="2304425"/>
            <a:chExt cx="276300" cy="1025950"/>
          </a:xfrm>
        </p:grpSpPr>
        <p:sp>
          <p:nvSpPr>
            <p:cNvPr id="94" name="Google Shape;94;p7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1536150" y="1307100"/>
            <a:ext cx="6071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 flipH="1">
            <a:off x="-3066876" y="-46731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>
            <a:off x="6476799" y="28118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3900225" y="1275100"/>
            <a:ext cx="5094300" cy="17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3900225" y="3152750"/>
            <a:ext cx="42768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 rot="5400000">
            <a:off x="-2671335" y="-3302059"/>
            <a:ext cx="4281517" cy="4126031"/>
            <a:chOff x="4494549" y="756226"/>
            <a:chExt cx="1942700" cy="1872150"/>
          </a:xfrm>
        </p:grpSpPr>
        <p:sp>
          <p:nvSpPr>
            <p:cNvPr id="104" name="Google Shape;104;p9"/>
            <p:cNvSpPr/>
            <p:nvPr/>
          </p:nvSpPr>
          <p:spPr>
            <a:xfrm>
              <a:off x="4494549" y="756226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07024" y="1168701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9"/>
          <p:cNvSpPr/>
          <p:nvPr/>
        </p:nvSpPr>
        <p:spPr>
          <a:xfrm flipH="1">
            <a:off x="7470042" y="3870637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rot="-1398073">
            <a:off x="7736779" y="3845611"/>
            <a:ext cx="1421701" cy="2589226"/>
            <a:chOff x="4518575" y="1944100"/>
            <a:chExt cx="475300" cy="865575"/>
          </a:xfrm>
        </p:grpSpPr>
        <p:sp>
          <p:nvSpPr>
            <p:cNvPr id="108" name="Google Shape;108;p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DFFF">
              <a:alpha val="63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4104605" y="607649"/>
            <a:ext cx="40350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/>
          <p:nvPr/>
        </p:nvSpPr>
        <p:spPr>
          <a:xfrm>
            <a:off x="3666224" y="-2068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4905750" y="93377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 rot="5400000">
            <a:off x="5635106" y="1541223"/>
            <a:ext cx="2473790" cy="2317245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>
            <p:ph type="ctrTitle"/>
          </p:nvPr>
        </p:nvSpPr>
        <p:spPr>
          <a:xfrm>
            <a:off x="792275" y="1401000"/>
            <a:ext cx="4344000" cy="18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Shark Attacks</a:t>
            </a:r>
            <a:endParaRPr b="1"/>
          </a:p>
        </p:txBody>
      </p:sp>
      <p:sp>
        <p:nvSpPr>
          <p:cNvPr id="408" name="Google Shape;408;p33"/>
          <p:cNvSpPr txBox="1"/>
          <p:nvPr>
            <p:ph idx="1" type="subTitle"/>
          </p:nvPr>
        </p:nvSpPr>
        <p:spPr>
          <a:xfrm>
            <a:off x="792275" y="3505428"/>
            <a:ext cx="4344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glance at fatal statistics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1950 to 2024</a:t>
            </a: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5702291" y="706908"/>
            <a:ext cx="591973" cy="2198098"/>
            <a:chOff x="3468500" y="2304425"/>
            <a:chExt cx="276300" cy="1025950"/>
          </a:xfrm>
        </p:grpSpPr>
        <p:sp>
          <p:nvSpPr>
            <p:cNvPr id="410" name="Google Shape;410;p33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4988817" y="583812"/>
            <a:ext cx="3667993" cy="4116361"/>
            <a:chOff x="3666525" y="2929450"/>
            <a:chExt cx="1540850" cy="1729200"/>
          </a:xfrm>
        </p:grpSpPr>
        <p:sp>
          <p:nvSpPr>
            <p:cNvPr id="413" name="Google Shape;413;p33"/>
            <p:cNvSpPr/>
            <p:nvPr/>
          </p:nvSpPr>
          <p:spPr>
            <a:xfrm>
              <a:off x="4166925" y="4344675"/>
              <a:ext cx="47375" cy="46375"/>
            </a:xfrm>
            <a:custGeom>
              <a:rect b="b" l="l" r="r" t="t"/>
              <a:pathLst>
                <a:path extrusionOk="0" h="1855" w="1895">
                  <a:moveTo>
                    <a:pt x="1315" y="0"/>
                  </a:moveTo>
                  <a:lnTo>
                    <a:pt x="928" y="77"/>
                  </a:lnTo>
                  <a:lnTo>
                    <a:pt x="503" y="193"/>
                  </a:lnTo>
                  <a:lnTo>
                    <a:pt x="78" y="348"/>
                  </a:lnTo>
                  <a:lnTo>
                    <a:pt x="1" y="425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657"/>
                  </a:lnTo>
                  <a:lnTo>
                    <a:pt x="271" y="966"/>
                  </a:lnTo>
                  <a:lnTo>
                    <a:pt x="503" y="1275"/>
                  </a:lnTo>
                  <a:lnTo>
                    <a:pt x="735" y="1546"/>
                  </a:lnTo>
                  <a:lnTo>
                    <a:pt x="1044" y="1778"/>
                  </a:lnTo>
                  <a:lnTo>
                    <a:pt x="1199" y="1855"/>
                  </a:lnTo>
                  <a:lnTo>
                    <a:pt x="1315" y="1855"/>
                  </a:lnTo>
                  <a:lnTo>
                    <a:pt x="1431" y="1816"/>
                  </a:lnTo>
                  <a:lnTo>
                    <a:pt x="1508" y="1700"/>
                  </a:lnTo>
                  <a:lnTo>
                    <a:pt x="1662" y="1430"/>
                  </a:lnTo>
                  <a:lnTo>
                    <a:pt x="1778" y="1159"/>
                  </a:lnTo>
                  <a:lnTo>
                    <a:pt x="1856" y="889"/>
                  </a:lnTo>
                  <a:lnTo>
                    <a:pt x="1894" y="541"/>
                  </a:lnTo>
                  <a:lnTo>
                    <a:pt x="1894" y="348"/>
                  </a:lnTo>
                  <a:lnTo>
                    <a:pt x="1894" y="193"/>
                  </a:lnTo>
                  <a:lnTo>
                    <a:pt x="1817" y="77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166925" y="4344675"/>
              <a:ext cx="47375" cy="46375"/>
            </a:xfrm>
            <a:custGeom>
              <a:rect b="b" l="l" r="r" t="t"/>
              <a:pathLst>
                <a:path extrusionOk="0" fill="none" h="1855" w="1895">
                  <a:moveTo>
                    <a:pt x="1701" y="0"/>
                  </a:moveTo>
                  <a:lnTo>
                    <a:pt x="1701" y="0"/>
                  </a:lnTo>
                  <a:lnTo>
                    <a:pt x="1508" y="0"/>
                  </a:lnTo>
                  <a:lnTo>
                    <a:pt x="1315" y="0"/>
                  </a:lnTo>
                  <a:lnTo>
                    <a:pt x="928" y="77"/>
                  </a:lnTo>
                  <a:lnTo>
                    <a:pt x="928" y="77"/>
                  </a:lnTo>
                  <a:lnTo>
                    <a:pt x="503" y="193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1" y="425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657"/>
                  </a:lnTo>
                  <a:lnTo>
                    <a:pt x="78" y="657"/>
                  </a:lnTo>
                  <a:lnTo>
                    <a:pt x="271" y="966"/>
                  </a:lnTo>
                  <a:lnTo>
                    <a:pt x="503" y="1275"/>
                  </a:lnTo>
                  <a:lnTo>
                    <a:pt x="735" y="1546"/>
                  </a:lnTo>
                  <a:lnTo>
                    <a:pt x="1044" y="1778"/>
                  </a:lnTo>
                  <a:lnTo>
                    <a:pt x="1044" y="1778"/>
                  </a:lnTo>
                  <a:lnTo>
                    <a:pt x="1199" y="1855"/>
                  </a:lnTo>
                  <a:lnTo>
                    <a:pt x="1315" y="1855"/>
                  </a:lnTo>
                  <a:lnTo>
                    <a:pt x="1431" y="1816"/>
                  </a:lnTo>
                  <a:lnTo>
                    <a:pt x="1508" y="1700"/>
                  </a:lnTo>
                  <a:lnTo>
                    <a:pt x="1662" y="1430"/>
                  </a:lnTo>
                  <a:lnTo>
                    <a:pt x="1778" y="1159"/>
                  </a:lnTo>
                  <a:lnTo>
                    <a:pt x="1778" y="1159"/>
                  </a:lnTo>
                  <a:lnTo>
                    <a:pt x="1856" y="889"/>
                  </a:lnTo>
                  <a:lnTo>
                    <a:pt x="1894" y="541"/>
                  </a:lnTo>
                  <a:lnTo>
                    <a:pt x="1894" y="348"/>
                  </a:lnTo>
                  <a:lnTo>
                    <a:pt x="1894" y="193"/>
                  </a:lnTo>
                  <a:lnTo>
                    <a:pt x="1817" y="77"/>
                  </a:lnTo>
                  <a:lnTo>
                    <a:pt x="17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666525" y="2929450"/>
              <a:ext cx="1540850" cy="1729200"/>
            </a:xfrm>
            <a:custGeom>
              <a:rect b="b" l="l" r="r" t="t"/>
              <a:pathLst>
                <a:path extrusionOk="0" h="69168" w="61634">
                  <a:moveTo>
                    <a:pt x="20983" y="0"/>
                  </a:moveTo>
                  <a:lnTo>
                    <a:pt x="20519" y="116"/>
                  </a:lnTo>
                  <a:lnTo>
                    <a:pt x="20055" y="271"/>
                  </a:lnTo>
                  <a:lnTo>
                    <a:pt x="19862" y="387"/>
                  </a:lnTo>
                  <a:lnTo>
                    <a:pt x="19669" y="541"/>
                  </a:lnTo>
                  <a:lnTo>
                    <a:pt x="19476" y="696"/>
                  </a:lnTo>
                  <a:lnTo>
                    <a:pt x="19321" y="850"/>
                  </a:lnTo>
                  <a:lnTo>
                    <a:pt x="19128" y="1082"/>
                  </a:lnTo>
                  <a:lnTo>
                    <a:pt x="19012" y="1314"/>
                  </a:lnTo>
                  <a:lnTo>
                    <a:pt x="18858" y="1585"/>
                  </a:lnTo>
                  <a:lnTo>
                    <a:pt x="18742" y="1855"/>
                  </a:lnTo>
                  <a:lnTo>
                    <a:pt x="18587" y="2435"/>
                  </a:lnTo>
                  <a:lnTo>
                    <a:pt x="18510" y="3014"/>
                  </a:lnTo>
                  <a:lnTo>
                    <a:pt x="18433" y="3632"/>
                  </a:lnTo>
                  <a:lnTo>
                    <a:pt x="18394" y="4405"/>
                  </a:lnTo>
                  <a:lnTo>
                    <a:pt x="18394" y="5178"/>
                  </a:lnTo>
                  <a:lnTo>
                    <a:pt x="18355" y="5951"/>
                  </a:lnTo>
                  <a:lnTo>
                    <a:pt x="18355" y="6337"/>
                  </a:lnTo>
                  <a:lnTo>
                    <a:pt x="18278" y="6685"/>
                  </a:lnTo>
                  <a:lnTo>
                    <a:pt x="18162" y="7303"/>
                  </a:lnTo>
                  <a:lnTo>
                    <a:pt x="18085" y="7960"/>
                  </a:lnTo>
                  <a:lnTo>
                    <a:pt x="18046" y="8385"/>
                  </a:lnTo>
                  <a:lnTo>
                    <a:pt x="18085" y="8810"/>
                  </a:lnTo>
                  <a:lnTo>
                    <a:pt x="18162" y="9274"/>
                  </a:lnTo>
                  <a:lnTo>
                    <a:pt x="18317" y="9970"/>
                  </a:lnTo>
                  <a:lnTo>
                    <a:pt x="18510" y="10665"/>
                  </a:lnTo>
                  <a:lnTo>
                    <a:pt x="18974" y="12018"/>
                  </a:lnTo>
                  <a:lnTo>
                    <a:pt x="19167" y="12674"/>
                  </a:lnTo>
                  <a:lnTo>
                    <a:pt x="19321" y="13331"/>
                  </a:lnTo>
                  <a:lnTo>
                    <a:pt x="19553" y="14645"/>
                  </a:lnTo>
                  <a:lnTo>
                    <a:pt x="19940" y="17311"/>
                  </a:lnTo>
                  <a:lnTo>
                    <a:pt x="20094" y="18046"/>
                  </a:lnTo>
                  <a:lnTo>
                    <a:pt x="20249" y="18741"/>
                  </a:lnTo>
                  <a:lnTo>
                    <a:pt x="20442" y="19437"/>
                  </a:lnTo>
                  <a:lnTo>
                    <a:pt x="20712" y="20093"/>
                  </a:lnTo>
                  <a:lnTo>
                    <a:pt x="20983" y="20673"/>
                  </a:lnTo>
                  <a:lnTo>
                    <a:pt x="21137" y="21021"/>
                  </a:lnTo>
                  <a:lnTo>
                    <a:pt x="21369" y="21369"/>
                  </a:lnTo>
                  <a:lnTo>
                    <a:pt x="21756" y="22064"/>
                  </a:lnTo>
                  <a:lnTo>
                    <a:pt x="22103" y="22837"/>
                  </a:lnTo>
                  <a:lnTo>
                    <a:pt x="22451" y="23648"/>
                  </a:lnTo>
                  <a:lnTo>
                    <a:pt x="23147" y="25233"/>
                  </a:lnTo>
                  <a:lnTo>
                    <a:pt x="23495" y="26044"/>
                  </a:lnTo>
                  <a:lnTo>
                    <a:pt x="23920" y="26778"/>
                  </a:lnTo>
                  <a:lnTo>
                    <a:pt x="24383" y="27435"/>
                  </a:lnTo>
                  <a:lnTo>
                    <a:pt x="25156" y="28440"/>
                  </a:lnTo>
                  <a:lnTo>
                    <a:pt x="25504" y="28942"/>
                  </a:lnTo>
                  <a:lnTo>
                    <a:pt x="25813" y="29483"/>
                  </a:lnTo>
                  <a:lnTo>
                    <a:pt x="25929" y="29831"/>
                  </a:lnTo>
                  <a:lnTo>
                    <a:pt x="26045" y="30140"/>
                  </a:lnTo>
                  <a:lnTo>
                    <a:pt x="26122" y="30449"/>
                  </a:lnTo>
                  <a:lnTo>
                    <a:pt x="26161" y="30797"/>
                  </a:lnTo>
                  <a:lnTo>
                    <a:pt x="26122" y="31029"/>
                  </a:lnTo>
                  <a:lnTo>
                    <a:pt x="26045" y="31261"/>
                  </a:lnTo>
                  <a:lnTo>
                    <a:pt x="25852" y="31647"/>
                  </a:lnTo>
                  <a:lnTo>
                    <a:pt x="25581" y="31995"/>
                  </a:lnTo>
                  <a:lnTo>
                    <a:pt x="25233" y="32343"/>
                  </a:lnTo>
                  <a:lnTo>
                    <a:pt x="24847" y="32652"/>
                  </a:lnTo>
                  <a:lnTo>
                    <a:pt x="24383" y="32922"/>
                  </a:lnTo>
                  <a:lnTo>
                    <a:pt x="23881" y="33154"/>
                  </a:lnTo>
                  <a:lnTo>
                    <a:pt x="23379" y="33386"/>
                  </a:lnTo>
                  <a:lnTo>
                    <a:pt x="22374" y="33772"/>
                  </a:lnTo>
                  <a:lnTo>
                    <a:pt x="21485" y="34081"/>
                  </a:lnTo>
                  <a:lnTo>
                    <a:pt x="19978" y="34661"/>
                  </a:lnTo>
                  <a:lnTo>
                    <a:pt x="18510" y="35279"/>
                  </a:lnTo>
                  <a:lnTo>
                    <a:pt x="17814" y="35588"/>
                  </a:lnTo>
                  <a:lnTo>
                    <a:pt x="17119" y="35975"/>
                  </a:lnTo>
                  <a:lnTo>
                    <a:pt x="16423" y="36361"/>
                  </a:lnTo>
                  <a:lnTo>
                    <a:pt x="15766" y="36825"/>
                  </a:lnTo>
                  <a:lnTo>
                    <a:pt x="15071" y="37327"/>
                  </a:lnTo>
                  <a:lnTo>
                    <a:pt x="14453" y="37907"/>
                  </a:lnTo>
                  <a:lnTo>
                    <a:pt x="13216" y="39066"/>
                  </a:lnTo>
                  <a:lnTo>
                    <a:pt x="12636" y="39646"/>
                  </a:lnTo>
                  <a:lnTo>
                    <a:pt x="12095" y="40264"/>
                  </a:lnTo>
                  <a:lnTo>
                    <a:pt x="11593" y="40882"/>
                  </a:lnTo>
                  <a:lnTo>
                    <a:pt x="11091" y="41578"/>
                  </a:lnTo>
                  <a:lnTo>
                    <a:pt x="10666" y="42273"/>
                  </a:lnTo>
                  <a:lnTo>
                    <a:pt x="10279" y="43046"/>
                  </a:lnTo>
                  <a:lnTo>
                    <a:pt x="9932" y="43780"/>
                  </a:lnTo>
                  <a:lnTo>
                    <a:pt x="9584" y="44553"/>
                  </a:lnTo>
                  <a:lnTo>
                    <a:pt x="9275" y="45287"/>
                  </a:lnTo>
                  <a:lnTo>
                    <a:pt x="9004" y="46022"/>
                  </a:lnTo>
                  <a:lnTo>
                    <a:pt x="8888" y="46369"/>
                  </a:lnTo>
                  <a:lnTo>
                    <a:pt x="8772" y="46717"/>
                  </a:lnTo>
                  <a:lnTo>
                    <a:pt x="8734" y="47103"/>
                  </a:lnTo>
                  <a:lnTo>
                    <a:pt x="8734" y="47297"/>
                  </a:lnTo>
                  <a:lnTo>
                    <a:pt x="8772" y="47451"/>
                  </a:lnTo>
                  <a:lnTo>
                    <a:pt x="8811" y="47606"/>
                  </a:lnTo>
                  <a:lnTo>
                    <a:pt x="8927" y="47683"/>
                  </a:lnTo>
                  <a:lnTo>
                    <a:pt x="9043" y="47760"/>
                  </a:lnTo>
                  <a:lnTo>
                    <a:pt x="9275" y="47760"/>
                  </a:lnTo>
                  <a:lnTo>
                    <a:pt x="9429" y="47722"/>
                  </a:lnTo>
                  <a:lnTo>
                    <a:pt x="9700" y="47606"/>
                  </a:lnTo>
                  <a:lnTo>
                    <a:pt x="10511" y="47142"/>
                  </a:lnTo>
                  <a:lnTo>
                    <a:pt x="11361" y="46678"/>
                  </a:lnTo>
                  <a:lnTo>
                    <a:pt x="12250" y="46253"/>
                  </a:lnTo>
                  <a:lnTo>
                    <a:pt x="13139" y="45867"/>
                  </a:lnTo>
                  <a:lnTo>
                    <a:pt x="14066" y="45519"/>
                  </a:lnTo>
                  <a:lnTo>
                    <a:pt x="15032" y="45210"/>
                  </a:lnTo>
                  <a:lnTo>
                    <a:pt x="15071" y="45171"/>
                  </a:lnTo>
                  <a:lnTo>
                    <a:pt x="15109" y="45171"/>
                  </a:lnTo>
                  <a:lnTo>
                    <a:pt x="15187" y="45094"/>
                  </a:lnTo>
                  <a:lnTo>
                    <a:pt x="15264" y="44901"/>
                  </a:lnTo>
                  <a:lnTo>
                    <a:pt x="15341" y="44669"/>
                  </a:lnTo>
                  <a:lnTo>
                    <a:pt x="15457" y="44205"/>
                  </a:lnTo>
                  <a:lnTo>
                    <a:pt x="15689" y="43355"/>
                  </a:lnTo>
                  <a:lnTo>
                    <a:pt x="15844" y="42930"/>
                  </a:lnTo>
                  <a:lnTo>
                    <a:pt x="16346" y="43355"/>
                  </a:lnTo>
                  <a:lnTo>
                    <a:pt x="16810" y="43780"/>
                  </a:lnTo>
                  <a:lnTo>
                    <a:pt x="17080" y="43974"/>
                  </a:lnTo>
                  <a:lnTo>
                    <a:pt x="17235" y="44051"/>
                  </a:lnTo>
                  <a:lnTo>
                    <a:pt x="17389" y="44089"/>
                  </a:lnTo>
                  <a:lnTo>
                    <a:pt x="17467" y="44089"/>
                  </a:lnTo>
                  <a:lnTo>
                    <a:pt x="17776" y="44051"/>
                  </a:lnTo>
                  <a:lnTo>
                    <a:pt x="18085" y="43974"/>
                  </a:lnTo>
                  <a:lnTo>
                    <a:pt x="18394" y="43858"/>
                  </a:lnTo>
                  <a:lnTo>
                    <a:pt x="18703" y="43742"/>
                  </a:lnTo>
                  <a:lnTo>
                    <a:pt x="19824" y="43201"/>
                  </a:lnTo>
                  <a:lnTo>
                    <a:pt x="21137" y="42621"/>
                  </a:lnTo>
                  <a:lnTo>
                    <a:pt x="22451" y="42119"/>
                  </a:lnTo>
                  <a:lnTo>
                    <a:pt x="24267" y="41423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5736" y="42157"/>
                  </a:lnTo>
                  <a:lnTo>
                    <a:pt x="25272" y="43471"/>
                  </a:lnTo>
                  <a:lnTo>
                    <a:pt x="24770" y="44785"/>
                  </a:lnTo>
                  <a:lnTo>
                    <a:pt x="24229" y="46022"/>
                  </a:lnTo>
                  <a:lnTo>
                    <a:pt x="23572" y="47374"/>
                  </a:lnTo>
                  <a:lnTo>
                    <a:pt x="22838" y="48688"/>
                  </a:lnTo>
                  <a:lnTo>
                    <a:pt x="22065" y="49963"/>
                  </a:lnTo>
                  <a:lnTo>
                    <a:pt x="21215" y="51199"/>
                  </a:lnTo>
                  <a:lnTo>
                    <a:pt x="20558" y="52011"/>
                  </a:lnTo>
                  <a:lnTo>
                    <a:pt x="19824" y="52745"/>
                  </a:lnTo>
                  <a:lnTo>
                    <a:pt x="19051" y="53441"/>
                  </a:lnTo>
                  <a:lnTo>
                    <a:pt x="18239" y="54097"/>
                  </a:lnTo>
                  <a:lnTo>
                    <a:pt x="17814" y="54407"/>
                  </a:lnTo>
                  <a:lnTo>
                    <a:pt x="17312" y="54677"/>
                  </a:lnTo>
                  <a:lnTo>
                    <a:pt x="16810" y="54909"/>
                  </a:lnTo>
                  <a:lnTo>
                    <a:pt x="16307" y="55102"/>
                  </a:lnTo>
                  <a:lnTo>
                    <a:pt x="15766" y="55218"/>
                  </a:lnTo>
                  <a:lnTo>
                    <a:pt x="15264" y="55295"/>
                  </a:lnTo>
                  <a:lnTo>
                    <a:pt x="14684" y="55334"/>
                  </a:lnTo>
                  <a:lnTo>
                    <a:pt x="14143" y="55257"/>
                  </a:lnTo>
                  <a:lnTo>
                    <a:pt x="13950" y="55179"/>
                  </a:lnTo>
                  <a:lnTo>
                    <a:pt x="13718" y="55102"/>
                  </a:lnTo>
                  <a:lnTo>
                    <a:pt x="13371" y="54832"/>
                  </a:lnTo>
                  <a:lnTo>
                    <a:pt x="13023" y="54523"/>
                  </a:lnTo>
                  <a:lnTo>
                    <a:pt x="12675" y="54213"/>
                  </a:lnTo>
                  <a:lnTo>
                    <a:pt x="11129" y="52668"/>
                  </a:lnTo>
                  <a:lnTo>
                    <a:pt x="9584" y="51161"/>
                  </a:lnTo>
                  <a:lnTo>
                    <a:pt x="8811" y="50427"/>
                  </a:lnTo>
                  <a:lnTo>
                    <a:pt x="8000" y="49731"/>
                  </a:lnTo>
                  <a:lnTo>
                    <a:pt x="7227" y="49151"/>
                  </a:lnTo>
                  <a:lnTo>
                    <a:pt x="6454" y="48572"/>
                  </a:lnTo>
                  <a:lnTo>
                    <a:pt x="5604" y="48069"/>
                  </a:lnTo>
                  <a:lnTo>
                    <a:pt x="4754" y="47606"/>
                  </a:lnTo>
                  <a:lnTo>
                    <a:pt x="3865" y="47219"/>
                  </a:lnTo>
                  <a:lnTo>
                    <a:pt x="2976" y="46872"/>
                  </a:lnTo>
                  <a:lnTo>
                    <a:pt x="2512" y="46756"/>
                  </a:lnTo>
                  <a:lnTo>
                    <a:pt x="2049" y="46640"/>
                  </a:lnTo>
                  <a:lnTo>
                    <a:pt x="1546" y="46562"/>
                  </a:lnTo>
                  <a:lnTo>
                    <a:pt x="1083" y="46485"/>
                  </a:lnTo>
                  <a:lnTo>
                    <a:pt x="735" y="46485"/>
                  </a:lnTo>
                  <a:lnTo>
                    <a:pt x="542" y="46524"/>
                  </a:lnTo>
                  <a:lnTo>
                    <a:pt x="349" y="46562"/>
                  </a:lnTo>
                  <a:lnTo>
                    <a:pt x="194" y="46640"/>
                  </a:lnTo>
                  <a:lnTo>
                    <a:pt x="78" y="46756"/>
                  </a:lnTo>
                  <a:lnTo>
                    <a:pt x="1" y="46910"/>
                  </a:lnTo>
                  <a:lnTo>
                    <a:pt x="39" y="47103"/>
                  </a:lnTo>
                  <a:lnTo>
                    <a:pt x="117" y="47297"/>
                  </a:lnTo>
                  <a:lnTo>
                    <a:pt x="233" y="47451"/>
                  </a:lnTo>
                  <a:lnTo>
                    <a:pt x="580" y="47683"/>
                  </a:lnTo>
                  <a:lnTo>
                    <a:pt x="1083" y="48069"/>
                  </a:lnTo>
                  <a:lnTo>
                    <a:pt x="1508" y="48417"/>
                  </a:lnTo>
                  <a:lnTo>
                    <a:pt x="1894" y="48804"/>
                  </a:lnTo>
                  <a:lnTo>
                    <a:pt x="2590" y="49615"/>
                  </a:lnTo>
                  <a:lnTo>
                    <a:pt x="3247" y="50465"/>
                  </a:lnTo>
                  <a:lnTo>
                    <a:pt x="3904" y="51315"/>
                  </a:lnTo>
                  <a:lnTo>
                    <a:pt x="4560" y="52204"/>
                  </a:lnTo>
                  <a:lnTo>
                    <a:pt x="5217" y="53054"/>
                  </a:lnTo>
                  <a:lnTo>
                    <a:pt x="5526" y="53518"/>
                  </a:lnTo>
                  <a:lnTo>
                    <a:pt x="5797" y="53982"/>
                  </a:lnTo>
                  <a:lnTo>
                    <a:pt x="6067" y="54484"/>
                  </a:lnTo>
                  <a:lnTo>
                    <a:pt x="6261" y="54986"/>
                  </a:lnTo>
                  <a:lnTo>
                    <a:pt x="6415" y="55489"/>
                  </a:lnTo>
                  <a:lnTo>
                    <a:pt x="6531" y="55952"/>
                  </a:lnTo>
                  <a:lnTo>
                    <a:pt x="6647" y="56455"/>
                  </a:lnTo>
                  <a:lnTo>
                    <a:pt x="6686" y="56996"/>
                  </a:lnTo>
                  <a:lnTo>
                    <a:pt x="6724" y="57498"/>
                  </a:lnTo>
                  <a:lnTo>
                    <a:pt x="6724" y="58000"/>
                  </a:lnTo>
                  <a:lnTo>
                    <a:pt x="6686" y="59043"/>
                  </a:lnTo>
                  <a:lnTo>
                    <a:pt x="6531" y="60087"/>
                  </a:lnTo>
                  <a:lnTo>
                    <a:pt x="6338" y="61130"/>
                  </a:lnTo>
                  <a:lnTo>
                    <a:pt x="6067" y="62135"/>
                  </a:lnTo>
                  <a:lnTo>
                    <a:pt x="5758" y="63101"/>
                  </a:lnTo>
                  <a:lnTo>
                    <a:pt x="5449" y="63990"/>
                  </a:lnTo>
                  <a:lnTo>
                    <a:pt x="5063" y="64878"/>
                  </a:lnTo>
                  <a:lnTo>
                    <a:pt x="4599" y="65767"/>
                  </a:lnTo>
                  <a:lnTo>
                    <a:pt x="4097" y="66578"/>
                  </a:lnTo>
                  <a:lnTo>
                    <a:pt x="3710" y="67081"/>
                  </a:lnTo>
                  <a:lnTo>
                    <a:pt x="3285" y="67583"/>
                  </a:lnTo>
                  <a:lnTo>
                    <a:pt x="2860" y="68008"/>
                  </a:lnTo>
                  <a:lnTo>
                    <a:pt x="2590" y="68240"/>
                  </a:lnTo>
                  <a:lnTo>
                    <a:pt x="2358" y="68472"/>
                  </a:lnTo>
                  <a:lnTo>
                    <a:pt x="2281" y="68626"/>
                  </a:lnTo>
                  <a:lnTo>
                    <a:pt x="2242" y="68742"/>
                  </a:lnTo>
                  <a:lnTo>
                    <a:pt x="2242" y="68897"/>
                  </a:lnTo>
                  <a:lnTo>
                    <a:pt x="2397" y="69051"/>
                  </a:lnTo>
                  <a:lnTo>
                    <a:pt x="2551" y="69129"/>
                  </a:lnTo>
                  <a:lnTo>
                    <a:pt x="2706" y="69167"/>
                  </a:lnTo>
                  <a:lnTo>
                    <a:pt x="2899" y="69167"/>
                  </a:lnTo>
                  <a:lnTo>
                    <a:pt x="3092" y="69129"/>
                  </a:lnTo>
                  <a:lnTo>
                    <a:pt x="3479" y="69013"/>
                  </a:lnTo>
                  <a:lnTo>
                    <a:pt x="3826" y="68897"/>
                  </a:lnTo>
                  <a:lnTo>
                    <a:pt x="4754" y="68588"/>
                  </a:lnTo>
                  <a:lnTo>
                    <a:pt x="5642" y="68201"/>
                  </a:lnTo>
                  <a:lnTo>
                    <a:pt x="6531" y="67776"/>
                  </a:lnTo>
                  <a:lnTo>
                    <a:pt x="7381" y="67274"/>
                  </a:lnTo>
                  <a:lnTo>
                    <a:pt x="8231" y="66733"/>
                  </a:lnTo>
                  <a:lnTo>
                    <a:pt x="9004" y="66153"/>
                  </a:lnTo>
                  <a:lnTo>
                    <a:pt x="9738" y="65497"/>
                  </a:lnTo>
                  <a:lnTo>
                    <a:pt x="10395" y="64840"/>
                  </a:lnTo>
                  <a:lnTo>
                    <a:pt x="11014" y="64105"/>
                  </a:lnTo>
                  <a:lnTo>
                    <a:pt x="11593" y="63333"/>
                  </a:lnTo>
                  <a:lnTo>
                    <a:pt x="12134" y="62521"/>
                  </a:lnTo>
                  <a:lnTo>
                    <a:pt x="12559" y="61671"/>
                  </a:lnTo>
                  <a:lnTo>
                    <a:pt x="12946" y="60782"/>
                  </a:lnTo>
                  <a:lnTo>
                    <a:pt x="13255" y="59894"/>
                  </a:lnTo>
                  <a:lnTo>
                    <a:pt x="13371" y="59778"/>
                  </a:lnTo>
                  <a:lnTo>
                    <a:pt x="13950" y="59353"/>
                  </a:lnTo>
                  <a:lnTo>
                    <a:pt x="14568" y="58966"/>
                  </a:lnTo>
                  <a:lnTo>
                    <a:pt x="15264" y="58657"/>
                  </a:lnTo>
                  <a:lnTo>
                    <a:pt x="15921" y="58348"/>
                  </a:lnTo>
                  <a:lnTo>
                    <a:pt x="16655" y="58116"/>
                  </a:lnTo>
                  <a:lnTo>
                    <a:pt x="17351" y="57923"/>
                  </a:lnTo>
                  <a:lnTo>
                    <a:pt x="18085" y="57730"/>
                  </a:lnTo>
                  <a:lnTo>
                    <a:pt x="18819" y="57575"/>
                  </a:lnTo>
                  <a:lnTo>
                    <a:pt x="20906" y="57227"/>
                  </a:lnTo>
                  <a:lnTo>
                    <a:pt x="21949" y="56996"/>
                  </a:lnTo>
                  <a:lnTo>
                    <a:pt x="22992" y="56764"/>
                  </a:lnTo>
                  <a:lnTo>
                    <a:pt x="23881" y="56493"/>
                  </a:lnTo>
                  <a:lnTo>
                    <a:pt x="24808" y="56184"/>
                  </a:lnTo>
                  <a:lnTo>
                    <a:pt x="25697" y="55836"/>
                  </a:lnTo>
                  <a:lnTo>
                    <a:pt x="26547" y="55450"/>
                  </a:lnTo>
                  <a:lnTo>
                    <a:pt x="27513" y="54948"/>
                  </a:lnTo>
                  <a:lnTo>
                    <a:pt x="28441" y="54445"/>
                  </a:lnTo>
                  <a:lnTo>
                    <a:pt x="29368" y="53866"/>
                  </a:lnTo>
                  <a:lnTo>
                    <a:pt x="29793" y="53556"/>
                  </a:lnTo>
                  <a:lnTo>
                    <a:pt x="30218" y="53209"/>
                  </a:lnTo>
                  <a:lnTo>
                    <a:pt x="30257" y="53170"/>
                  </a:lnTo>
                  <a:lnTo>
                    <a:pt x="30798" y="52861"/>
                  </a:lnTo>
                  <a:lnTo>
                    <a:pt x="31068" y="52745"/>
                  </a:lnTo>
                  <a:lnTo>
                    <a:pt x="31377" y="52668"/>
                  </a:lnTo>
                  <a:lnTo>
                    <a:pt x="31764" y="52668"/>
                  </a:lnTo>
                  <a:lnTo>
                    <a:pt x="31880" y="52706"/>
                  </a:lnTo>
                  <a:lnTo>
                    <a:pt x="31957" y="52784"/>
                  </a:lnTo>
                  <a:lnTo>
                    <a:pt x="32034" y="52861"/>
                  </a:lnTo>
                  <a:lnTo>
                    <a:pt x="32111" y="52977"/>
                  </a:lnTo>
                  <a:lnTo>
                    <a:pt x="32150" y="53093"/>
                  </a:lnTo>
                  <a:lnTo>
                    <a:pt x="32227" y="53402"/>
                  </a:lnTo>
                  <a:lnTo>
                    <a:pt x="32266" y="53556"/>
                  </a:lnTo>
                  <a:lnTo>
                    <a:pt x="32343" y="53672"/>
                  </a:lnTo>
                  <a:lnTo>
                    <a:pt x="32459" y="53788"/>
                  </a:lnTo>
                  <a:lnTo>
                    <a:pt x="32575" y="53866"/>
                  </a:lnTo>
                  <a:lnTo>
                    <a:pt x="32884" y="53904"/>
                  </a:lnTo>
                  <a:lnTo>
                    <a:pt x="33077" y="53982"/>
                  </a:lnTo>
                  <a:lnTo>
                    <a:pt x="33271" y="54059"/>
                  </a:lnTo>
                  <a:lnTo>
                    <a:pt x="33464" y="54175"/>
                  </a:lnTo>
                  <a:lnTo>
                    <a:pt x="33618" y="54329"/>
                  </a:lnTo>
                  <a:lnTo>
                    <a:pt x="33889" y="54638"/>
                  </a:lnTo>
                  <a:lnTo>
                    <a:pt x="34082" y="55025"/>
                  </a:lnTo>
                  <a:lnTo>
                    <a:pt x="34237" y="55257"/>
                  </a:lnTo>
                  <a:lnTo>
                    <a:pt x="34353" y="55334"/>
                  </a:lnTo>
                  <a:lnTo>
                    <a:pt x="34469" y="55411"/>
                  </a:lnTo>
                  <a:lnTo>
                    <a:pt x="34623" y="55411"/>
                  </a:lnTo>
                  <a:lnTo>
                    <a:pt x="34778" y="55373"/>
                  </a:lnTo>
                  <a:lnTo>
                    <a:pt x="34855" y="55257"/>
                  </a:lnTo>
                  <a:lnTo>
                    <a:pt x="34971" y="55141"/>
                  </a:lnTo>
                  <a:lnTo>
                    <a:pt x="35087" y="54832"/>
                  </a:lnTo>
                  <a:lnTo>
                    <a:pt x="35125" y="54561"/>
                  </a:lnTo>
                  <a:lnTo>
                    <a:pt x="35203" y="54136"/>
                  </a:lnTo>
                  <a:lnTo>
                    <a:pt x="35241" y="53672"/>
                  </a:lnTo>
                  <a:lnTo>
                    <a:pt x="35203" y="53247"/>
                  </a:lnTo>
                  <a:lnTo>
                    <a:pt x="35125" y="52822"/>
                  </a:lnTo>
                  <a:lnTo>
                    <a:pt x="35048" y="52436"/>
                  </a:lnTo>
                  <a:lnTo>
                    <a:pt x="34894" y="52088"/>
                  </a:lnTo>
                  <a:lnTo>
                    <a:pt x="34739" y="51740"/>
                  </a:lnTo>
                  <a:lnTo>
                    <a:pt x="34584" y="51393"/>
                  </a:lnTo>
                  <a:lnTo>
                    <a:pt x="34353" y="51083"/>
                  </a:lnTo>
                  <a:lnTo>
                    <a:pt x="34121" y="50736"/>
                  </a:lnTo>
                  <a:lnTo>
                    <a:pt x="33889" y="50465"/>
                  </a:lnTo>
                  <a:lnTo>
                    <a:pt x="33618" y="50195"/>
                  </a:lnTo>
                  <a:lnTo>
                    <a:pt x="34469" y="48765"/>
                  </a:lnTo>
                  <a:lnTo>
                    <a:pt x="35319" y="47335"/>
                  </a:lnTo>
                  <a:lnTo>
                    <a:pt x="36207" y="45906"/>
                  </a:lnTo>
                  <a:lnTo>
                    <a:pt x="37173" y="44553"/>
                  </a:lnTo>
                  <a:lnTo>
                    <a:pt x="37714" y="43819"/>
                  </a:lnTo>
                  <a:lnTo>
                    <a:pt x="38255" y="43162"/>
                  </a:lnTo>
                  <a:lnTo>
                    <a:pt x="38874" y="42505"/>
                  </a:lnTo>
                  <a:lnTo>
                    <a:pt x="39531" y="41926"/>
                  </a:lnTo>
                  <a:lnTo>
                    <a:pt x="39878" y="41655"/>
                  </a:lnTo>
                  <a:lnTo>
                    <a:pt x="40265" y="41385"/>
                  </a:lnTo>
                  <a:lnTo>
                    <a:pt x="40651" y="41153"/>
                  </a:lnTo>
                  <a:lnTo>
                    <a:pt x="41038" y="40960"/>
                  </a:lnTo>
                  <a:lnTo>
                    <a:pt x="41772" y="40650"/>
                  </a:lnTo>
                  <a:lnTo>
                    <a:pt x="42119" y="40457"/>
                  </a:lnTo>
                  <a:lnTo>
                    <a:pt x="42429" y="40225"/>
                  </a:lnTo>
                  <a:lnTo>
                    <a:pt x="42583" y="40109"/>
                  </a:lnTo>
                  <a:lnTo>
                    <a:pt x="42699" y="39955"/>
                  </a:lnTo>
                  <a:lnTo>
                    <a:pt x="42892" y="39607"/>
                  </a:lnTo>
                  <a:lnTo>
                    <a:pt x="42970" y="39453"/>
                  </a:lnTo>
                  <a:lnTo>
                    <a:pt x="43086" y="39259"/>
                  </a:lnTo>
                  <a:lnTo>
                    <a:pt x="43163" y="39182"/>
                  </a:lnTo>
                  <a:lnTo>
                    <a:pt x="43201" y="39143"/>
                  </a:lnTo>
                  <a:lnTo>
                    <a:pt x="43317" y="39105"/>
                  </a:lnTo>
                  <a:lnTo>
                    <a:pt x="43395" y="39105"/>
                  </a:lnTo>
                  <a:lnTo>
                    <a:pt x="43549" y="39182"/>
                  </a:lnTo>
                  <a:lnTo>
                    <a:pt x="43704" y="39298"/>
                  </a:lnTo>
                  <a:lnTo>
                    <a:pt x="44013" y="39646"/>
                  </a:lnTo>
                  <a:lnTo>
                    <a:pt x="44361" y="40032"/>
                  </a:lnTo>
                  <a:lnTo>
                    <a:pt x="44438" y="40071"/>
                  </a:lnTo>
                  <a:lnTo>
                    <a:pt x="44786" y="40419"/>
                  </a:lnTo>
                  <a:lnTo>
                    <a:pt x="45133" y="40689"/>
                  </a:lnTo>
                  <a:lnTo>
                    <a:pt x="45327" y="40805"/>
                  </a:lnTo>
                  <a:lnTo>
                    <a:pt x="45559" y="40882"/>
                  </a:lnTo>
                  <a:lnTo>
                    <a:pt x="45790" y="40921"/>
                  </a:lnTo>
                  <a:lnTo>
                    <a:pt x="46022" y="40960"/>
                  </a:lnTo>
                  <a:lnTo>
                    <a:pt x="47027" y="41075"/>
                  </a:lnTo>
                  <a:lnTo>
                    <a:pt x="47722" y="41307"/>
                  </a:lnTo>
                  <a:lnTo>
                    <a:pt x="48418" y="41578"/>
                  </a:lnTo>
                  <a:lnTo>
                    <a:pt x="49539" y="42080"/>
                  </a:lnTo>
                  <a:lnTo>
                    <a:pt x="50659" y="42621"/>
                  </a:lnTo>
                  <a:lnTo>
                    <a:pt x="51780" y="43201"/>
                  </a:lnTo>
                  <a:lnTo>
                    <a:pt x="52862" y="43858"/>
                  </a:lnTo>
                  <a:lnTo>
                    <a:pt x="53944" y="44476"/>
                  </a:lnTo>
                  <a:lnTo>
                    <a:pt x="54987" y="45171"/>
                  </a:lnTo>
                  <a:lnTo>
                    <a:pt x="55992" y="45906"/>
                  </a:lnTo>
                  <a:lnTo>
                    <a:pt x="56996" y="46640"/>
                  </a:lnTo>
                  <a:lnTo>
                    <a:pt x="57962" y="47374"/>
                  </a:lnTo>
                  <a:lnTo>
                    <a:pt x="58967" y="48147"/>
                  </a:lnTo>
                  <a:lnTo>
                    <a:pt x="60860" y="49770"/>
                  </a:lnTo>
                  <a:lnTo>
                    <a:pt x="60976" y="49847"/>
                  </a:lnTo>
                  <a:lnTo>
                    <a:pt x="61131" y="49963"/>
                  </a:lnTo>
                  <a:lnTo>
                    <a:pt x="61247" y="49963"/>
                  </a:lnTo>
                  <a:lnTo>
                    <a:pt x="61401" y="49924"/>
                  </a:lnTo>
                  <a:lnTo>
                    <a:pt x="61517" y="49847"/>
                  </a:lnTo>
                  <a:lnTo>
                    <a:pt x="61595" y="49731"/>
                  </a:lnTo>
                  <a:lnTo>
                    <a:pt x="61633" y="49615"/>
                  </a:lnTo>
                  <a:lnTo>
                    <a:pt x="61633" y="49461"/>
                  </a:lnTo>
                  <a:lnTo>
                    <a:pt x="61595" y="49229"/>
                  </a:lnTo>
                  <a:lnTo>
                    <a:pt x="61517" y="49036"/>
                  </a:lnTo>
                  <a:lnTo>
                    <a:pt x="61363" y="48610"/>
                  </a:lnTo>
                  <a:lnTo>
                    <a:pt x="60899" y="47413"/>
                  </a:lnTo>
                  <a:lnTo>
                    <a:pt x="60435" y="46331"/>
                  </a:lnTo>
                  <a:lnTo>
                    <a:pt x="59933" y="45249"/>
                  </a:lnTo>
                  <a:lnTo>
                    <a:pt x="59392" y="44205"/>
                  </a:lnTo>
                  <a:lnTo>
                    <a:pt x="58774" y="43239"/>
                  </a:lnTo>
                  <a:lnTo>
                    <a:pt x="58155" y="42389"/>
                  </a:lnTo>
                  <a:lnTo>
                    <a:pt x="57499" y="41539"/>
                  </a:lnTo>
                  <a:lnTo>
                    <a:pt x="56842" y="40766"/>
                  </a:lnTo>
                  <a:lnTo>
                    <a:pt x="56108" y="39994"/>
                  </a:lnTo>
                  <a:lnTo>
                    <a:pt x="55373" y="39259"/>
                  </a:lnTo>
                  <a:lnTo>
                    <a:pt x="54601" y="38564"/>
                  </a:lnTo>
                  <a:lnTo>
                    <a:pt x="53828" y="37907"/>
                  </a:lnTo>
                  <a:lnTo>
                    <a:pt x="53016" y="37250"/>
                  </a:lnTo>
                  <a:lnTo>
                    <a:pt x="52437" y="36786"/>
                  </a:lnTo>
                  <a:lnTo>
                    <a:pt x="51548" y="36129"/>
                  </a:lnTo>
                  <a:lnTo>
                    <a:pt x="50620" y="35473"/>
                  </a:lnTo>
                  <a:lnTo>
                    <a:pt x="48766" y="34197"/>
                  </a:lnTo>
                  <a:lnTo>
                    <a:pt x="48495" y="33966"/>
                  </a:lnTo>
                  <a:lnTo>
                    <a:pt x="47722" y="33386"/>
                  </a:lnTo>
                  <a:lnTo>
                    <a:pt x="46950" y="32845"/>
                  </a:lnTo>
                  <a:lnTo>
                    <a:pt x="46447" y="32497"/>
                  </a:lnTo>
                  <a:lnTo>
                    <a:pt x="45984" y="32111"/>
                  </a:lnTo>
                  <a:lnTo>
                    <a:pt x="45520" y="31686"/>
                  </a:lnTo>
                  <a:lnTo>
                    <a:pt x="45095" y="31261"/>
                  </a:lnTo>
                  <a:lnTo>
                    <a:pt x="44940" y="30990"/>
                  </a:lnTo>
                  <a:lnTo>
                    <a:pt x="44902" y="30952"/>
                  </a:lnTo>
                  <a:lnTo>
                    <a:pt x="45133" y="28942"/>
                  </a:lnTo>
                  <a:lnTo>
                    <a:pt x="45288" y="26894"/>
                  </a:lnTo>
                  <a:lnTo>
                    <a:pt x="45327" y="26044"/>
                  </a:lnTo>
                  <a:lnTo>
                    <a:pt x="45365" y="25155"/>
                  </a:lnTo>
                  <a:lnTo>
                    <a:pt x="45365" y="24267"/>
                  </a:lnTo>
                  <a:lnTo>
                    <a:pt x="45327" y="23378"/>
                  </a:lnTo>
                  <a:lnTo>
                    <a:pt x="45211" y="22489"/>
                  </a:lnTo>
                  <a:lnTo>
                    <a:pt x="45056" y="21600"/>
                  </a:lnTo>
                  <a:lnTo>
                    <a:pt x="44824" y="20750"/>
                  </a:lnTo>
                  <a:lnTo>
                    <a:pt x="44515" y="19900"/>
                  </a:lnTo>
                  <a:lnTo>
                    <a:pt x="44361" y="19475"/>
                  </a:lnTo>
                  <a:lnTo>
                    <a:pt x="44129" y="19089"/>
                  </a:lnTo>
                  <a:lnTo>
                    <a:pt x="43665" y="18277"/>
                  </a:lnTo>
                  <a:lnTo>
                    <a:pt x="43201" y="17311"/>
                  </a:lnTo>
                  <a:lnTo>
                    <a:pt x="42622" y="16384"/>
                  </a:lnTo>
                  <a:lnTo>
                    <a:pt x="42042" y="15495"/>
                  </a:lnTo>
                  <a:lnTo>
                    <a:pt x="41385" y="14645"/>
                  </a:lnTo>
                  <a:lnTo>
                    <a:pt x="41269" y="14491"/>
                  </a:lnTo>
                  <a:lnTo>
                    <a:pt x="40226" y="13293"/>
                  </a:lnTo>
                  <a:lnTo>
                    <a:pt x="39183" y="12095"/>
                  </a:lnTo>
                  <a:lnTo>
                    <a:pt x="38642" y="11515"/>
                  </a:lnTo>
                  <a:lnTo>
                    <a:pt x="38139" y="10897"/>
                  </a:lnTo>
                  <a:lnTo>
                    <a:pt x="37676" y="10279"/>
                  </a:lnTo>
                  <a:lnTo>
                    <a:pt x="37251" y="9622"/>
                  </a:lnTo>
                  <a:lnTo>
                    <a:pt x="36555" y="8424"/>
                  </a:lnTo>
                  <a:lnTo>
                    <a:pt x="35860" y="7187"/>
                  </a:lnTo>
                  <a:lnTo>
                    <a:pt x="35512" y="6608"/>
                  </a:lnTo>
                  <a:lnTo>
                    <a:pt x="35125" y="6028"/>
                  </a:lnTo>
                  <a:lnTo>
                    <a:pt x="34700" y="5449"/>
                  </a:lnTo>
                  <a:lnTo>
                    <a:pt x="34275" y="4946"/>
                  </a:lnTo>
                  <a:lnTo>
                    <a:pt x="34005" y="4676"/>
                  </a:lnTo>
                  <a:lnTo>
                    <a:pt x="33696" y="4444"/>
                  </a:lnTo>
                  <a:lnTo>
                    <a:pt x="33116" y="4019"/>
                  </a:lnTo>
                  <a:lnTo>
                    <a:pt x="32498" y="3671"/>
                  </a:lnTo>
                  <a:lnTo>
                    <a:pt x="31841" y="3362"/>
                  </a:lnTo>
                  <a:lnTo>
                    <a:pt x="31184" y="3130"/>
                  </a:lnTo>
                  <a:lnTo>
                    <a:pt x="30489" y="2898"/>
                  </a:lnTo>
                  <a:lnTo>
                    <a:pt x="29097" y="2473"/>
                  </a:lnTo>
                  <a:lnTo>
                    <a:pt x="28247" y="2164"/>
                  </a:lnTo>
                  <a:lnTo>
                    <a:pt x="27397" y="1816"/>
                  </a:lnTo>
                  <a:lnTo>
                    <a:pt x="25774" y="1044"/>
                  </a:lnTo>
                  <a:lnTo>
                    <a:pt x="25002" y="696"/>
                  </a:lnTo>
                  <a:lnTo>
                    <a:pt x="24190" y="387"/>
                  </a:lnTo>
                  <a:lnTo>
                    <a:pt x="23804" y="271"/>
                  </a:lnTo>
                  <a:lnTo>
                    <a:pt x="23379" y="155"/>
                  </a:lnTo>
                  <a:lnTo>
                    <a:pt x="22954" y="78"/>
                  </a:lnTo>
                  <a:lnTo>
                    <a:pt x="22529" y="39"/>
                  </a:lnTo>
                  <a:lnTo>
                    <a:pt x="22490" y="78"/>
                  </a:lnTo>
                  <a:lnTo>
                    <a:pt x="22451" y="78"/>
                  </a:lnTo>
                  <a:lnTo>
                    <a:pt x="2194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666525" y="2929450"/>
              <a:ext cx="1540850" cy="1729200"/>
            </a:xfrm>
            <a:custGeom>
              <a:rect b="b" l="l" r="r" t="t"/>
              <a:pathLst>
                <a:path extrusionOk="0" fill="none" h="69168" w="61634">
                  <a:moveTo>
                    <a:pt x="61363" y="48610"/>
                  </a:moveTo>
                  <a:lnTo>
                    <a:pt x="61363" y="48610"/>
                  </a:lnTo>
                  <a:lnTo>
                    <a:pt x="60899" y="47413"/>
                  </a:lnTo>
                  <a:lnTo>
                    <a:pt x="60899" y="47413"/>
                  </a:lnTo>
                  <a:lnTo>
                    <a:pt x="60435" y="46331"/>
                  </a:lnTo>
                  <a:lnTo>
                    <a:pt x="59933" y="45249"/>
                  </a:lnTo>
                  <a:lnTo>
                    <a:pt x="59392" y="44205"/>
                  </a:lnTo>
                  <a:lnTo>
                    <a:pt x="58774" y="43239"/>
                  </a:lnTo>
                  <a:lnTo>
                    <a:pt x="58774" y="43239"/>
                  </a:lnTo>
                  <a:lnTo>
                    <a:pt x="58155" y="42389"/>
                  </a:lnTo>
                  <a:lnTo>
                    <a:pt x="57499" y="41539"/>
                  </a:lnTo>
                  <a:lnTo>
                    <a:pt x="56842" y="40766"/>
                  </a:lnTo>
                  <a:lnTo>
                    <a:pt x="56108" y="39994"/>
                  </a:lnTo>
                  <a:lnTo>
                    <a:pt x="55373" y="39259"/>
                  </a:lnTo>
                  <a:lnTo>
                    <a:pt x="54601" y="38564"/>
                  </a:lnTo>
                  <a:lnTo>
                    <a:pt x="53828" y="37907"/>
                  </a:lnTo>
                  <a:lnTo>
                    <a:pt x="53016" y="37250"/>
                  </a:lnTo>
                  <a:lnTo>
                    <a:pt x="53016" y="37250"/>
                  </a:lnTo>
                  <a:lnTo>
                    <a:pt x="52437" y="36786"/>
                  </a:lnTo>
                  <a:lnTo>
                    <a:pt x="52437" y="36786"/>
                  </a:lnTo>
                  <a:lnTo>
                    <a:pt x="51548" y="36129"/>
                  </a:lnTo>
                  <a:lnTo>
                    <a:pt x="50620" y="35473"/>
                  </a:lnTo>
                  <a:lnTo>
                    <a:pt x="48766" y="34197"/>
                  </a:lnTo>
                  <a:lnTo>
                    <a:pt x="48766" y="34197"/>
                  </a:lnTo>
                  <a:lnTo>
                    <a:pt x="48495" y="33966"/>
                  </a:lnTo>
                  <a:lnTo>
                    <a:pt x="48495" y="33966"/>
                  </a:lnTo>
                  <a:lnTo>
                    <a:pt x="47722" y="33386"/>
                  </a:lnTo>
                  <a:lnTo>
                    <a:pt x="46950" y="32845"/>
                  </a:lnTo>
                  <a:lnTo>
                    <a:pt x="46950" y="32845"/>
                  </a:lnTo>
                  <a:lnTo>
                    <a:pt x="46447" y="32497"/>
                  </a:lnTo>
                  <a:lnTo>
                    <a:pt x="45984" y="32111"/>
                  </a:lnTo>
                  <a:lnTo>
                    <a:pt x="45520" y="31686"/>
                  </a:lnTo>
                  <a:lnTo>
                    <a:pt x="45095" y="31261"/>
                  </a:lnTo>
                  <a:lnTo>
                    <a:pt x="45095" y="31261"/>
                  </a:lnTo>
                  <a:lnTo>
                    <a:pt x="44940" y="30990"/>
                  </a:lnTo>
                  <a:lnTo>
                    <a:pt x="44940" y="30990"/>
                  </a:lnTo>
                  <a:lnTo>
                    <a:pt x="44902" y="30952"/>
                  </a:lnTo>
                  <a:lnTo>
                    <a:pt x="44902" y="30952"/>
                  </a:lnTo>
                  <a:lnTo>
                    <a:pt x="45133" y="28942"/>
                  </a:lnTo>
                  <a:lnTo>
                    <a:pt x="45288" y="26894"/>
                  </a:lnTo>
                  <a:lnTo>
                    <a:pt x="45288" y="26894"/>
                  </a:lnTo>
                  <a:lnTo>
                    <a:pt x="45327" y="26044"/>
                  </a:lnTo>
                  <a:lnTo>
                    <a:pt x="45365" y="25155"/>
                  </a:lnTo>
                  <a:lnTo>
                    <a:pt x="45365" y="24267"/>
                  </a:lnTo>
                  <a:lnTo>
                    <a:pt x="45327" y="23378"/>
                  </a:lnTo>
                  <a:lnTo>
                    <a:pt x="45211" y="22489"/>
                  </a:lnTo>
                  <a:lnTo>
                    <a:pt x="45056" y="21600"/>
                  </a:lnTo>
                  <a:lnTo>
                    <a:pt x="44824" y="20750"/>
                  </a:lnTo>
                  <a:lnTo>
                    <a:pt x="44515" y="19900"/>
                  </a:lnTo>
                  <a:lnTo>
                    <a:pt x="44515" y="19900"/>
                  </a:lnTo>
                  <a:lnTo>
                    <a:pt x="44361" y="19475"/>
                  </a:lnTo>
                  <a:lnTo>
                    <a:pt x="44129" y="19089"/>
                  </a:lnTo>
                  <a:lnTo>
                    <a:pt x="43665" y="18277"/>
                  </a:lnTo>
                  <a:lnTo>
                    <a:pt x="43665" y="18277"/>
                  </a:lnTo>
                  <a:lnTo>
                    <a:pt x="43201" y="17311"/>
                  </a:lnTo>
                  <a:lnTo>
                    <a:pt x="42622" y="16384"/>
                  </a:lnTo>
                  <a:lnTo>
                    <a:pt x="42042" y="15495"/>
                  </a:lnTo>
                  <a:lnTo>
                    <a:pt x="41385" y="14645"/>
                  </a:lnTo>
                  <a:lnTo>
                    <a:pt x="41385" y="14645"/>
                  </a:lnTo>
                  <a:lnTo>
                    <a:pt x="41269" y="14491"/>
                  </a:lnTo>
                  <a:lnTo>
                    <a:pt x="41269" y="14491"/>
                  </a:lnTo>
                  <a:lnTo>
                    <a:pt x="40226" y="13293"/>
                  </a:lnTo>
                  <a:lnTo>
                    <a:pt x="39183" y="12095"/>
                  </a:lnTo>
                  <a:lnTo>
                    <a:pt x="38642" y="11515"/>
                  </a:lnTo>
                  <a:lnTo>
                    <a:pt x="38139" y="10897"/>
                  </a:lnTo>
                  <a:lnTo>
                    <a:pt x="37676" y="10279"/>
                  </a:lnTo>
                  <a:lnTo>
                    <a:pt x="37251" y="9622"/>
                  </a:lnTo>
                  <a:lnTo>
                    <a:pt x="37251" y="9622"/>
                  </a:lnTo>
                  <a:lnTo>
                    <a:pt x="36555" y="8424"/>
                  </a:lnTo>
                  <a:lnTo>
                    <a:pt x="35860" y="7187"/>
                  </a:lnTo>
                  <a:lnTo>
                    <a:pt x="35512" y="6608"/>
                  </a:lnTo>
                  <a:lnTo>
                    <a:pt x="35125" y="6028"/>
                  </a:lnTo>
                  <a:lnTo>
                    <a:pt x="34700" y="5449"/>
                  </a:lnTo>
                  <a:lnTo>
                    <a:pt x="34275" y="4946"/>
                  </a:lnTo>
                  <a:lnTo>
                    <a:pt x="34275" y="4946"/>
                  </a:lnTo>
                  <a:lnTo>
                    <a:pt x="34005" y="4676"/>
                  </a:lnTo>
                  <a:lnTo>
                    <a:pt x="33696" y="4444"/>
                  </a:lnTo>
                  <a:lnTo>
                    <a:pt x="33116" y="4019"/>
                  </a:lnTo>
                  <a:lnTo>
                    <a:pt x="32498" y="3671"/>
                  </a:lnTo>
                  <a:lnTo>
                    <a:pt x="31841" y="3362"/>
                  </a:lnTo>
                  <a:lnTo>
                    <a:pt x="31184" y="3130"/>
                  </a:lnTo>
                  <a:lnTo>
                    <a:pt x="30489" y="2898"/>
                  </a:lnTo>
                  <a:lnTo>
                    <a:pt x="29097" y="2473"/>
                  </a:lnTo>
                  <a:lnTo>
                    <a:pt x="29097" y="2473"/>
                  </a:lnTo>
                  <a:lnTo>
                    <a:pt x="28247" y="2164"/>
                  </a:lnTo>
                  <a:lnTo>
                    <a:pt x="27397" y="1816"/>
                  </a:lnTo>
                  <a:lnTo>
                    <a:pt x="25774" y="1044"/>
                  </a:lnTo>
                  <a:lnTo>
                    <a:pt x="25774" y="1044"/>
                  </a:lnTo>
                  <a:lnTo>
                    <a:pt x="25002" y="696"/>
                  </a:lnTo>
                  <a:lnTo>
                    <a:pt x="24190" y="387"/>
                  </a:lnTo>
                  <a:lnTo>
                    <a:pt x="23804" y="271"/>
                  </a:lnTo>
                  <a:lnTo>
                    <a:pt x="23379" y="155"/>
                  </a:lnTo>
                  <a:lnTo>
                    <a:pt x="22954" y="78"/>
                  </a:lnTo>
                  <a:lnTo>
                    <a:pt x="22529" y="39"/>
                  </a:lnTo>
                  <a:lnTo>
                    <a:pt x="22529" y="39"/>
                  </a:lnTo>
                  <a:lnTo>
                    <a:pt x="22490" y="78"/>
                  </a:lnTo>
                  <a:lnTo>
                    <a:pt x="22451" y="78"/>
                  </a:lnTo>
                  <a:lnTo>
                    <a:pt x="22451" y="78"/>
                  </a:lnTo>
                  <a:lnTo>
                    <a:pt x="21949" y="0"/>
                  </a:lnTo>
                  <a:lnTo>
                    <a:pt x="21447" y="0"/>
                  </a:lnTo>
                  <a:lnTo>
                    <a:pt x="20983" y="0"/>
                  </a:lnTo>
                  <a:lnTo>
                    <a:pt x="20519" y="116"/>
                  </a:lnTo>
                  <a:lnTo>
                    <a:pt x="20055" y="271"/>
                  </a:lnTo>
                  <a:lnTo>
                    <a:pt x="19862" y="387"/>
                  </a:lnTo>
                  <a:lnTo>
                    <a:pt x="19669" y="541"/>
                  </a:lnTo>
                  <a:lnTo>
                    <a:pt x="19476" y="696"/>
                  </a:lnTo>
                  <a:lnTo>
                    <a:pt x="19321" y="850"/>
                  </a:lnTo>
                  <a:lnTo>
                    <a:pt x="19128" y="1082"/>
                  </a:lnTo>
                  <a:lnTo>
                    <a:pt x="19012" y="1314"/>
                  </a:lnTo>
                  <a:lnTo>
                    <a:pt x="19012" y="1314"/>
                  </a:lnTo>
                  <a:lnTo>
                    <a:pt x="18858" y="1585"/>
                  </a:lnTo>
                  <a:lnTo>
                    <a:pt x="18742" y="1855"/>
                  </a:lnTo>
                  <a:lnTo>
                    <a:pt x="18587" y="2435"/>
                  </a:lnTo>
                  <a:lnTo>
                    <a:pt x="18510" y="3014"/>
                  </a:lnTo>
                  <a:lnTo>
                    <a:pt x="18433" y="3632"/>
                  </a:lnTo>
                  <a:lnTo>
                    <a:pt x="18433" y="3632"/>
                  </a:lnTo>
                  <a:lnTo>
                    <a:pt x="18394" y="4405"/>
                  </a:lnTo>
                  <a:lnTo>
                    <a:pt x="18394" y="5178"/>
                  </a:lnTo>
                  <a:lnTo>
                    <a:pt x="18355" y="5951"/>
                  </a:lnTo>
                  <a:lnTo>
                    <a:pt x="18355" y="6337"/>
                  </a:lnTo>
                  <a:lnTo>
                    <a:pt x="18278" y="6685"/>
                  </a:lnTo>
                  <a:lnTo>
                    <a:pt x="18278" y="6685"/>
                  </a:lnTo>
                  <a:lnTo>
                    <a:pt x="18162" y="7303"/>
                  </a:lnTo>
                  <a:lnTo>
                    <a:pt x="18085" y="7960"/>
                  </a:lnTo>
                  <a:lnTo>
                    <a:pt x="18085" y="7960"/>
                  </a:lnTo>
                  <a:lnTo>
                    <a:pt x="18046" y="8385"/>
                  </a:lnTo>
                  <a:lnTo>
                    <a:pt x="18085" y="8810"/>
                  </a:lnTo>
                  <a:lnTo>
                    <a:pt x="18085" y="8810"/>
                  </a:lnTo>
                  <a:lnTo>
                    <a:pt x="18162" y="9274"/>
                  </a:lnTo>
                  <a:lnTo>
                    <a:pt x="18162" y="9274"/>
                  </a:lnTo>
                  <a:lnTo>
                    <a:pt x="18317" y="9970"/>
                  </a:lnTo>
                  <a:lnTo>
                    <a:pt x="18510" y="10665"/>
                  </a:lnTo>
                  <a:lnTo>
                    <a:pt x="18974" y="12018"/>
                  </a:lnTo>
                  <a:lnTo>
                    <a:pt x="18974" y="12018"/>
                  </a:lnTo>
                  <a:lnTo>
                    <a:pt x="19167" y="12674"/>
                  </a:lnTo>
                  <a:lnTo>
                    <a:pt x="19321" y="13331"/>
                  </a:lnTo>
                  <a:lnTo>
                    <a:pt x="19553" y="14645"/>
                  </a:lnTo>
                  <a:lnTo>
                    <a:pt x="19940" y="17311"/>
                  </a:lnTo>
                  <a:lnTo>
                    <a:pt x="19940" y="17311"/>
                  </a:lnTo>
                  <a:lnTo>
                    <a:pt x="20094" y="18046"/>
                  </a:lnTo>
                  <a:lnTo>
                    <a:pt x="20249" y="18741"/>
                  </a:lnTo>
                  <a:lnTo>
                    <a:pt x="20442" y="19437"/>
                  </a:lnTo>
                  <a:lnTo>
                    <a:pt x="20712" y="20093"/>
                  </a:lnTo>
                  <a:lnTo>
                    <a:pt x="20712" y="20093"/>
                  </a:lnTo>
                  <a:lnTo>
                    <a:pt x="20983" y="20673"/>
                  </a:lnTo>
                  <a:lnTo>
                    <a:pt x="20983" y="20673"/>
                  </a:lnTo>
                  <a:lnTo>
                    <a:pt x="21137" y="21021"/>
                  </a:lnTo>
                  <a:lnTo>
                    <a:pt x="21369" y="21369"/>
                  </a:lnTo>
                  <a:lnTo>
                    <a:pt x="21756" y="22064"/>
                  </a:lnTo>
                  <a:lnTo>
                    <a:pt x="21756" y="22064"/>
                  </a:lnTo>
                  <a:lnTo>
                    <a:pt x="22103" y="22837"/>
                  </a:lnTo>
                  <a:lnTo>
                    <a:pt x="22451" y="23648"/>
                  </a:lnTo>
                  <a:lnTo>
                    <a:pt x="22451" y="23648"/>
                  </a:lnTo>
                  <a:lnTo>
                    <a:pt x="23147" y="25233"/>
                  </a:lnTo>
                  <a:lnTo>
                    <a:pt x="23495" y="26044"/>
                  </a:lnTo>
                  <a:lnTo>
                    <a:pt x="23920" y="26778"/>
                  </a:lnTo>
                  <a:lnTo>
                    <a:pt x="23920" y="26778"/>
                  </a:lnTo>
                  <a:lnTo>
                    <a:pt x="24383" y="27435"/>
                  </a:lnTo>
                  <a:lnTo>
                    <a:pt x="24383" y="27435"/>
                  </a:lnTo>
                  <a:lnTo>
                    <a:pt x="25156" y="28440"/>
                  </a:lnTo>
                  <a:lnTo>
                    <a:pt x="25504" y="28942"/>
                  </a:lnTo>
                  <a:lnTo>
                    <a:pt x="25813" y="29483"/>
                  </a:lnTo>
                  <a:lnTo>
                    <a:pt x="25813" y="29483"/>
                  </a:lnTo>
                  <a:lnTo>
                    <a:pt x="25929" y="29831"/>
                  </a:lnTo>
                  <a:lnTo>
                    <a:pt x="26045" y="30140"/>
                  </a:lnTo>
                  <a:lnTo>
                    <a:pt x="26122" y="30449"/>
                  </a:lnTo>
                  <a:lnTo>
                    <a:pt x="26161" y="30797"/>
                  </a:lnTo>
                  <a:lnTo>
                    <a:pt x="26161" y="30797"/>
                  </a:lnTo>
                  <a:lnTo>
                    <a:pt x="26122" y="31029"/>
                  </a:lnTo>
                  <a:lnTo>
                    <a:pt x="26045" y="31261"/>
                  </a:lnTo>
                  <a:lnTo>
                    <a:pt x="25852" y="31647"/>
                  </a:lnTo>
                  <a:lnTo>
                    <a:pt x="25581" y="31995"/>
                  </a:lnTo>
                  <a:lnTo>
                    <a:pt x="25233" y="32343"/>
                  </a:lnTo>
                  <a:lnTo>
                    <a:pt x="25233" y="32343"/>
                  </a:lnTo>
                  <a:lnTo>
                    <a:pt x="24847" y="32652"/>
                  </a:lnTo>
                  <a:lnTo>
                    <a:pt x="24383" y="32922"/>
                  </a:lnTo>
                  <a:lnTo>
                    <a:pt x="23881" y="33154"/>
                  </a:lnTo>
                  <a:lnTo>
                    <a:pt x="23379" y="33386"/>
                  </a:lnTo>
                  <a:lnTo>
                    <a:pt x="22374" y="33772"/>
                  </a:lnTo>
                  <a:lnTo>
                    <a:pt x="21485" y="34081"/>
                  </a:lnTo>
                  <a:lnTo>
                    <a:pt x="21485" y="34081"/>
                  </a:lnTo>
                  <a:lnTo>
                    <a:pt x="19978" y="34661"/>
                  </a:lnTo>
                  <a:lnTo>
                    <a:pt x="18510" y="35279"/>
                  </a:lnTo>
                  <a:lnTo>
                    <a:pt x="17814" y="35588"/>
                  </a:lnTo>
                  <a:lnTo>
                    <a:pt x="17119" y="35975"/>
                  </a:lnTo>
                  <a:lnTo>
                    <a:pt x="16423" y="36361"/>
                  </a:lnTo>
                  <a:lnTo>
                    <a:pt x="15766" y="36825"/>
                  </a:lnTo>
                  <a:lnTo>
                    <a:pt x="15766" y="36825"/>
                  </a:lnTo>
                  <a:lnTo>
                    <a:pt x="15071" y="37327"/>
                  </a:lnTo>
                  <a:lnTo>
                    <a:pt x="14453" y="37907"/>
                  </a:lnTo>
                  <a:lnTo>
                    <a:pt x="13216" y="39066"/>
                  </a:lnTo>
                  <a:lnTo>
                    <a:pt x="13216" y="39066"/>
                  </a:lnTo>
                  <a:lnTo>
                    <a:pt x="12636" y="39646"/>
                  </a:lnTo>
                  <a:lnTo>
                    <a:pt x="12095" y="40264"/>
                  </a:lnTo>
                  <a:lnTo>
                    <a:pt x="11593" y="40882"/>
                  </a:lnTo>
                  <a:lnTo>
                    <a:pt x="11091" y="41578"/>
                  </a:lnTo>
                  <a:lnTo>
                    <a:pt x="11091" y="41578"/>
                  </a:lnTo>
                  <a:lnTo>
                    <a:pt x="10666" y="42273"/>
                  </a:lnTo>
                  <a:lnTo>
                    <a:pt x="10279" y="43046"/>
                  </a:lnTo>
                  <a:lnTo>
                    <a:pt x="9932" y="43780"/>
                  </a:lnTo>
                  <a:lnTo>
                    <a:pt x="9584" y="44553"/>
                  </a:lnTo>
                  <a:lnTo>
                    <a:pt x="9584" y="44553"/>
                  </a:lnTo>
                  <a:lnTo>
                    <a:pt x="9275" y="45287"/>
                  </a:lnTo>
                  <a:lnTo>
                    <a:pt x="9004" y="46022"/>
                  </a:lnTo>
                  <a:lnTo>
                    <a:pt x="9004" y="46022"/>
                  </a:lnTo>
                  <a:lnTo>
                    <a:pt x="8888" y="46369"/>
                  </a:lnTo>
                  <a:lnTo>
                    <a:pt x="8772" y="46717"/>
                  </a:lnTo>
                  <a:lnTo>
                    <a:pt x="8734" y="47103"/>
                  </a:lnTo>
                  <a:lnTo>
                    <a:pt x="8734" y="47297"/>
                  </a:lnTo>
                  <a:lnTo>
                    <a:pt x="8772" y="47451"/>
                  </a:lnTo>
                  <a:lnTo>
                    <a:pt x="8772" y="47451"/>
                  </a:lnTo>
                  <a:lnTo>
                    <a:pt x="8811" y="47606"/>
                  </a:lnTo>
                  <a:lnTo>
                    <a:pt x="8927" y="47683"/>
                  </a:lnTo>
                  <a:lnTo>
                    <a:pt x="9043" y="47760"/>
                  </a:lnTo>
                  <a:lnTo>
                    <a:pt x="9159" y="47760"/>
                  </a:lnTo>
                  <a:lnTo>
                    <a:pt x="9275" y="47760"/>
                  </a:lnTo>
                  <a:lnTo>
                    <a:pt x="9429" y="47722"/>
                  </a:lnTo>
                  <a:lnTo>
                    <a:pt x="9700" y="47606"/>
                  </a:lnTo>
                  <a:lnTo>
                    <a:pt x="9700" y="47606"/>
                  </a:lnTo>
                  <a:lnTo>
                    <a:pt x="10511" y="47142"/>
                  </a:lnTo>
                  <a:lnTo>
                    <a:pt x="11361" y="46678"/>
                  </a:lnTo>
                  <a:lnTo>
                    <a:pt x="11361" y="46678"/>
                  </a:lnTo>
                  <a:lnTo>
                    <a:pt x="12250" y="46253"/>
                  </a:lnTo>
                  <a:lnTo>
                    <a:pt x="13139" y="45867"/>
                  </a:lnTo>
                  <a:lnTo>
                    <a:pt x="14066" y="45519"/>
                  </a:lnTo>
                  <a:lnTo>
                    <a:pt x="15032" y="45210"/>
                  </a:lnTo>
                  <a:lnTo>
                    <a:pt x="15032" y="45210"/>
                  </a:lnTo>
                  <a:lnTo>
                    <a:pt x="15071" y="45171"/>
                  </a:lnTo>
                  <a:lnTo>
                    <a:pt x="15071" y="45171"/>
                  </a:lnTo>
                  <a:lnTo>
                    <a:pt x="15109" y="45171"/>
                  </a:lnTo>
                  <a:lnTo>
                    <a:pt x="15187" y="45094"/>
                  </a:lnTo>
                  <a:lnTo>
                    <a:pt x="15187" y="45094"/>
                  </a:lnTo>
                  <a:lnTo>
                    <a:pt x="15264" y="44901"/>
                  </a:lnTo>
                  <a:lnTo>
                    <a:pt x="15341" y="44669"/>
                  </a:lnTo>
                  <a:lnTo>
                    <a:pt x="15457" y="44205"/>
                  </a:lnTo>
                  <a:lnTo>
                    <a:pt x="15457" y="44205"/>
                  </a:lnTo>
                  <a:lnTo>
                    <a:pt x="15689" y="43355"/>
                  </a:lnTo>
                  <a:lnTo>
                    <a:pt x="15689" y="43355"/>
                  </a:lnTo>
                  <a:lnTo>
                    <a:pt x="15844" y="42930"/>
                  </a:lnTo>
                  <a:lnTo>
                    <a:pt x="15844" y="42930"/>
                  </a:lnTo>
                  <a:lnTo>
                    <a:pt x="16346" y="43355"/>
                  </a:lnTo>
                  <a:lnTo>
                    <a:pt x="16346" y="43355"/>
                  </a:lnTo>
                  <a:lnTo>
                    <a:pt x="16810" y="43780"/>
                  </a:lnTo>
                  <a:lnTo>
                    <a:pt x="17080" y="43974"/>
                  </a:lnTo>
                  <a:lnTo>
                    <a:pt x="17235" y="44051"/>
                  </a:lnTo>
                  <a:lnTo>
                    <a:pt x="17389" y="44089"/>
                  </a:lnTo>
                  <a:lnTo>
                    <a:pt x="17389" y="44089"/>
                  </a:lnTo>
                  <a:lnTo>
                    <a:pt x="17467" y="44089"/>
                  </a:lnTo>
                  <a:lnTo>
                    <a:pt x="17467" y="44089"/>
                  </a:lnTo>
                  <a:lnTo>
                    <a:pt x="17467" y="44089"/>
                  </a:lnTo>
                  <a:lnTo>
                    <a:pt x="17776" y="44051"/>
                  </a:lnTo>
                  <a:lnTo>
                    <a:pt x="18085" y="43974"/>
                  </a:lnTo>
                  <a:lnTo>
                    <a:pt x="18394" y="43858"/>
                  </a:lnTo>
                  <a:lnTo>
                    <a:pt x="18703" y="43742"/>
                  </a:lnTo>
                  <a:lnTo>
                    <a:pt x="19824" y="43201"/>
                  </a:lnTo>
                  <a:lnTo>
                    <a:pt x="19824" y="43201"/>
                  </a:lnTo>
                  <a:lnTo>
                    <a:pt x="21137" y="42621"/>
                  </a:lnTo>
                  <a:lnTo>
                    <a:pt x="22451" y="42119"/>
                  </a:lnTo>
                  <a:lnTo>
                    <a:pt x="22451" y="42119"/>
                  </a:lnTo>
                  <a:lnTo>
                    <a:pt x="24267" y="41423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5736" y="42157"/>
                  </a:lnTo>
                  <a:lnTo>
                    <a:pt x="25272" y="43471"/>
                  </a:lnTo>
                  <a:lnTo>
                    <a:pt x="24770" y="44785"/>
                  </a:lnTo>
                  <a:lnTo>
                    <a:pt x="24229" y="46022"/>
                  </a:lnTo>
                  <a:lnTo>
                    <a:pt x="24229" y="46022"/>
                  </a:lnTo>
                  <a:lnTo>
                    <a:pt x="23572" y="47374"/>
                  </a:lnTo>
                  <a:lnTo>
                    <a:pt x="22838" y="48688"/>
                  </a:lnTo>
                  <a:lnTo>
                    <a:pt x="22065" y="49963"/>
                  </a:lnTo>
                  <a:lnTo>
                    <a:pt x="21215" y="51199"/>
                  </a:lnTo>
                  <a:lnTo>
                    <a:pt x="21215" y="51199"/>
                  </a:lnTo>
                  <a:lnTo>
                    <a:pt x="20558" y="52011"/>
                  </a:lnTo>
                  <a:lnTo>
                    <a:pt x="19824" y="52745"/>
                  </a:lnTo>
                  <a:lnTo>
                    <a:pt x="19051" y="53441"/>
                  </a:lnTo>
                  <a:lnTo>
                    <a:pt x="18239" y="54097"/>
                  </a:lnTo>
                  <a:lnTo>
                    <a:pt x="18239" y="54097"/>
                  </a:lnTo>
                  <a:lnTo>
                    <a:pt x="17814" y="54407"/>
                  </a:lnTo>
                  <a:lnTo>
                    <a:pt x="17312" y="54677"/>
                  </a:lnTo>
                  <a:lnTo>
                    <a:pt x="16810" y="54909"/>
                  </a:lnTo>
                  <a:lnTo>
                    <a:pt x="16307" y="55102"/>
                  </a:lnTo>
                  <a:lnTo>
                    <a:pt x="15766" y="55218"/>
                  </a:lnTo>
                  <a:lnTo>
                    <a:pt x="15264" y="55295"/>
                  </a:lnTo>
                  <a:lnTo>
                    <a:pt x="14684" y="55334"/>
                  </a:lnTo>
                  <a:lnTo>
                    <a:pt x="14143" y="55257"/>
                  </a:lnTo>
                  <a:lnTo>
                    <a:pt x="14143" y="55257"/>
                  </a:lnTo>
                  <a:lnTo>
                    <a:pt x="13950" y="55179"/>
                  </a:lnTo>
                  <a:lnTo>
                    <a:pt x="13718" y="55102"/>
                  </a:lnTo>
                  <a:lnTo>
                    <a:pt x="13371" y="54832"/>
                  </a:lnTo>
                  <a:lnTo>
                    <a:pt x="13023" y="54523"/>
                  </a:lnTo>
                  <a:lnTo>
                    <a:pt x="12675" y="54213"/>
                  </a:lnTo>
                  <a:lnTo>
                    <a:pt x="12675" y="54213"/>
                  </a:lnTo>
                  <a:lnTo>
                    <a:pt x="11129" y="52668"/>
                  </a:lnTo>
                  <a:lnTo>
                    <a:pt x="11129" y="52668"/>
                  </a:lnTo>
                  <a:lnTo>
                    <a:pt x="9584" y="51161"/>
                  </a:lnTo>
                  <a:lnTo>
                    <a:pt x="8811" y="50427"/>
                  </a:lnTo>
                  <a:lnTo>
                    <a:pt x="8000" y="49731"/>
                  </a:lnTo>
                  <a:lnTo>
                    <a:pt x="8000" y="49731"/>
                  </a:lnTo>
                  <a:lnTo>
                    <a:pt x="7227" y="49151"/>
                  </a:lnTo>
                  <a:lnTo>
                    <a:pt x="6454" y="48572"/>
                  </a:lnTo>
                  <a:lnTo>
                    <a:pt x="5604" y="48069"/>
                  </a:lnTo>
                  <a:lnTo>
                    <a:pt x="4754" y="47606"/>
                  </a:lnTo>
                  <a:lnTo>
                    <a:pt x="3865" y="47219"/>
                  </a:lnTo>
                  <a:lnTo>
                    <a:pt x="2976" y="46872"/>
                  </a:lnTo>
                  <a:lnTo>
                    <a:pt x="2512" y="46756"/>
                  </a:lnTo>
                  <a:lnTo>
                    <a:pt x="2049" y="46640"/>
                  </a:lnTo>
                  <a:lnTo>
                    <a:pt x="1546" y="46562"/>
                  </a:lnTo>
                  <a:lnTo>
                    <a:pt x="1083" y="46485"/>
                  </a:lnTo>
                  <a:lnTo>
                    <a:pt x="1083" y="46485"/>
                  </a:lnTo>
                  <a:lnTo>
                    <a:pt x="735" y="46485"/>
                  </a:lnTo>
                  <a:lnTo>
                    <a:pt x="542" y="46524"/>
                  </a:lnTo>
                  <a:lnTo>
                    <a:pt x="349" y="46562"/>
                  </a:lnTo>
                  <a:lnTo>
                    <a:pt x="194" y="46640"/>
                  </a:lnTo>
                  <a:lnTo>
                    <a:pt x="78" y="46756"/>
                  </a:lnTo>
                  <a:lnTo>
                    <a:pt x="1" y="46910"/>
                  </a:lnTo>
                  <a:lnTo>
                    <a:pt x="39" y="47103"/>
                  </a:lnTo>
                  <a:lnTo>
                    <a:pt x="39" y="47103"/>
                  </a:lnTo>
                  <a:lnTo>
                    <a:pt x="117" y="47297"/>
                  </a:lnTo>
                  <a:lnTo>
                    <a:pt x="233" y="47451"/>
                  </a:lnTo>
                  <a:lnTo>
                    <a:pt x="580" y="47683"/>
                  </a:lnTo>
                  <a:lnTo>
                    <a:pt x="580" y="47683"/>
                  </a:lnTo>
                  <a:lnTo>
                    <a:pt x="1083" y="48069"/>
                  </a:lnTo>
                  <a:lnTo>
                    <a:pt x="1083" y="48069"/>
                  </a:lnTo>
                  <a:lnTo>
                    <a:pt x="1083" y="48069"/>
                  </a:lnTo>
                  <a:lnTo>
                    <a:pt x="1508" y="48417"/>
                  </a:lnTo>
                  <a:lnTo>
                    <a:pt x="1894" y="48804"/>
                  </a:lnTo>
                  <a:lnTo>
                    <a:pt x="2590" y="49615"/>
                  </a:lnTo>
                  <a:lnTo>
                    <a:pt x="3247" y="50465"/>
                  </a:lnTo>
                  <a:lnTo>
                    <a:pt x="3904" y="51315"/>
                  </a:lnTo>
                  <a:lnTo>
                    <a:pt x="3904" y="51315"/>
                  </a:lnTo>
                  <a:lnTo>
                    <a:pt x="4560" y="52204"/>
                  </a:lnTo>
                  <a:lnTo>
                    <a:pt x="5217" y="53054"/>
                  </a:lnTo>
                  <a:lnTo>
                    <a:pt x="5526" y="53518"/>
                  </a:lnTo>
                  <a:lnTo>
                    <a:pt x="5797" y="53982"/>
                  </a:lnTo>
                  <a:lnTo>
                    <a:pt x="6067" y="54484"/>
                  </a:lnTo>
                  <a:lnTo>
                    <a:pt x="6261" y="54986"/>
                  </a:lnTo>
                  <a:lnTo>
                    <a:pt x="6261" y="54986"/>
                  </a:lnTo>
                  <a:lnTo>
                    <a:pt x="6415" y="55489"/>
                  </a:lnTo>
                  <a:lnTo>
                    <a:pt x="6531" y="55952"/>
                  </a:lnTo>
                  <a:lnTo>
                    <a:pt x="6647" y="56455"/>
                  </a:lnTo>
                  <a:lnTo>
                    <a:pt x="6686" y="56996"/>
                  </a:lnTo>
                  <a:lnTo>
                    <a:pt x="6724" y="57498"/>
                  </a:lnTo>
                  <a:lnTo>
                    <a:pt x="6724" y="58000"/>
                  </a:lnTo>
                  <a:lnTo>
                    <a:pt x="6686" y="59043"/>
                  </a:lnTo>
                  <a:lnTo>
                    <a:pt x="6531" y="60087"/>
                  </a:lnTo>
                  <a:lnTo>
                    <a:pt x="6338" y="61130"/>
                  </a:lnTo>
                  <a:lnTo>
                    <a:pt x="6067" y="62135"/>
                  </a:lnTo>
                  <a:lnTo>
                    <a:pt x="5758" y="63101"/>
                  </a:lnTo>
                  <a:lnTo>
                    <a:pt x="5758" y="63101"/>
                  </a:lnTo>
                  <a:lnTo>
                    <a:pt x="5449" y="63990"/>
                  </a:lnTo>
                  <a:lnTo>
                    <a:pt x="5063" y="64878"/>
                  </a:lnTo>
                  <a:lnTo>
                    <a:pt x="4599" y="65767"/>
                  </a:lnTo>
                  <a:lnTo>
                    <a:pt x="4097" y="66578"/>
                  </a:lnTo>
                  <a:lnTo>
                    <a:pt x="4097" y="66578"/>
                  </a:lnTo>
                  <a:lnTo>
                    <a:pt x="3710" y="67081"/>
                  </a:lnTo>
                  <a:lnTo>
                    <a:pt x="3285" y="67583"/>
                  </a:lnTo>
                  <a:lnTo>
                    <a:pt x="3285" y="67583"/>
                  </a:lnTo>
                  <a:lnTo>
                    <a:pt x="2860" y="68008"/>
                  </a:lnTo>
                  <a:lnTo>
                    <a:pt x="2860" y="68008"/>
                  </a:lnTo>
                  <a:lnTo>
                    <a:pt x="2590" y="68240"/>
                  </a:lnTo>
                  <a:lnTo>
                    <a:pt x="2358" y="68472"/>
                  </a:lnTo>
                  <a:lnTo>
                    <a:pt x="2281" y="68626"/>
                  </a:lnTo>
                  <a:lnTo>
                    <a:pt x="2242" y="68742"/>
                  </a:lnTo>
                  <a:lnTo>
                    <a:pt x="2242" y="68897"/>
                  </a:lnTo>
                  <a:lnTo>
                    <a:pt x="2397" y="69051"/>
                  </a:lnTo>
                  <a:lnTo>
                    <a:pt x="2397" y="69051"/>
                  </a:lnTo>
                  <a:lnTo>
                    <a:pt x="2551" y="69129"/>
                  </a:lnTo>
                  <a:lnTo>
                    <a:pt x="2706" y="69167"/>
                  </a:lnTo>
                  <a:lnTo>
                    <a:pt x="2899" y="69167"/>
                  </a:lnTo>
                  <a:lnTo>
                    <a:pt x="3092" y="69129"/>
                  </a:lnTo>
                  <a:lnTo>
                    <a:pt x="3479" y="69013"/>
                  </a:lnTo>
                  <a:lnTo>
                    <a:pt x="3826" y="68897"/>
                  </a:lnTo>
                  <a:lnTo>
                    <a:pt x="3826" y="68897"/>
                  </a:lnTo>
                  <a:lnTo>
                    <a:pt x="4754" y="68588"/>
                  </a:lnTo>
                  <a:lnTo>
                    <a:pt x="5642" y="68201"/>
                  </a:lnTo>
                  <a:lnTo>
                    <a:pt x="5642" y="68201"/>
                  </a:lnTo>
                  <a:lnTo>
                    <a:pt x="6531" y="67776"/>
                  </a:lnTo>
                  <a:lnTo>
                    <a:pt x="7381" y="67274"/>
                  </a:lnTo>
                  <a:lnTo>
                    <a:pt x="8231" y="66733"/>
                  </a:lnTo>
                  <a:lnTo>
                    <a:pt x="9004" y="66153"/>
                  </a:lnTo>
                  <a:lnTo>
                    <a:pt x="9004" y="66153"/>
                  </a:lnTo>
                  <a:lnTo>
                    <a:pt x="9738" y="65497"/>
                  </a:lnTo>
                  <a:lnTo>
                    <a:pt x="10395" y="64840"/>
                  </a:lnTo>
                  <a:lnTo>
                    <a:pt x="11014" y="64105"/>
                  </a:lnTo>
                  <a:lnTo>
                    <a:pt x="11593" y="63333"/>
                  </a:lnTo>
                  <a:lnTo>
                    <a:pt x="12134" y="62521"/>
                  </a:lnTo>
                  <a:lnTo>
                    <a:pt x="12559" y="61671"/>
                  </a:lnTo>
                  <a:lnTo>
                    <a:pt x="12946" y="60782"/>
                  </a:lnTo>
                  <a:lnTo>
                    <a:pt x="13255" y="59894"/>
                  </a:lnTo>
                  <a:lnTo>
                    <a:pt x="13255" y="59894"/>
                  </a:lnTo>
                  <a:lnTo>
                    <a:pt x="13371" y="59778"/>
                  </a:lnTo>
                  <a:lnTo>
                    <a:pt x="13371" y="59778"/>
                  </a:lnTo>
                  <a:lnTo>
                    <a:pt x="13950" y="59353"/>
                  </a:lnTo>
                  <a:lnTo>
                    <a:pt x="14568" y="58966"/>
                  </a:lnTo>
                  <a:lnTo>
                    <a:pt x="15264" y="58657"/>
                  </a:lnTo>
                  <a:lnTo>
                    <a:pt x="15921" y="58348"/>
                  </a:lnTo>
                  <a:lnTo>
                    <a:pt x="16655" y="58116"/>
                  </a:lnTo>
                  <a:lnTo>
                    <a:pt x="17351" y="57923"/>
                  </a:lnTo>
                  <a:lnTo>
                    <a:pt x="18085" y="57730"/>
                  </a:lnTo>
                  <a:lnTo>
                    <a:pt x="18819" y="57575"/>
                  </a:lnTo>
                  <a:lnTo>
                    <a:pt x="18819" y="57575"/>
                  </a:lnTo>
                  <a:lnTo>
                    <a:pt x="20906" y="57227"/>
                  </a:lnTo>
                  <a:lnTo>
                    <a:pt x="21949" y="56996"/>
                  </a:lnTo>
                  <a:lnTo>
                    <a:pt x="22992" y="56764"/>
                  </a:lnTo>
                  <a:lnTo>
                    <a:pt x="22992" y="56764"/>
                  </a:lnTo>
                  <a:lnTo>
                    <a:pt x="23881" y="56493"/>
                  </a:lnTo>
                  <a:lnTo>
                    <a:pt x="24808" y="56184"/>
                  </a:lnTo>
                  <a:lnTo>
                    <a:pt x="25697" y="55836"/>
                  </a:lnTo>
                  <a:lnTo>
                    <a:pt x="26547" y="55450"/>
                  </a:lnTo>
                  <a:lnTo>
                    <a:pt x="26547" y="55450"/>
                  </a:lnTo>
                  <a:lnTo>
                    <a:pt x="27513" y="54948"/>
                  </a:lnTo>
                  <a:lnTo>
                    <a:pt x="28441" y="54445"/>
                  </a:lnTo>
                  <a:lnTo>
                    <a:pt x="29368" y="53866"/>
                  </a:lnTo>
                  <a:lnTo>
                    <a:pt x="29793" y="53556"/>
                  </a:lnTo>
                  <a:lnTo>
                    <a:pt x="30218" y="53209"/>
                  </a:lnTo>
                  <a:lnTo>
                    <a:pt x="30218" y="53209"/>
                  </a:lnTo>
                  <a:lnTo>
                    <a:pt x="30257" y="53170"/>
                  </a:lnTo>
                  <a:lnTo>
                    <a:pt x="30257" y="53170"/>
                  </a:lnTo>
                  <a:lnTo>
                    <a:pt x="30798" y="52861"/>
                  </a:lnTo>
                  <a:lnTo>
                    <a:pt x="31068" y="52745"/>
                  </a:lnTo>
                  <a:lnTo>
                    <a:pt x="31377" y="52668"/>
                  </a:lnTo>
                  <a:lnTo>
                    <a:pt x="31377" y="52668"/>
                  </a:lnTo>
                  <a:lnTo>
                    <a:pt x="31648" y="52668"/>
                  </a:lnTo>
                  <a:lnTo>
                    <a:pt x="31764" y="52668"/>
                  </a:lnTo>
                  <a:lnTo>
                    <a:pt x="31880" y="52706"/>
                  </a:lnTo>
                  <a:lnTo>
                    <a:pt x="31957" y="52784"/>
                  </a:lnTo>
                  <a:lnTo>
                    <a:pt x="32034" y="52861"/>
                  </a:lnTo>
                  <a:lnTo>
                    <a:pt x="32111" y="52977"/>
                  </a:lnTo>
                  <a:lnTo>
                    <a:pt x="32150" y="53093"/>
                  </a:lnTo>
                  <a:lnTo>
                    <a:pt x="32150" y="53093"/>
                  </a:lnTo>
                  <a:lnTo>
                    <a:pt x="32227" y="53402"/>
                  </a:lnTo>
                  <a:lnTo>
                    <a:pt x="32266" y="53556"/>
                  </a:lnTo>
                  <a:lnTo>
                    <a:pt x="32343" y="53672"/>
                  </a:lnTo>
                  <a:lnTo>
                    <a:pt x="32343" y="53672"/>
                  </a:lnTo>
                  <a:lnTo>
                    <a:pt x="32459" y="53788"/>
                  </a:lnTo>
                  <a:lnTo>
                    <a:pt x="32575" y="53866"/>
                  </a:lnTo>
                  <a:lnTo>
                    <a:pt x="32884" y="53904"/>
                  </a:lnTo>
                  <a:lnTo>
                    <a:pt x="32884" y="53904"/>
                  </a:lnTo>
                  <a:lnTo>
                    <a:pt x="33077" y="53982"/>
                  </a:lnTo>
                  <a:lnTo>
                    <a:pt x="33271" y="54059"/>
                  </a:lnTo>
                  <a:lnTo>
                    <a:pt x="33464" y="54175"/>
                  </a:lnTo>
                  <a:lnTo>
                    <a:pt x="33618" y="54329"/>
                  </a:lnTo>
                  <a:lnTo>
                    <a:pt x="33618" y="54329"/>
                  </a:lnTo>
                  <a:lnTo>
                    <a:pt x="33889" y="54638"/>
                  </a:lnTo>
                  <a:lnTo>
                    <a:pt x="34082" y="55025"/>
                  </a:lnTo>
                  <a:lnTo>
                    <a:pt x="34082" y="55025"/>
                  </a:lnTo>
                  <a:lnTo>
                    <a:pt x="34237" y="55257"/>
                  </a:lnTo>
                  <a:lnTo>
                    <a:pt x="34353" y="55334"/>
                  </a:lnTo>
                  <a:lnTo>
                    <a:pt x="34469" y="55411"/>
                  </a:lnTo>
                  <a:lnTo>
                    <a:pt x="34469" y="55411"/>
                  </a:lnTo>
                  <a:lnTo>
                    <a:pt x="34623" y="55411"/>
                  </a:lnTo>
                  <a:lnTo>
                    <a:pt x="34778" y="55373"/>
                  </a:lnTo>
                  <a:lnTo>
                    <a:pt x="34855" y="55257"/>
                  </a:lnTo>
                  <a:lnTo>
                    <a:pt x="34971" y="55141"/>
                  </a:lnTo>
                  <a:lnTo>
                    <a:pt x="35087" y="54832"/>
                  </a:lnTo>
                  <a:lnTo>
                    <a:pt x="35125" y="54561"/>
                  </a:lnTo>
                  <a:lnTo>
                    <a:pt x="35125" y="54561"/>
                  </a:lnTo>
                  <a:lnTo>
                    <a:pt x="35203" y="54136"/>
                  </a:lnTo>
                  <a:lnTo>
                    <a:pt x="35241" y="53672"/>
                  </a:lnTo>
                  <a:lnTo>
                    <a:pt x="35203" y="53247"/>
                  </a:lnTo>
                  <a:lnTo>
                    <a:pt x="35125" y="52822"/>
                  </a:lnTo>
                  <a:lnTo>
                    <a:pt x="35125" y="52822"/>
                  </a:lnTo>
                  <a:lnTo>
                    <a:pt x="35048" y="52436"/>
                  </a:lnTo>
                  <a:lnTo>
                    <a:pt x="34894" y="52088"/>
                  </a:lnTo>
                  <a:lnTo>
                    <a:pt x="34739" y="51740"/>
                  </a:lnTo>
                  <a:lnTo>
                    <a:pt x="34584" y="51393"/>
                  </a:lnTo>
                  <a:lnTo>
                    <a:pt x="34353" y="51083"/>
                  </a:lnTo>
                  <a:lnTo>
                    <a:pt x="34121" y="50736"/>
                  </a:lnTo>
                  <a:lnTo>
                    <a:pt x="33889" y="50465"/>
                  </a:lnTo>
                  <a:lnTo>
                    <a:pt x="33618" y="50195"/>
                  </a:lnTo>
                  <a:lnTo>
                    <a:pt x="33618" y="50195"/>
                  </a:lnTo>
                  <a:lnTo>
                    <a:pt x="34469" y="48765"/>
                  </a:lnTo>
                  <a:lnTo>
                    <a:pt x="35319" y="47335"/>
                  </a:lnTo>
                  <a:lnTo>
                    <a:pt x="36207" y="45906"/>
                  </a:lnTo>
                  <a:lnTo>
                    <a:pt x="37173" y="44553"/>
                  </a:lnTo>
                  <a:lnTo>
                    <a:pt x="37173" y="44553"/>
                  </a:lnTo>
                  <a:lnTo>
                    <a:pt x="37714" y="43819"/>
                  </a:lnTo>
                  <a:lnTo>
                    <a:pt x="38255" y="43162"/>
                  </a:lnTo>
                  <a:lnTo>
                    <a:pt x="38874" y="42505"/>
                  </a:lnTo>
                  <a:lnTo>
                    <a:pt x="39531" y="41926"/>
                  </a:lnTo>
                  <a:lnTo>
                    <a:pt x="39531" y="41926"/>
                  </a:lnTo>
                  <a:lnTo>
                    <a:pt x="39878" y="41655"/>
                  </a:lnTo>
                  <a:lnTo>
                    <a:pt x="40265" y="41385"/>
                  </a:lnTo>
                  <a:lnTo>
                    <a:pt x="40651" y="41153"/>
                  </a:lnTo>
                  <a:lnTo>
                    <a:pt x="41038" y="40960"/>
                  </a:lnTo>
                  <a:lnTo>
                    <a:pt x="41038" y="40960"/>
                  </a:lnTo>
                  <a:lnTo>
                    <a:pt x="41772" y="40650"/>
                  </a:lnTo>
                  <a:lnTo>
                    <a:pt x="42119" y="40457"/>
                  </a:lnTo>
                  <a:lnTo>
                    <a:pt x="42429" y="40225"/>
                  </a:lnTo>
                  <a:lnTo>
                    <a:pt x="42429" y="40225"/>
                  </a:lnTo>
                  <a:lnTo>
                    <a:pt x="42583" y="40109"/>
                  </a:lnTo>
                  <a:lnTo>
                    <a:pt x="42699" y="39955"/>
                  </a:lnTo>
                  <a:lnTo>
                    <a:pt x="42892" y="39607"/>
                  </a:lnTo>
                  <a:lnTo>
                    <a:pt x="42892" y="39607"/>
                  </a:lnTo>
                  <a:lnTo>
                    <a:pt x="42970" y="39453"/>
                  </a:lnTo>
                  <a:lnTo>
                    <a:pt x="43086" y="39259"/>
                  </a:lnTo>
                  <a:lnTo>
                    <a:pt x="43086" y="39259"/>
                  </a:lnTo>
                  <a:lnTo>
                    <a:pt x="43163" y="39182"/>
                  </a:lnTo>
                  <a:lnTo>
                    <a:pt x="43201" y="39143"/>
                  </a:lnTo>
                  <a:lnTo>
                    <a:pt x="43317" y="39105"/>
                  </a:lnTo>
                  <a:lnTo>
                    <a:pt x="43395" y="39105"/>
                  </a:lnTo>
                  <a:lnTo>
                    <a:pt x="43549" y="39182"/>
                  </a:lnTo>
                  <a:lnTo>
                    <a:pt x="43704" y="39298"/>
                  </a:lnTo>
                  <a:lnTo>
                    <a:pt x="43704" y="39298"/>
                  </a:lnTo>
                  <a:lnTo>
                    <a:pt x="44013" y="39646"/>
                  </a:lnTo>
                  <a:lnTo>
                    <a:pt x="44361" y="40032"/>
                  </a:lnTo>
                  <a:lnTo>
                    <a:pt x="44361" y="40032"/>
                  </a:lnTo>
                  <a:lnTo>
                    <a:pt x="44438" y="40071"/>
                  </a:lnTo>
                  <a:lnTo>
                    <a:pt x="44438" y="40071"/>
                  </a:lnTo>
                  <a:lnTo>
                    <a:pt x="44786" y="40419"/>
                  </a:lnTo>
                  <a:lnTo>
                    <a:pt x="45133" y="40689"/>
                  </a:lnTo>
                  <a:lnTo>
                    <a:pt x="45327" y="40805"/>
                  </a:lnTo>
                  <a:lnTo>
                    <a:pt x="45559" y="40882"/>
                  </a:lnTo>
                  <a:lnTo>
                    <a:pt x="45790" y="40921"/>
                  </a:lnTo>
                  <a:lnTo>
                    <a:pt x="46022" y="40960"/>
                  </a:lnTo>
                  <a:lnTo>
                    <a:pt x="46022" y="40960"/>
                  </a:lnTo>
                  <a:lnTo>
                    <a:pt x="47027" y="41075"/>
                  </a:lnTo>
                  <a:lnTo>
                    <a:pt x="47027" y="41075"/>
                  </a:lnTo>
                  <a:lnTo>
                    <a:pt x="47722" y="41307"/>
                  </a:lnTo>
                  <a:lnTo>
                    <a:pt x="48418" y="41578"/>
                  </a:lnTo>
                  <a:lnTo>
                    <a:pt x="48418" y="41578"/>
                  </a:lnTo>
                  <a:lnTo>
                    <a:pt x="49539" y="42080"/>
                  </a:lnTo>
                  <a:lnTo>
                    <a:pt x="50659" y="42621"/>
                  </a:lnTo>
                  <a:lnTo>
                    <a:pt x="51780" y="43201"/>
                  </a:lnTo>
                  <a:lnTo>
                    <a:pt x="52862" y="43858"/>
                  </a:lnTo>
                  <a:lnTo>
                    <a:pt x="52862" y="43858"/>
                  </a:lnTo>
                  <a:lnTo>
                    <a:pt x="53944" y="44476"/>
                  </a:lnTo>
                  <a:lnTo>
                    <a:pt x="54987" y="45171"/>
                  </a:lnTo>
                  <a:lnTo>
                    <a:pt x="55992" y="45906"/>
                  </a:lnTo>
                  <a:lnTo>
                    <a:pt x="56996" y="46640"/>
                  </a:lnTo>
                  <a:lnTo>
                    <a:pt x="57962" y="47374"/>
                  </a:lnTo>
                  <a:lnTo>
                    <a:pt x="58967" y="48147"/>
                  </a:lnTo>
                  <a:lnTo>
                    <a:pt x="60860" y="49770"/>
                  </a:lnTo>
                  <a:lnTo>
                    <a:pt x="60860" y="49770"/>
                  </a:lnTo>
                  <a:lnTo>
                    <a:pt x="60976" y="49847"/>
                  </a:lnTo>
                  <a:lnTo>
                    <a:pt x="61131" y="49963"/>
                  </a:lnTo>
                  <a:lnTo>
                    <a:pt x="61247" y="49963"/>
                  </a:lnTo>
                  <a:lnTo>
                    <a:pt x="61401" y="49924"/>
                  </a:lnTo>
                  <a:lnTo>
                    <a:pt x="61401" y="49924"/>
                  </a:lnTo>
                  <a:lnTo>
                    <a:pt x="61517" y="49847"/>
                  </a:lnTo>
                  <a:lnTo>
                    <a:pt x="61595" y="49731"/>
                  </a:lnTo>
                  <a:lnTo>
                    <a:pt x="61633" y="49615"/>
                  </a:lnTo>
                  <a:lnTo>
                    <a:pt x="61633" y="49461"/>
                  </a:lnTo>
                  <a:lnTo>
                    <a:pt x="61633" y="49461"/>
                  </a:lnTo>
                  <a:lnTo>
                    <a:pt x="61595" y="49229"/>
                  </a:lnTo>
                  <a:lnTo>
                    <a:pt x="61517" y="49036"/>
                  </a:lnTo>
                  <a:lnTo>
                    <a:pt x="61363" y="486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884850" y="3009625"/>
              <a:ext cx="1322525" cy="1414275"/>
            </a:xfrm>
            <a:custGeom>
              <a:rect b="b" l="l" r="r" t="t"/>
              <a:pathLst>
                <a:path extrusionOk="0" h="56571" w="52901">
                  <a:moveTo>
                    <a:pt x="13409" y="0"/>
                  </a:moveTo>
                  <a:lnTo>
                    <a:pt x="13177" y="39"/>
                  </a:lnTo>
                  <a:lnTo>
                    <a:pt x="12868" y="39"/>
                  </a:lnTo>
                  <a:lnTo>
                    <a:pt x="12520" y="155"/>
                  </a:lnTo>
                  <a:lnTo>
                    <a:pt x="12404" y="194"/>
                  </a:lnTo>
                  <a:lnTo>
                    <a:pt x="12250" y="232"/>
                  </a:lnTo>
                  <a:lnTo>
                    <a:pt x="12095" y="310"/>
                  </a:lnTo>
                  <a:lnTo>
                    <a:pt x="11786" y="503"/>
                  </a:lnTo>
                  <a:lnTo>
                    <a:pt x="11554" y="773"/>
                  </a:lnTo>
                  <a:lnTo>
                    <a:pt x="11361" y="1082"/>
                  </a:lnTo>
                  <a:lnTo>
                    <a:pt x="11245" y="1392"/>
                  </a:lnTo>
                  <a:lnTo>
                    <a:pt x="11129" y="1739"/>
                  </a:lnTo>
                  <a:lnTo>
                    <a:pt x="10975" y="2396"/>
                  </a:lnTo>
                  <a:lnTo>
                    <a:pt x="10897" y="2744"/>
                  </a:lnTo>
                  <a:lnTo>
                    <a:pt x="10782" y="3053"/>
                  </a:lnTo>
                  <a:lnTo>
                    <a:pt x="10627" y="3362"/>
                  </a:lnTo>
                  <a:lnTo>
                    <a:pt x="10395" y="3671"/>
                  </a:lnTo>
                  <a:lnTo>
                    <a:pt x="9970" y="4135"/>
                  </a:lnTo>
                  <a:lnTo>
                    <a:pt x="9738" y="4405"/>
                  </a:lnTo>
                  <a:lnTo>
                    <a:pt x="9584" y="4676"/>
                  </a:lnTo>
                  <a:lnTo>
                    <a:pt x="9506" y="4908"/>
                  </a:lnTo>
                  <a:lnTo>
                    <a:pt x="9429" y="5140"/>
                  </a:lnTo>
                  <a:lnTo>
                    <a:pt x="9352" y="5603"/>
                  </a:lnTo>
                  <a:lnTo>
                    <a:pt x="9429" y="6067"/>
                  </a:lnTo>
                  <a:lnTo>
                    <a:pt x="9584" y="6763"/>
                  </a:lnTo>
                  <a:lnTo>
                    <a:pt x="9777" y="7458"/>
                  </a:lnTo>
                  <a:lnTo>
                    <a:pt x="10241" y="8811"/>
                  </a:lnTo>
                  <a:lnTo>
                    <a:pt x="10434" y="9467"/>
                  </a:lnTo>
                  <a:lnTo>
                    <a:pt x="10588" y="10124"/>
                  </a:lnTo>
                  <a:lnTo>
                    <a:pt x="10820" y="11438"/>
                  </a:lnTo>
                  <a:lnTo>
                    <a:pt x="11207" y="14104"/>
                  </a:lnTo>
                  <a:lnTo>
                    <a:pt x="11361" y="14839"/>
                  </a:lnTo>
                  <a:lnTo>
                    <a:pt x="11516" y="15534"/>
                  </a:lnTo>
                  <a:lnTo>
                    <a:pt x="11709" y="16230"/>
                  </a:lnTo>
                  <a:lnTo>
                    <a:pt x="11979" y="16886"/>
                  </a:lnTo>
                  <a:lnTo>
                    <a:pt x="12250" y="17466"/>
                  </a:lnTo>
                  <a:lnTo>
                    <a:pt x="12404" y="17814"/>
                  </a:lnTo>
                  <a:lnTo>
                    <a:pt x="12636" y="18162"/>
                  </a:lnTo>
                  <a:lnTo>
                    <a:pt x="13023" y="18857"/>
                  </a:lnTo>
                  <a:lnTo>
                    <a:pt x="13370" y="19630"/>
                  </a:lnTo>
                  <a:lnTo>
                    <a:pt x="13718" y="20441"/>
                  </a:lnTo>
                  <a:lnTo>
                    <a:pt x="14414" y="22026"/>
                  </a:lnTo>
                  <a:lnTo>
                    <a:pt x="14762" y="22837"/>
                  </a:lnTo>
                  <a:lnTo>
                    <a:pt x="15187" y="23571"/>
                  </a:lnTo>
                  <a:lnTo>
                    <a:pt x="15650" y="24228"/>
                  </a:lnTo>
                  <a:lnTo>
                    <a:pt x="15921" y="24460"/>
                  </a:lnTo>
                  <a:lnTo>
                    <a:pt x="16307" y="24731"/>
                  </a:lnTo>
                  <a:lnTo>
                    <a:pt x="17119" y="25194"/>
                  </a:lnTo>
                  <a:lnTo>
                    <a:pt x="17544" y="25465"/>
                  </a:lnTo>
                  <a:lnTo>
                    <a:pt x="17930" y="25735"/>
                  </a:lnTo>
                  <a:lnTo>
                    <a:pt x="18085" y="25890"/>
                  </a:lnTo>
                  <a:lnTo>
                    <a:pt x="18201" y="26044"/>
                  </a:lnTo>
                  <a:lnTo>
                    <a:pt x="18317" y="26199"/>
                  </a:lnTo>
                  <a:lnTo>
                    <a:pt x="18394" y="26354"/>
                  </a:lnTo>
                  <a:lnTo>
                    <a:pt x="18510" y="26701"/>
                  </a:lnTo>
                  <a:lnTo>
                    <a:pt x="18548" y="27010"/>
                  </a:lnTo>
                  <a:lnTo>
                    <a:pt x="18548" y="27165"/>
                  </a:lnTo>
                  <a:lnTo>
                    <a:pt x="18510" y="27320"/>
                  </a:lnTo>
                  <a:lnTo>
                    <a:pt x="18432" y="27513"/>
                  </a:lnTo>
                  <a:lnTo>
                    <a:pt x="18317" y="27706"/>
                  </a:lnTo>
                  <a:lnTo>
                    <a:pt x="18162" y="27861"/>
                  </a:lnTo>
                  <a:lnTo>
                    <a:pt x="17969" y="28015"/>
                  </a:lnTo>
                  <a:lnTo>
                    <a:pt x="17505" y="28401"/>
                  </a:lnTo>
                  <a:lnTo>
                    <a:pt x="16500" y="29136"/>
                  </a:lnTo>
                  <a:lnTo>
                    <a:pt x="16114" y="29445"/>
                  </a:lnTo>
                  <a:lnTo>
                    <a:pt x="15650" y="29715"/>
                  </a:lnTo>
                  <a:lnTo>
                    <a:pt x="15148" y="29947"/>
                  </a:lnTo>
                  <a:lnTo>
                    <a:pt x="14646" y="30179"/>
                  </a:lnTo>
                  <a:lnTo>
                    <a:pt x="13641" y="30565"/>
                  </a:lnTo>
                  <a:lnTo>
                    <a:pt x="12752" y="30874"/>
                  </a:lnTo>
                  <a:lnTo>
                    <a:pt x="11245" y="31454"/>
                  </a:lnTo>
                  <a:lnTo>
                    <a:pt x="9777" y="32072"/>
                  </a:lnTo>
                  <a:lnTo>
                    <a:pt x="9081" y="32381"/>
                  </a:lnTo>
                  <a:lnTo>
                    <a:pt x="8386" y="32768"/>
                  </a:lnTo>
                  <a:lnTo>
                    <a:pt x="7690" y="33154"/>
                  </a:lnTo>
                  <a:lnTo>
                    <a:pt x="7033" y="33618"/>
                  </a:lnTo>
                  <a:lnTo>
                    <a:pt x="6338" y="34120"/>
                  </a:lnTo>
                  <a:lnTo>
                    <a:pt x="5720" y="34700"/>
                  </a:lnTo>
                  <a:lnTo>
                    <a:pt x="4483" y="35859"/>
                  </a:lnTo>
                  <a:lnTo>
                    <a:pt x="3903" y="36439"/>
                  </a:lnTo>
                  <a:lnTo>
                    <a:pt x="3362" y="37057"/>
                  </a:lnTo>
                  <a:lnTo>
                    <a:pt x="2860" y="37675"/>
                  </a:lnTo>
                  <a:lnTo>
                    <a:pt x="2358" y="38371"/>
                  </a:lnTo>
                  <a:lnTo>
                    <a:pt x="1933" y="39066"/>
                  </a:lnTo>
                  <a:lnTo>
                    <a:pt x="1546" y="39839"/>
                  </a:lnTo>
                  <a:lnTo>
                    <a:pt x="1199" y="40573"/>
                  </a:lnTo>
                  <a:lnTo>
                    <a:pt x="851" y="41346"/>
                  </a:lnTo>
                  <a:lnTo>
                    <a:pt x="542" y="42080"/>
                  </a:lnTo>
                  <a:lnTo>
                    <a:pt x="271" y="42815"/>
                  </a:lnTo>
                  <a:lnTo>
                    <a:pt x="155" y="43162"/>
                  </a:lnTo>
                  <a:lnTo>
                    <a:pt x="39" y="43510"/>
                  </a:lnTo>
                  <a:lnTo>
                    <a:pt x="1" y="43896"/>
                  </a:lnTo>
                  <a:lnTo>
                    <a:pt x="1" y="44090"/>
                  </a:lnTo>
                  <a:lnTo>
                    <a:pt x="39" y="44244"/>
                  </a:lnTo>
                  <a:lnTo>
                    <a:pt x="78" y="44399"/>
                  </a:lnTo>
                  <a:lnTo>
                    <a:pt x="194" y="44476"/>
                  </a:lnTo>
                  <a:lnTo>
                    <a:pt x="310" y="44553"/>
                  </a:lnTo>
                  <a:lnTo>
                    <a:pt x="542" y="44553"/>
                  </a:lnTo>
                  <a:lnTo>
                    <a:pt x="696" y="44515"/>
                  </a:lnTo>
                  <a:lnTo>
                    <a:pt x="967" y="44399"/>
                  </a:lnTo>
                  <a:lnTo>
                    <a:pt x="1778" y="43935"/>
                  </a:lnTo>
                  <a:lnTo>
                    <a:pt x="2628" y="43471"/>
                  </a:lnTo>
                  <a:lnTo>
                    <a:pt x="3517" y="43046"/>
                  </a:lnTo>
                  <a:lnTo>
                    <a:pt x="4406" y="42660"/>
                  </a:lnTo>
                  <a:lnTo>
                    <a:pt x="5333" y="42312"/>
                  </a:lnTo>
                  <a:lnTo>
                    <a:pt x="6299" y="42003"/>
                  </a:lnTo>
                  <a:lnTo>
                    <a:pt x="6338" y="41964"/>
                  </a:lnTo>
                  <a:lnTo>
                    <a:pt x="6376" y="41964"/>
                  </a:lnTo>
                  <a:lnTo>
                    <a:pt x="6454" y="41887"/>
                  </a:lnTo>
                  <a:lnTo>
                    <a:pt x="6531" y="41694"/>
                  </a:lnTo>
                  <a:lnTo>
                    <a:pt x="6608" y="41462"/>
                  </a:lnTo>
                  <a:lnTo>
                    <a:pt x="6724" y="40998"/>
                  </a:lnTo>
                  <a:lnTo>
                    <a:pt x="6956" y="40148"/>
                  </a:lnTo>
                  <a:lnTo>
                    <a:pt x="7111" y="39723"/>
                  </a:lnTo>
                  <a:lnTo>
                    <a:pt x="7613" y="40148"/>
                  </a:lnTo>
                  <a:lnTo>
                    <a:pt x="8077" y="40573"/>
                  </a:lnTo>
                  <a:lnTo>
                    <a:pt x="8347" y="40767"/>
                  </a:lnTo>
                  <a:lnTo>
                    <a:pt x="8502" y="40844"/>
                  </a:lnTo>
                  <a:lnTo>
                    <a:pt x="8656" y="40882"/>
                  </a:lnTo>
                  <a:lnTo>
                    <a:pt x="8734" y="40882"/>
                  </a:lnTo>
                  <a:lnTo>
                    <a:pt x="9043" y="40844"/>
                  </a:lnTo>
                  <a:lnTo>
                    <a:pt x="9352" y="40767"/>
                  </a:lnTo>
                  <a:lnTo>
                    <a:pt x="9661" y="40651"/>
                  </a:lnTo>
                  <a:lnTo>
                    <a:pt x="9970" y="40535"/>
                  </a:lnTo>
                  <a:lnTo>
                    <a:pt x="11091" y="39994"/>
                  </a:lnTo>
                  <a:lnTo>
                    <a:pt x="12404" y="39414"/>
                  </a:lnTo>
                  <a:lnTo>
                    <a:pt x="13718" y="38912"/>
                  </a:lnTo>
                  <a:lnTo>
                    <a:pt x="15534" y="38216"/>
                  </a:lnTo>
                  <a:lnTo>
                    <a:pt x="17428" y="37637"/>
                  </a:lnTo>
                  <a:lnTo>
                    <a:pt x="18085" y="37443"/>
                  </a:lnTo>
                  <a:lnTo>
                    <a:pt x="18742" y="37250"/>
                  </a:lnTo>
                  <a:lnTo>
                    <a:pt x="19051" y="37212"/>
                  </a:lnTo>
                  <a:lnTo>
                    <a:pt x="19746" y="37212"/>
                  </a:lnTo>
                  <a:lnTo>
                    <a:pt x="20094" y="37289"/>
                  </a:lnTo>
                  <a:lnTo>
                    <a:pt x="20480" y="37482"/>
                  </a:lnTo>
                  <a:lnTo>
                    <a:pt x="20828" y="37675"/>
                  </a:lnTo>
                  <a:lnTo>
                    <a:pt x="21099" y="37946"/>
                  </a:lnTo>
                  <a:lnTo>
                    <a:pt x="21292" y="38294"/>
                  </a:lnTo>
                  <a:lnTo>
                    <a:pt x="21446" y="38641"/>
                  </a:lnTo>
                  <a:lnTo>
                    <a:pt x="21562" y="39028"/>
                  </a:lnTo>
                  <a:lnTo>
                    <a:pt x="21640" y="39414"/>
                  </a:lnTo>
                  <a:lnTo>
                    <a:pt x="21717" y="39801"/>
                  </a:lnTo>
                  <a:lnTo>
                    <a:pt x="21717" y="40651"/>
                  </a:lnTo>
                  <a:lnTo>
                    <a:pt x="21640" y="41501"/>
                  </a:lnTo>
                  <a:lnTo>
                    <a:pt x="21485" y="42351"/>
                  </a:lnTo>
                  <a:lnTo>
                    <a:pt x="21253" y="43162"/>
                  </a:lnTo>
                  <a:lnTo>
                    <a:pt x="20983" y="43858"/>
                  </a:lnTo>
                  <a:lnTo>
                    <a:pt x="20674" y="44553"/>
                  </a:lnTo>
                  <a:lnTo>
                    <a:pt x="20364" y="45094"/>
                  </a:lnTo>
                  <a:lnTo>
                    <a:pt x="20055" y="45597"/>
                  </a:lnTo>
                  <a:lnTo>
                    <a:pt x="19939" y="45751"/>
                  </a:lnTo>
                  <a:lnTo>
                    <a:pt x="19630" y="45751"/>
                  </a:lnTo>
                  <a:lnTo>
                    <a:pt x="19360" y="45790"/>
                  </a:lnTo>
                  <a:lnTo>
                    <a:pt x="18742" y="45867"/>
                  </a:lnTo>
                  <a:lnTo>
                    <a:pt x="18123" y="46022"/>
                  </a:lnTo>
                  <a:lnTo>
                    <a:pt x="17544" y="46176"/>
                  </a:lnTo>
                  <a:lnTo>
                    <a:pt x="16887" y="46408"/>
                  </a:lnTo>
                  <a:lnTo>
                    <a:pt x="16539" y="46563"/>
                  </a:lnTo>
                  <a:lnTo>
                    <a:pt x="16269" y="46717"/>
                  </a:lnTo>
                  <a:lnTo>
                    <a:pt x="15959" y="46910"/>
                  </a:lnTo>
                  <a:lnTo>
                    <a:pt x="15689" y="47142"/>
                  </a:lnTo>
                  <a:lnTo>
                    <a:pt x="15457" y="47413"/>
                  </a:lnTo>
                  <a:lnTo>
                    <a:pt x="15225" y="47683"/>
                  </a:lnTo>
                  <a:lnTo>
                    <a:pt x="15071" y="47915"/>
                  </a:lnTo>
                  <a:lnTo>
                    <a:pt x="14955" y="48147"/>
                  </a:lnTo>
                  <a:lnTo>
                    <a:pt x="14877" y="48302"/>
                  </a:lnTo>
                  <a:lnTo>
                    <a:pt x="14877" y="48417"/>
                  </a:lnTo>
                  <a:lnTo>
                    <a:pt x="14877" y="48533"/>
                  </a:lnTo>
                  <a:lnTo>
                    <a:pt x="14916" y="48649"/>
                  </a:lnTo>
                  <a:lnTo>
                    <a:pt x="14993" y="48727"/>
                  </a:lnTo>
                  <a:lnTo>
                    <a:pt x="15032" y="48804"/>
                  </a:lnTo>
                  <a:lnTo>
                    <a:pt x="15187" y="48842"/>
                  </a:lnTo>
                  <a:lnTo>
                    <a:pt x="15380" y="48842"/>
                  </a:lnTo>
                  <a:lnTo>
                    <a:pt x="15573" y="48804"/>
                  </a:lnTo>
                  <a:lnTo>
                    <a:pt x="15959" y="48804"/>
                  </a:lnTo>
                  <a:lnTo>
                    <a:pt x="16075" y="48842"/>
                  </a:lnTo>
                  <a:lnTo>
                    <a:pt x="16346" y="49036"/>
                  </a:lnTo>
                  <a:lnTo>
                    <a:pt x="16500" y="49152"/>
                  </a:lnTo>
                  <a:lnTo>
                    <a:pt x="16655" y="49229"/>
                  </a:lnTo>
                  <a:lnTo>
                    <a:pt x="16732" y="49268"/>
                  </a:lnTo>
                  <a:lnTo>
                    <a:pt x="16423" y="49499"/>
                  </a:lnTo>
                  <a:lnTo>
                    <a:pt x="16114" y="49731"/>
                  </a:lnTo>
                  <a:lnTo>
                    <a:pt x="15805" y="49886"/>
                  </a:lnTo>
                  <a:lnTo>
                    <a:pt x="15534" y="50040"/>
                  </a:lnTo>
                  <a:lnTo>
                    <a:pt x="14916" y="50311"/>
                  </a:lnTo>
                  <a:lnTo>
                    <a:pt x="14452" y="50581"/>
                  </a:lnTo>
                  <a:lnTo>
                    <a:pt x="14027" y="50890"/>
                  </a:lnTo>
                  <a:lnTo>
                    <a:pt x="13641" y="51238"/>
                  </a:lnTo>
                  <a:lnTo>
                    <a:pt x="13255" y="51625"/>
                  </a:lnTo>
                  <a:lnTo>
                    <a:pt x="12868" y="51972"/>
                  </a:lnTo>
                  <a:lnTo>
                    <a:pt x="12443" y="52320"/>
                  </a:lnTo>
                  <a:lnTo>
                    <a:pt x="12018" y="52629"/>
                  </a:lnTo>
                  <a:lnTo>
                    <a:pt x="11554" y="52938"/>
                  </a:lnTo>
                  <a:lnTo>
                    <a:pt x="10859" y="53286"/>
                  </a:lnTo>
                  <a:lnTo>
                    <a:pt x="10125" y="53595"/>
                  </a:lnTo>
                  <a:lnTo>
                    <a:pt x="8888" y="54059"/>
                  </a:lnTo>
                  <a:lnTo>
                    <a:pt x="7690" y="54523"/>
                  </a:lnTo>
                  <a:lnTo>
                    <a:pt x="6686" y="54948"/>
                  </a:lnTo>
                  <a:lnTo>
                    <a:pt x="6222" y="55218"/>
                  </a:lnTo>
                  <a:lnTo>
                    <a:pt x="5758" y="55489"/>
                  </a:lnTo>
                  <a:lnTo>
                    <a:pt x="5449" y="55721"/>
                  </a:lnTo>
                  <a:lnTo>
                    <a:pt x="5101" y="55952"/>
                  </a:lnTo>
                  <a:lnTo>
                    <a:pt x="4831" y="56262"/>
                  </a:lnTo>
                  <a:lnTo>
                    <a:pt x="4715" y="56416"/>
                  </a:lnTo>
                  <a:lnTo>
                    <a:pt x="4638" y="56571"/>
                  </a:lnTo>
                  <a:lnTo>
                    <a:pt x="5217" y="56146"/>
                  </a:lnTo>
                  <a:lnTo>
                    <a:pt x="5835" y="55759"/>
                  </a:lnTo>
                  <a:lnTo>
                    <a:pt x="6531" y="55450"/>
                  </a:lnTo>
                  <a:lnTo>
                    <a:pt x="7188" y="55141"/>
                  </a:lnTo>
                  <a:lnTo>
                    <a:pt x="7922" y="54909"/>
                  </a:lnTo>
                  <a:lnTo>
                    <a:pt x="8618" y="54716"/>
                  </a:lnTo>
                  <a:lnTo>
                    <a:pt x="9352" y="54523"/>
                  </a:lnTo>
                  <a:lnTo>
                    <a:pt x="10086" y="54368"/>
                  </a:lnTo>
                  <a:lnTo>
                    <a:pt x="12173" y="54020"/>
                  </a:lnTo>
                  <a:lnTo>
                    <a:pt x="13216" y="53789"/>
                  </a:lnTo>
                  <a:lnTo>
                    <a:pt x="14259" y="53557"/>
                  </a:lnTo>
                  <a:lnTo>
                    <a:pt x="15148" y="53286"/>
                  </a:lnTo>
                  <a:lnTo>
                    <a:pt x="16075" y="52977"/>
                  </a:lnTo>
                  <a:lnTo>
                    <a:pt x="16964" y="52629"/>
                  </a:lnTo>
                  <a:lnTo>
                    <a:pt x="17814" y="52243"/>
                  </a:lnTo>
                  <a:lnTo>
                    <a:pt x="18780" y="51741"/>
                  </a:lnTo>
                  <a:lnTo>
                    <a:pt x="19708" y="51238"/>
                  </a:lnTo>
                  <a:lnTo>
                    <a:pt x="20635" y="50659"/>
                  </a:lnTo>
                  <a:lnTo>
                    <a:pt x="21060" y="50349"/>
                  </a:lnTo>
                  <a:lnTo>
                    <a:pt x="21485" y="50002"/>
                  </a:lnTo>
                  <a:lnTo>
                    <a:pt x="21524" y="49963"/>
                  </a:lnTo>
                  <a:lnTo>
                    <a:pt x="22065" y="49654"/>
                  </a:lnTo>
                  <a:lnTo>
                    <a:pt x="22335" y="49538"/>
                  </a:lnTo>
                  <a:lnTo>
                    <a:pt x="22644" y="49461"/>
                  </a:lnTo>
                  <a:lnTo>
                    <a:pt x="23031" y="49461"/>
                  </a:lnTo>
                  <a:lnTo>
                    <a:pt x="23147" y="49499"/>
                  </a:lnTo>
                  <a:lnTo>
                    <a:pt x="23224" y="49577"/>
                  </a:lnTo>
                  <a:lnTo>
                    <a:pt x="23301" y="49654"/>
                  </a:lnTo>
                  <a:lnTo>
                    <a:pt x="23378" y="49770"/>
                  </a:lnTo>
                  <a:lnTo>
                    <a:pt x="23417" y="49886"/>
                  </a:lnTo>
                  <a:lnTo>
                    <a:pt x="23494" y="50195"/>
                  </a:lnTo>
                  <a:lnTo>
                    <a:pt x="23533" y="50349"/>
                  </a:lnTo>
                  <a:lnTo>
                    <a:pt x="23610" y="50465"/>
                  </a:lnTo>
                  <a:lnTo>
                    <a:pt x="23726" y="50581"/>
                  </a:lnTo>
                  <a:lnTo>
                    <a:pt x="23842" y="50659"/>
                  </a:lnTo>
                  <a:lnTo>
                    <a:pt x="24151" y="50697"/>
                  </a:lnTo>
                  <a:lnTo>
                    <a:pt x="24344" y="50775"/>
                  </a:lnTo>
                  <a:lnTo>
                    <a:pt x="24538" y="50852"/>
                  </a:lnTo>
                  <a:lnTo>
                    <a:pt x="24731" y="50968"/>
                  </a:lnTo>
                  <a:lnTo>
                    <a:pt x="24885" y="51122"/>
                  </a:lnTo>
                  <a:lnTo>
                    <a:pt x="25156" y="51431"/>
                  </a:lnTo>
                  <a:lnTo>
                    <a:pt x="25349" y="51818"/>
                  </a:lnTo>
                  <a:lnTo>
                    <a:pt x="25504" y="52050"/>
                  </a:lnTo>
                  <a:lnTo>
                    <a:pt x="25620" y="52127"/>
                  </a:lnTo>
                  <a:lnTo>
                    <a:pt x="25736" y="52204"/>
                  </a:lnTo>
                  <a:lnTo>
                    <a:pt x="25890" y="52204"/>
                  </a:lnTo>
                  <a:lnTo>
                    <a:pt x="26045" y="52166"/>
                  </a:lnTo>
                  <a:lnTo>
                    <a:pt x="26122" y="52050"/>
                  </a:lnTo>
                  <a:lnTo>
                    <a:pt x="26238" y="51934"/>
                  </a:lnTo>
                  <a:lnTo>
                    <a:pt x="26354" y="51625"/>
                  </a:lnTo>
                  <a:lnTo>
                    <a:pt x="26392" y="51354"/>
                  </a:lnTo>
                  <a:lnTo>
                    <a:pt x="26470" y="50929"/>
                  </a:lnTo>
                  <a:lnTo>
                    <a:pt x="26508" y="50465"/>
                  </a:lnTo>
                  <a:lnTo>
                    <a:pt x="26470" y="50040"/>
                  </a:lnTo>
                  <a:lnTo>
                    <a:pt x="26392" y="49615"/>
                  </a:lnTo>
                  <a:lnTo>
                    <a:pt x="26315" y="49229"/>
                  </a:lnTo>
                  <a:lnTo>
                    <a:pt x="26161" y="48881"/>
                  </a:lnTo>
                  <a:lnTo>
                    <a:pt x="26006" y="48533"/>
                  </a:lnTo>
                  <a:lnTo>
                    <a:pt x="25851" y="48186"/>
                  </a:lnTo>
                  <a:lnTo>
                    <a:pt x="25620" y="47876"/>
                  </a:lnTo>
                  <a:lnTo>
                    <a:pt x="25388" y="47529"/>
                  </a:lnTo>
                  <a:lnTo>
                    <a:pt x="25156" y="47258"/>
                  </a:lnTo>
                  <a:lnTo>
                    <a:pt x="24885" y="46988"/>
                  </a:lnTo>
                  <a:lnTo>
                    <a:pt x="25736" y="45558"/>
                  </a:lnTo>
                  <a:lnTo>
                    <a:pt x="26586" y="44128"/>
                  </a:lnTo>
                  <a:lnTo>
                    <a:pt x="27474" y="42699"/>
                  </a:lnTo>
                  <a:lnTo>
                    <a:pt x="28440" y="41346"/>
                  </a:lnTo>
                  <a:lnTo>
                    <a:pt x="28981" y="40612"/>
                  </a:lnTo>
                  <a:lnTo>
                    <a:pt x="29522" y="39955"/>
                  </a:lnTo>
                  <a:lnTo>
                    <a:pt x="30141" y="39298"/>
                  </a:lnTo>
                  <a:lnTo>
                    <a:pt x="30798" y="38719"/>
                  </a:lnTo>
                  <a:lnTo>
                    <a:pt x="31145" y="38448"/>
                  </a:lnTo>
                  <a:lnTo>
                    <a:pt x="31532" y="38178"/>
                  </a:lnTo>
                  <a:lnTo>
                    <a:pt x="31918" y="37946"/>
                  </a:lnTo>
                  <a:lnTo>
                    <a:pt x="32305" y="37753"/>
                  </a:lnTo>
                  <a:lnTo>
                    <a:pt x="33039" y="37443"/>
                  </a:lnTo>
                  <a:lnTo>
                    <a:pt x="33386" y="37250"/>
                  </a:lnTo>
                  <a:lnTo>
                    <a:pt x="33696" y="37018"/>
                  </a:lnTo>
                  <a:lnTo>
                    <a:pt x="33850" y="36902"/>
                  </a:lnTo>
                  <a:lnTo>
                    <a:pt x="33966" y="36748"/>
                  </a:lnTo>
                  <a:lnTo>
                    <a:pt x="34159" y="36400"/>
                  </a:lnTo>
                  <a:lnTo>
                    <a:pt x="34237" y="36246"/>
                  </a:lnTo>
                  <a:lnTo>
                    <a:pt x="34353" y="36052"/>
                  </a:lnTo>
                  <a:lnTo>
                    <a:pt x="34430" y="35975"/>
                  </a:lnTo>
                  <a:lnTo>
                    <a:pt x="34468" y="35936"/>
                  </a:lnTo>
                  <a:lnTo>
                    <a:pt x="34584" y="35898"/>
                  </a:lnTo>
                  <a:lnTo>
                    <a:pt x="34662" y="35898"/>
                  </a:lnTo>
                  <a:lnTo>
                    <a:pt x="34816" y="35975"/>
                  </a:lnTo>
                  <a:lnTo>
                    <a:pt x="34971" y="36091"/>
                  </a:lnTo>
                  <a:lnTo>
                    <a:pt x="35280" y="36439"/>
                  </a:lnTo>
                  <a:lnTo>
                    <a:pt x="35628" y="36825"/>
                  </a:lnTo>
                  <a:lnTo>
                    <a:pt x="35705" y="36864"/>
                  </a:lnTo>
                  <a:lnTo>
                    <a:pt x="36053" y="37212"/>
                  </a:lnTo>
                  <a:lnTo>
                    <a:pt x="36400" y="37482"/>
                  </a:lnTo>
                  <a:lnTo>
                    <a:pt x="36594" y="37598"/>
                  </a:lnTo>
                  <a:lnTo>
                    <a:pt x="36826" y="37675"/>
                  </a:lnTo>
                  <a:lnTo>
                    <a:pt x="37057" y="37714"/>
                  </a:lnTo>
                  <a:lnTo>
                    <a:pt x="37289" y="37753"/>
                  </a:lnTo>
                  <a:lnTo>
                    <a:pt x="38294" y="37868"/>
                  </a:lnTo>
                  <a:lnTo>
                    <a:pt x="38989" y="38100"/>
                  </a:lnTo>
                  <a:lnTo>
                    <a:pt x="39685" y="38371"/>
                  </a:lnTo>
                  <a:lnTo>
                    <a:pt x="40806" y="38873"/>
                  </a:lnTo>
                  <a:lnTo>
                    <a:pt x="41926" y="39414"/>
                  </a:lnTo>
                  <a:lnTo>
                    <a:pt x="43047" y="39994"/>
                  </a:lnTo>
                  <a:lnTo>
                    <a:pt x="44129" y="40651"/>
                  </a:lnTo>
                  <a:lnTo>
                    <a:pt x="45211" y="41269"/>
                  </a:lnTo>
                  <a:lnTo>
                    <a:pt x="46254" y="41964"/>
                  </a:lnTo>
                  <a:lnTo>
                    <a:pt x="47259" y="42699"/>
                  </a:lnTo>
                  <a:lnTo>
                    <a:pt x="48263" y="43433"/>
                  </a:lnTo>
                  <a:lnTo>
                    <a:pt x="49229" y="44167"/>
                  </a:lnTo>
                  <a:lnTo>
                    <a:pt x="50234" y="44940"/>
                  </a:lnTo>
                  <a:lnTo>
                    <a:pt x="52127" y="46563"/>
                  </a:lnTo>
                  <a:lnTo>
                    <a:pt x="52243" y="46640"/>
                  </a:lnTo>
                  <a:lnTo>
                    <a:pt x="52398" y="46756"/>
                  </a:lnTo>
                  <a:lnTo>
                    <a:pt x="52514" y="46756"/>
                  </a:lnTo>
                  <a:lnTo>
                    <a:pt x="52668" y="46717"/>
                  </a:lnTo>
                  <a:lnTo>
                    <a:pt x="52784" y="46640"/>
                  </a:lnTo>
                  <a:lnTo>
                    <a:pt x="52862" y="46524"/>
                  </a:lnTo>
                  <a:lnTo>
                    <a:pt x="52900" y="46408"/>
                  </a:lnTo>
                  <a:lnTo>
                    <a:pt x="52900" y="46254"/>
                  </a:lnTo>
                  <a:lnTo>
                    <a:pt x="52862" y="46022"/>
                  </a:lnTo>
                  <a:lnTo>
                    <a:pt x="52784" y="45829"/>
                  </a:lnTo>
                  <a:lnTo>
                    <a:pt x="52630" y="45403"/>
                  </a:lnTo>
                  <a:lnTo>
                    <a:pt x="52166" y="44206"/>
                  </a:lnTo>
                  <a:lnTo>
                    <a:pt x="51702" y="43124"/>
                  </a:lnTo>
                  <a:lnTo>
                    <a:pt x="51200" y="42042"/>
                  </a:lnTo>
                  <a:lnTo>
                    <a:pt x="50659" y="40998"/>
                  </a:lnTo>
                  <a:lnTo>
                    <a:pt x="50041" y="40032"/>
                  </a:lnTo>
                  <a:lnTo>
                    <a:pt x="49422" y="39182"/>
                  </a:lnTo>
                  <a:lnTo>
                    <a:pt x="48766" y="38332"/>
                  </a:lnTo>
                  <a:lnTo>
                    <a:pt x="48109" y="37559"/>
                  </a:lnTo>
                  <a:lnTo>
                    <a:pt x="47375" y="36787"/>
                  </a:lnTo>
                  <a:lnTo>
                    <a:pt x="46640" y="36052"/>
                  </a:lnTo>
                  <a:lnTo>
                    <a:pt x="45868" y="35357"/>
                  </a:lnTo>
                  <a:lnTo>
                    <a:pt x="45095" y="34700"/>
                  </a:lnTo>
                  <a:lnTo>
                    <a:pt x="44283" y="34043"/>
                  </a:lnTo>
                  <a:lnTo>
                    <a:pt x="42428" y="32922"/>
                  </a:lnTo>
                  <a:lnTo>
                    <a:pt x="40574" y="31841"/>
                  </a:lnTo>
                  <a:lnTo>
                    <a:pt x="38680" y="30874"/>
                  </a:lnTo>
                  <a:lnTo>
                    <a:pt x="36748" y="29947"/>
                  </a:lnTo>
                  <a:lnTo>
                    <a:pt x="35589" y="29445"/>
                  </a:lnTo>
                  <a:lnTo>
                    <a:pt x="35048" y="29213"/>
                  </a:lnTo>
                  <a:lnTo>
                    <a:pt x="34778" y="29058"/>
                  </a:lnTo>
                  <a:lnTo>
                    <a:pt x="34507" y="28904"/>
                  </a:lnTo>
                  <a:lnTo>
                    <a:pt x="34391" y="28749"/>
                  </a:lnTo>
                  <a:lnTo>
                    <a:pt x="34275" y="28633"/>
                  </a:lnTo>
                  <a:lnTo>
                    <a:pt x="34198" y="28479"/>
                  </a:lnTo>
                  <a:lnTo>
                    <a:pt x="34121" y="28324"/>
                  </a:lnTo>
                  <a:lnTo>
                    <a:pt x="34043" y="28015"/>
                  </a:lnTo>
                  <a:lnTo>
                    <a:pt x="34082" y="27706"/>
                  </a:lnTo>
                  <a:lnTo>
                    <a:pt x="34121" y="27397"/>
                  </a:lnTo>
                  <a:lnTo>
                    <a:pt x="34237" y="27049"/>
                  </a:lnTo>
                  <a:lnTo>
                    <a:pt x="34468" y="26431"/>
                  </a:lnTo>
                  <a:lnTo>
                    <a:pt x="34700" y="25851"/>
                  </a:lnTo>
                  <a:lnTo>
                    <a:pt x="34893" y="25272"/>
                  </a:lnTo>
                  <a:lnTo>
                    <a:pt x="35048" y="24692"/>
                  </a:lnTo>
                  <a:lnTo>
                    <a:pt x="35164" y="24074"/>
                  </a:lnTo>
                  <a:lnTo>
                    <a:pt x="35203" y="23494"/>
                  </a:lnTo>
                  <a:lnTo>
                    <a:pt x="35241" y="22876"/>
                  </a:lnTo>
                  <a:lnTo>
                    <a:pt x="35241" y="22258"/>
                  </a:lnTo>
                  <a:lnTo>
                    <a:pt x="35203" y="21639"/>
                  </a:lnTo>
                  <a:lnTo>
                    <a:pt x="35087" y="20905"/>
                  </a:lnTo>
                  <a:lnTo>
                    <a:pt x="34932" y="20210"/>
                  </a:lnTo>
                  <a:lnTo>
                    <a:pt x="34778" y="19514"/>
                  </a:lnTo>
                  <a:lnTo>
                    <a:pt x="34546" y="18819"/>
                  </a:lnTo>
                  <a:lnTo>
                    <a:pt x="34121" y="17582"/>
                  </a:lnTo>
                  <a:lnTo>
                    <a:pt x="33850" y="17002"/>
                  </a:lnTo>
                  <a:lnTo>
                    <a:pt x="33541" y="16423"/>
                  </a:lnTo>
                  <a:lnTo>
                    <a:pt x="33348" y="16075"/>
                  </a:lnTo>
                  <a:lnTo>
                    <a:pt x="33309" y="16036"/>
                  </a:lnTo>
                  <a:lnTo>
                    <a:pt x="33271" y="16036"/>
                  </a:lnTo>
                  <a:lnTo>
                    <a:pt x="33193" y="16075"/>
                  </a:lnTo>
                  <a:lnTo>
                    <a:pt x="32961" y="15843"/>
                  </a:lnTo>
                  <a:lnTo>
                    <a:pt x="32691" y="15611"/>
                  </a:lnTo>
                  <a:lnTo>
                    <a:pt x="32189" y="15225"/>
                  </a:lnTo>
                  <a:lnTo>
                    <a:pt x="31609" y="14761"/>
                  </a:lnTo>
                  <a:lnTo>
                    <a:pt x="31339" y="14491"/>
                  </a:lnTo>
                  <a:lnTo>
                    <a:pt x="31107" y="14182"/>
                  </a:lnTo>
                  <a:lnTo>
                    <a:pt x="30875" y="13834"/>
                  </a:lnTo>
                  <a:lnTo>
                    <a:pt x="30682" y="13447"/>
                  </a:lnTo>
                  <a:lnTo>
                    <a:pt x="30218" y="12675"/>
                  </a:lnTo>
                  <a:lnTo>
                    <a:pt x="29716" y="11940"/>
                  </a:lnTo>
                  <a:lnTo>
                    <a:pt x="29175" y="11245"/>
                  </a:lnTo>
                  <a:lnTo>
                    <a:pt x="28634" y="10549"/>
                  </a:lnTo>
                  <a:lnTo>
                    <a:pt x="28131" y="9854"/>
                  </a:lnTo>
                  <a:lnTo>
                    <a:pt x="27745" y="9197"/>
                  </a:lnTo>
                  <a:lnTo>
                    <a:pt x="27358" y="8540"/>
                  </a:lnTo>
                  <a:lnTo>
                    <a:pt x="26586" y="7265"/>
                  </a:lnTo>
                  <a:lnTo>
                    <a:pt x="26199" y="6647"/>
                  </a:lnTo>
                  <a:lnTo>
                    <a:pt x="25774" y="6106"/>
                  </a:lnTo>
                  <a:lnTo>
                    <a:pt x="25311" y="5565"/>
                  </a:lnTo>
                  <a:lnTo>
                    <a:pt x="25040" y="5333"/>
                  </a:lnTo>
                  <a:lnTo>
                    <a:pt x="24770" y="5140"/>
                  </a:lnTo>
                  <a:lnTo>
                    <a:pt x="24422" y="4908"/>
                  </a:lnTo>
                  <a:lnTo>
                    <a:pt x="24074" y="4715"/>
                  </a:lnTo>
                  <a:lnTo>
                    <a:pt x="23340" y="4405"/>
                  </a:lnTo>
                  <a:lnTo>
                    <a:pt x="22992" y="4212"/>
                  </a:lnTo>
                  <a:lnTo>
                    <a:pt x="22606" y="4058"/>
                  </a:lnTo>
                  <a:lnTo>
                    <a:pt x="22297" y="3826"/>
                  </a:lnTo>
                  <a:lnTo>
                    <a:pt x="21987" y="3594"/>
                  </a:lnTo>
                  <a:lnTo>
                    <a:pt x="21717" y="3324"/>
                  </a:lnTo>
                  <a:lnTo>
                    <a:pt x="21485" y="3053"/>
                  </a:lnTo>
                  <a:lnTo>
                    <a:pt x="21060" y="2512"/>
                  </a:lnTo>
                  <a:lnTo>
                    <a:pt x="20635" y="1932"/>
                  </a:lnTo>
                  <a:lnTo>
                    <a:pt x="20403" y="1662"/>
                  </a:lnTo>
                  <a:lnTo>
                    <a:pt x="20133" y="1430"/>
                  </a:lnTo>
                  <a:lnTo>
                    <a:pt x="19824" y="1198"/>
                  </a:lnTo>
                  <a:lnTo>
                    <a:pt x="19514" y="1005"/>
                  </a:lnTo>
                  <a:lnTo>
                    <a:pt x="19167" y="851"/>
                  </a:lnTo>
                  <a:lnTo>
                    <a:pt x="18780" y="735"/>
                  </a:lnTo>
                  <a:lnTo>
                    <a:pt x="18432" y="657"/>
                  </a:lnTo>
                  <a:lnTo>
                    <a:pt x="18046" y="619"/>
                  </a:lnTo>
                  <a:lnTo>
                    <a:pt x="17273" y="580"/>
                  </a:lnTo>
                  <a:lnTo>
                    <a:pt x="16771" y="580"/>
                  </a:lnTo>
                  <a:lnTo>
                    <a:pt x="16269" y="541"/>
                  </a:lnTo>
                  <a:lnTo>
                    <a:pt x="15766" y="503"/>
                  </a:lnTo>
                  <a:lnTo>
                    <a:pt x="15264" y="387"/>
                  </a:lnTo>
                  <a:lnTo>
                    <a:pt x="14336" y="116"/>
                  </a:lnTo>
                  <a:lnTo>
                    <a:pt x="13873" y="39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884850" y="3009625"/>
              <a:ext cx="1322525" cy="1414275"/>
            </a:xfrm>
            <a:custGeom>
              <a:rect b="b" l="l" r="r" t="t"/>
              <a:pathLst>
                <a:path extrusionOk="0" fill="none" h="56571" w="52901">
                  <a:moveTo>
                    <a:pt x="52630" y="45403"/>
                  </a:moveTo>
                  <a:lnTo>
                    <a:pt x="52630" y="45403"/>
                  </a:lnTo>
                  <a:lnTo>
                    <a:pt x="52166" y="44206"/>
                  </a:lnTo>
                  <a:lnTo>
                    <a:pt x="52166" y="44206"/>
                  </a:lnTo>
                  <a:lnTo>
                    <a:pt x="51702" y="43124"/>
                  </a:lnTo>
                  <a:lnTo>
                    <a:pt x="51200" y="42042"/>
                  </a:lnTo>
                  <a:lnTo>
                    <a:pt x="50659" y="40998"/>
                  </a:lnTo>
                  <a:lnTo>
                    <a:pt x="50041" y="40032"/>
                  </a:lnTo>
                  <a:lnTo>
                    <a:pt x="50041" y="40032"/>
                  </a:lnTo>
                  <a:lnTo>
                    <a:pt x="49422" y="39182"/>
                  </a:lnTo>
                  <a:lnTo>
                    <a:pt x="48766" y="38332"/>
                  </a:lnTo>
                  <a:lnTo>
                    <a:pt x="48109" y="37559"/>
                  </a:lnTo>
                  <a:lnTo>
                    <a:pt x="47375" y="36787"/>
                  </a:lnTo>
                  <a:lnTo>
                    <a:pt x="46640" y="36052"/>
                  </a:lnTo>
                  <a:lnTo>
                    <a:pt x="45868" y="35357"/>
                  </a:lnTo>
                  <a:lnTo>
                    <a:pt x="45095" y="34700"/>
                  </a:lnTo>
                  <a:lnTo>
                    <a:pt x="44283" y="34043"/>
                  </a:lnTo>
                  <a:lnTo>
                    <a:pt x="44283" y="34043"/>
                  </a:lnTo>
                  <a:lnTo>
                    <a:pt x="42428" y="32922"/>
                  </a:lnTo>
                  <a:lnTo>
                    <a:pt x="40574" y="31841"/>
                  </a:lnTo>
                  <a:lnTo>
                    <a:pt x="38680" y="30874"/>
                  </a:lnTo>
                  <a:lnTo>
                    <a:pt x="36748" y="29947"/>
                  </a:lnTo>
                  <a:lnTo>
                    <a:pt x="36748" y="29947"/>
                  </a:lnTo>
                  <a:lnTo>
                    <a:pt x="35589" y="29445"/>
                  </a:lnTo>
                  <a:lnTo>
                    <a:pt x="35589" y="29445"/>
                  </a:lnTo>
                  <a:lnTo>
                    <a:pt x="35048" y="29213"/>
                  </a:lnTo>
                  <a:lnTo>
                    <a:pt x="34778" y="29058"/>
                  </a:lnTo>
                  <a:lnTo>
                    <a:pt x="34507" y="28904"/>
                  </a:lnTo>
                  <a:lnTo>
                    <a:pt x="34507" y="28904"/>
                  </a:lnTo>
                  <a:lnTo>
                    <a:pt x="34391" y="28749"/>
                  </a:lnTo>
                  <a:lnTo>
                    <a:pt x="34275" y="28633"/>
                  </a:lnTo>
                  <a:lnTo>
                    <a:pt x="34198" y="28479"/>
                  </a:lnTo>
                  <a:lnTo>
                    <a:pt x="34121" y="28324"/>
                  </a:lnTo>
                  <a:lnTo>
                    <a:pt x="34043" y="28015"/>
                  </a:lnTo>
                  <a:lnTo>
                    <a:pt x="34082" y="27706"/>
                  </a:lnTo>
                  <a:lnTo>
                    <a:pt x="34121" y="27397"/>
                  </a:lnTo>
                  <a:lnTo>
                    <a:pt x="34237" y="27049"/>
                  </a:lnTo>
                  <a:lnTo>
                    <a:pt x="34468" y="26431"/>
                  </a:lnTo>
                  <a:lnTo>
                    <a:pt x="34468" y="26431"/>
                  </a:lnTo>
                  <a:lnTo>
                    <a:pt x="34700" y="25851"/>
                  </a:lnTo>
                  <a:lnTo>
                    <a:pt x="34893" y="25272"/>
                  </a:lnTo>
                  <a:lnTo>
                    <a:pt x="35048" y="24692"/>
                  </a:lnTo>
                  <a:lnTo>
                    <a:pt x="35164" y="24074"/>
                  </a:lnTo>
                  <a:lnTo>
                    <a:pt x="35203" y="23494"/>
                  </a:lnTo>
                  <a:lnTo>
                    <a:pt x="35241" y="22876"/>
                  </a:lnTo>
                  <a:lnTo>
                    <a:pt x="35241" y="22258"/>
                  </a:lnTo>
                  <a:lnTo>
                    <a:pt x="35203" y="21639"/>
                  </a:lnTo>
                  <a:lnTo>
                    <a:pt x="35203" y="21639"/>
                  </a:lnTo>
                  <a:lnTo>
                    <a:pt x="35087" y="20905"/>
                  </a:lnTo>
                  <a:lnTo>
                    <a:pt x="34932" y="20210"/>
                  </a:lnTo>
                  <a:lnTo>
                    <a:pt x="34778" y="19514"/>
                  </a:lnTo>
                  <a:lnTo>
                    <a:pt x="34546" y="18819"/>
                  </a:lnTo>
                  <a:lnTo>
                    <a:pt x="34546" y="18819"/>
                  </a:lnTo>
                  <a:lnTo>
                    <a:pt x="34121" y="17582"/>
                  </a:lnTo>
                  <a:lnTo>
                    <a:pt x="33850" y="17002"/>
                  </a:lnTo>
                  <a:lnTo>
                    <a:pt x="33541" y="16423"/>
                  </a:lnTo>
                  <a:lnTo>
                    <a:pt x="33541" y="16423"/>
                  </a:lnTo>
                  <a:lnTo>
                    <a:pt x="33348" y="16075"/>
                  </a:lnTo>
                  <a:lnTo>
                    <a:pt x="33348" y="16075"/>
                  </a:lnTo>
                  <a:lnTo>
                    <a:pt x="33309" y="16036"/>
                  </a:lnTo>
                  <a:lnTo>
                    <a:pt x="33271" y="16036"/>
                  </a:lnTo>
                  <a:lnTo>
                    <a:pt x="33193" y="16075"/>
                  </a:lnTo>
                  <a:lnTo>
                    <a:pt x="33193" y="16075"/>
                  </a:lnTo>
                  <a:lnTo>
                    <a:pt x="32961" y="15843"/>
                  </a:lnTo>
                  <a:lnTo>
                    <a:pt x="32691" y="15611"/>
                  </a:lnTo>
                  <a:lnTo>
                    <a:pt x="32189" y="15225"/>
                  </a:lnTo>
                  <a:lnTo>
                    <a:pt x="32189" y="15225"/>
                  </a:lnTo>
                  <a:lnTo>
                    <a:pt x="31609" y="14761"/>
                  </a:lnTo>
                  <a:lnTo>
                    <a:pt x="31339" y="14491"/>
                  </a:lnTo>
                  <a:lnTo>
                    <a:pt x="31107" y="14182"/>
                  </a:lnTo>
                  <a:lnTo>
                    <a:pt x="31107" y="14182"/>
                  </a:lnTo>
                  <a:lnTo>
                    <a:pt x="30875" y="13834"/>
                  </a:lnTo>
                  <a:lnTo>
                    <a:pt x="30682" y="13447"/>
                  </a:lnTo>
                  <a:lnTo>
                    <a:pt x="30218" y="12675"/>
                  </a:lnTo>
                  <a:lnTo>
                    <a:pt x="30218" y="12675"/>
                  </a:lnTo>
                  <a:lnTo>
                    <a:pt x="29716" y="11940"/>
                  </a:lnTo>
                  <a:lnTo>
                    <a:pt x="29175" y="11245"/>
                  </a:lnTo>
                  <a:lnTo>
                    <a:pt x="28634" y="10549"/>
                  </a:lnTo>
                  <a:lnTo>
                    <a:pt x="28131" y="9854"/>
                  </a:lnTo>
                  <a:lnTo>
                    <a:pt x="28131" y="9854"/>
                  </a:lnTo>
                  <a:lnTo>
                    <a:pt x="27745" y="9197"/>
                  </a:lnTo>
                  <a:lnTo>
                    <a:pt x="27358" y="8540"/>
                  </a:lnTo>
                  <a:lnTo>
                    <a:pt x="26586" y="7265"/>
                  </a:lnTo>
                  <a:lnTo>
                    <a:pt x="26586" y="7265"/>
                  </a:lnTo>
                  <a:lnTo>
                    <a:pt x="26199" y="6647"/>
                  </a:lnTo>
                  <a:lnTo>
                    <a:pt x="25774" y="6106"/>
                  </a:lnTo>
                  <a:lnTo>
                    <a:pt x="25311" y="5565"/>
                  </a:lnTo>
                  <a:lnTo>
                    <a:pt x="25040" y="5333"/>
                  </a:lnTo>
                  <a:lnTo>
                    <a:pt x="24770" y="5140"/>
                  </a:lnTo>
                  <a:lnTo>
                    <a:pt x="24770" y="5140"/>
                  </a:lnTo>
                  <a:lnTo>
                    <a:pt x="24422" y="4908"/>
                  </a:lnTo>
                  <a:lnTo>
                    <a:pt x="24074" y="4715"/>
                  </a:lnTo>
                  <a:lnTo>
                    <a:pt x="23340" y="4405"/>
                  </a:lnTo>
                  <a:lnTo>
                    <a:pt x="22992" y="4212"/>
                  </a:lnTo>
                  <a:lnTo>
                    <a:pt x="22606" y="4058"/>
                  </a:lnTo>
                  <a:lnTo>
                    <a:pt x="22297" y="3826"/>
                  </a:lnTo>
                  <a:lnTo>
                    <a:pt x="21987" y="3594"/>
                  </a:lnTo>
                  <a:lnTo>
                    <a:pt x="21987" y="3594"/>
                  </a:lnTo>
                  <a:lnTo>
                    <a:pt x="21717" y="3324"/>
                  </a:lnTo>
                  <a:lnTo>
                    <a:pt x="21485" y="3053"/>
                  </a:lnTo>
                  <a:lnTo>
                    <a:pt x="21060" y="2512"/>
                  </a:lnTo>
                  <a:lnTo>
                    <a:pt x="20635" y="1932"/>
                  </a:lnTo>
                  <a:lnTo>
                    <a:pt x="20403" y="1662"/>
                  </a:lnTo>
                  <a:lnTo>
                    <a:pt x="20133" y="1430"/>
                  </a:lnTo>
                  <a:lnTo>
                    <a:pt x="20133" y="1430"/>
                  </a:lnTo>
                  <a:lnTo>
                    <a:pt x="19824" y="1198"/>
                  </a:lnTo>
                  <a:lnTo>
                    <a:pt x="19514" y="1005"/>
                  </a:lnTo>
                  <a:lnTo>
                    <a:pt x="19167" y="851"/>
                  </a:lnTo>
                  <a:lnTo>
                    <a:pt x="18780" y="735"/>
                  </a:lnTo>
                  <a:lnTo>
                    <a:pt x="18432" y="657"/>
                  </a:lnTo>
                  <a:lnTo>
                    <a:pt x="18046" y="619"/>
                  </a:lnTo>
                  <a:lnTo>
                    <a:pt x="17273" y="580"/>
                  </a:lnTo>
                  <a:lnTo>
                    <a:pt x="17273" y="580"/>
                  </a:lnTo>
                  <a:lnTo>
                    <a:pt x="16771" y="580"/>
                  </a:lnTo>
                  <a:lnTo>
                    <a:pt x="16269" y="541"/>
                  </a:lnTo>
                  <a:lnTo>
                    <a:pt x="15766" y="503"/>
                  </a:lnTo>
                  <a:lnTo>
                    <a:pt x="15264" y="387"/>
                  </a:lnTo>
                  <a:lnTo>
                    <a:pt x="15264" y="387"/>
                  </a:lnTo>
                  <a:lnTo>
                    <a:pt x="14336" y="116"/>
                  </a:lnTo>
                  <a:lnTo>
                    <a:pt x="13873" y="39"/>
                  </a:lnTo>
                  <a:lnTo>
                    <a:pt x="13409" y="0"/>
                  </a:lnTo>
                  <a:lnTo>
                    <a:pt x="13409" y="0"/>
                  </a:lnTo>
                  <a:lnTo>
                    <a:pt x="13177" y="39"/>
                  </a:lnTo>
                  <a:lnTo>
                    <a:pt x="13177" y="39"/>
                  </a:lnTo>
                  <a:lnTo>
                    <a:pt x="13023" y="39"/>
                  </a:lnTo>
                  <a:lnTo>
                    <a:pt x="12868" y="39"/>
                  </a:lnTo>
                  <a:lnTo>
                    <a:pt x="12520" y="155"/>
                  </a:lnTo>
                  <a:lnTo>
                    <a:pt x="12520" y="155"/>
                  </a:lnTo>
                  <a:lnTo>
                    <a:pt x="12404" y="194"/>
                  </a:lnTo>
                  <a:lnTo>
                    <a:pt x="12404" y="194"/>
                  </a:lnTo>
                  <a:lnTo>
                    <a:pt x="12250" y="232"/>
                  </a:lnTo>
                  <a:lnTo>
                    <a:pt x="12095" y="310"/>
                  </a:lnTo>
                  <a:lnTo>
                    <a:pt x="11786" y="503"/>
                  </a:lnTo>
                  <a:lnTo>
                    <a:pt x="11554" y="773"/>
                  </a:lnTo>
                  <a:lnTo>
                    <a:pt x="11361" y="1082"/>
                  </a:lnTo>
                  <a:lnTo>
                    <a:pt x="11361" y="1082"/>
                  </a:lnTo>
                  <a:lnTo>
                    <a:pt x="11245" y="1392"/>
                  </a:lnTo>
                  <a:lnTo>
                    <a:pt x="11129" y="1739"/>
                  </a:lnTo>
                  <a:lnTo>
                    <a:pt x="10975" y="2396"/>
                  </a:lnTo>
                  <a:lnTo>
                    <a:pt x="10897" y="2744"/>
                  </a:lnTo>
                  <a:lnTo>
                    <a:pt x="10782" y="3053"/>
                  </a:lnTo>
                  <a:lnTo>
                    <a:pt x="10627" y="3362"/>
                  </a:lnTo>
                  <a:lnTo>
                    <a:pt x="10395" y="3671"/>
                  </a:lnTo>
                  <a:lnTo>
                    <a:pt x="10395" y="3671"/>
                  </a:lnTo>
                  <a:lnTo>
                    <a:pt x="9970" y="4135"/>
                  </a:lnTo>
                  <a:lnTo>
                    <a:pt x="9738" y="4405"/>
                  </a:lnTo>
                  <a:lnTo>
                    <a:pt x="9584" y="4676"/>
                  </a:lnTo>
                  <a:lnTo>
                    <a:pt x="9584" y="4676"/>
                  </a:lnTo>
                  <a:lnTo>
                    <a:pt x="9506" y="4908"/>
                  </a:lnTo>
                  <a:lnTo>
                    <a:pt x="9429" y="5140"/>
                  </a:lnTo>
                  <a:lnTo>
                    <a:pt x="9352" y="5603"/>
                  </a:lnTo>
                  <a:lnTo>
                    <a:pt x="9352" y="5603"/>
                  </a:lnTo>
                  <a:lnTo>
                    <a:pt x="9429" y="6067"/>
                  </a:lnTo>
                  <a:lnTo>
                    <a:pt x="9429" y="6067"/>
                  </a:lnTo>
                  <a:lnTo>
                    <a:pt x="9584" y="6763"/>
                  </a:lnTo>
                  <a:lnTo>
                    <a:pt x="9777" y="7458"/>
                  </a:lnTo>
                  <a:lnTo>
                    <a:pt x="10241" y="8811"/>
                  </a:lnTo>
                  <a:lnTo>
                    <a:pt x="10241" y="8811"/>
                  </a:lnTo>
                  <a:lnTo>
                    <a:pt x="10434" y="9467"/>
                  </a:lnTo>
                  <a:lnTo>
                    <a:pt x="10588" y="10124"/>
                  </a:lnTo>
                  <a:lnTo>
                    <a:pt x="10820" y="11438"/>
                  </a:lnTo>
                  <a:lnTo>
                    <a:pt x="11207" y="14104"/>
                  </a:lnTo>
                  <a:lnTo>
                    <a:pt x="11207" y="14104"/>
                  </a:lnTo>
                  <a:lnTo>
                    <a:pt x="11361" y="14839"/>
                  </a:lnTo>
                  <a:lnTo>
                    <a:pt x="11516" y="15534"/>
                  </a:lnTo>
                  <a:lnTo>
                    <a:pt x="11709" y="16230"/>
                  </a:lnTo>
                  <a:lnTo>
                    <a:pt x="11979" y="16886"/>
                  </a:lnTo>
                  <a:lnTo>
                    <a:pt x="11979" y="16886"/>
                  </a:lnTo>
                  <a:lnTo>
                    <a:pt x="12250" y="17466"/>
                  </a:lnTo>
                  <a:lnTo>
                    <a:pt x="12250" y="17466"/>
                  </a:lnTo>
                  <a:lnTo>
                    <a:pt x="12404" y="17814"/>
                  </a:lnTo>
                  <a:lnTo>
                    <a:pt x="12636" y="18162"/>
                  </a:lnTo>
                  <a:lnTo>
                    <a:pt x="13023" y="18857"/>
                  </a:lnTo>
                  <a:lnTo>
                    <a:pt x="13023" y="18857"/>
                  </a:lnTo>
                  <a:lnTo>
                    <a:pt x="13370" y="19630"/>
                  </a:lnTo>
                  <a:lnTo>
                    <a:pt x="13718" y="20441"/>
                  </a:lnTo>
                  <a:lnTo>
                    <a:pt x="13718" y="20441"/>
                  </a:lnTo>
                  <a:lnTo>
                    <a:pt x="14414" y="22026"/>
                  </a:lnTo>
                  <a:lnTo>
                    <a:pt x="14762" y="22837"/>
                  </a:lnTo>
                  <a:lnTo>
                    <a:pt x="15187" y="23571"/>
                  </a:lnTo>
                  <a:lnTo>
                    <a:pt x="15187" y="23571"/>
                  </a:lnTo>
                  <a:lnTo>
                    <a:pt x="15650" y="24228"/>
                  </a:lnTo>
                  <a:lnTo>
                    <a:pt x="15650" y="24228"/>
                  </a:lnTo>
                  <a:lnTo>
                    <a:pt x="15921" y="24460"/>
                  </a:lnTo>
                  <a:lnTo>
                    <a:pt x="16307" y="24731"/>
                  </a:lnTo>
                  <a:lnTo>
                    <a:pt x="17119" y="25194"/>
                  </a:lnTo>
                  <a:lnTo>
                    <a:pt x="17544" y="25465"/>
                  </a:lnTo>
                  <a:lnTo>
                    <a:pt x="17930" y="25735"/>
                  </a:lnTo>
                  <a:lnTo>
                    <a:pt x="18085" y="25890"/>
                  </a:lnTo>
                  <a:lnTo>
                    <a:pt x="18201" y="26044"/>
                  </a:lnTo>
                  <a:lnTo>
                    <a:pt x="18317" y="26199"/>
                  </a:lnTo>
                  <a:lnTo>
                    <a:pt x="18394" y="26354"/>
                  </a:lnTo>
                  <a:lnTo>
                    <a:pt x="18394" y="26354"/>
                  </a:lnTo>
                  <a:lnTo>
                    <a:pt x="18510" y="26701"/>
                  </a:lnTo>
                  <a:lnTo>
                    <a:pt x="18548" y="27010"/>
                  </a:lnTo>
                  <a:lnTo>
                    <a:pt x="18548" y="27165"/>
                  </a:lnTo>
                  <a:lnTo>
                    <a:pt x="18510" y="27320"/>
                  </a:lnTo>
                  <a:lnTo>
                    <a:pt x="18432" y="27513"/>
                  </a:lnTo>
                  <a:lnTo>
                    <a:pt x="18317" y="27706"/>
                  </a:lnTo>
                  <a:lnTo>
                    <a:pt x="18317" y="27706"/>
                  </a:lnTo>
                  <a:lnTo>
                    <a:pt x="18162" y="27861"/>
                  </a:lnTo>
                  <a:lnTo>
                    <a:pt x="17969" y="28015"/>
                  </a:lnTo>
                  <a:lnTo>
                    <a:pt x="17505" y="28401"/>
                  </a:lnTo>
                  <a:lnTo>
                    <a:pt x="16500" y="29136"/>
                  </a:lnTo>
                  <a:lnTo>
                    <a:pt x="16500" y="29136"/>
                  </a:lnTo>
                  <a:lnTo>
                    <a:pt x="16114" y="29445"/>
                  </a:lnTo>
                  <a:lnTo>
                    <a:pt x="15650" y="29715"/>
                  </a:lnTo>
                  <a:lnTo>
                    <a:pt x="15148" y="29947"/>
                  </a:lnTo>
                  <a:lnTo>
                    <a:pt x="14646" y="30179"/>
                  </a:lnTo>
                  <a:lnTo>
                    <a:pt x="13641" y="30565"/>
                  </a:lnTo>
                  <a:lnTo>
                    <a:pt x="12752" y="30874"/>
                  </a:lnTo>
                  <a:lnTo>
                    <a:pt x="12752" y="30874"/>
                  </a:lnTo>
                  <a:lnTo>
                    <a:pt x="11245" y="31454"/>
                  </a:lnTo>
                  <a:lnTo>
                    <a:pt x="9777" y="32072"/>
                  </a:lnTo>
                  <a:lnTo>
                    <a:pt x="9081" y="32381"/>
                  </a:lnTo>
                  <a:lnTo>
                    <a:pt x="8386" y="32768"/>
                  </a:lnTo>
                  <a:lnTo>
                    <a:pt x="7690" y="33154"/>
                  </a:lnTo>
                  <a:lnTo>
                    <a:pt x="7033" y="33618"/>
                  </a:lnTo>
                  <a:lnTo>
                    <a:pt x="7033" y="33618"/>
                  </a:lnTo>
                  <a:lnTo>
                    <a:pt x="6338" y="34120"/>
                  </a:lnTo>
                  <a:lnTo>
                    <a:pt x="5720" y="34700"/>
                  </a:lnTo>
                  <a:lnTo>
                    <a:pt x="4483" y="35859"/>
                  </a:lnTo>
                  <a:lnTo>
                    <a:pt x="4483" y="35859"/>
                  </a:lnTo>
                  <a:lnTo>
                    <a:pt x="3903" y="36439"/>
                  </a:lnTo>
                  <a:lnTo>
                    <a:pt x="3362" y="37057"/>
                  </a:lnTo>
                  <a:lnTo>
                    <a:pt x="2860" y="37675"/>
                  </a:lnTo>
                  <a:lnTo>
                    <a:pt x="2358" y="38371"/>
                  </a:lnTo>
                  <a:lnTo>
                    <a:pt x="2358" y="38371"/>
                  </a:lnTo>
                  <a:lnTo>
                    <a:pt x="1933" y="39066"/>
                  </a:lnTo>
                  <a:lnTo>
                    <a:pt x="1546" y="39839"/>
                  </a:lnTo>
                  <a:lnTo>
                    <a:pt x="1199" y="40573"/>
                  </a:lnTo>
                  <a:lnTo>
                    <a:pt x="851" y="41346"/>
                  </a:lnTo>
                  <a:lnTo>
                    <a:pt x="851" y="41346"/>
                  </a:lnTo>
                  <a:lnTo>
                    <a:pt x="542" y="42080"/>
                  </a:lnTo>
                  <a:lnTo>
                    <a:pt x="271" y="42815"/>
                  </a:lnTo>
                  <a:lnTo>
                    <a:pt x="271" y="42815"/>
                  </a:lnTo>
                  <a:lnTo>
                    <a:pt x="155" y="43162"/>
                  </a:lnTo>
                  <a:lnTo>
                    <a:pt x="39" y="43510"/>
                  </a:lnTo>
                  <a:lnTo>
                    <a:pt x="1" y="43896"/>
                  </a:lnTo>
                  <a:lnTo>
                    <a:pt x="1" y="44090"/>
                  </a:lnTo>
                  <a:lnTo>
                    <a:pt x="39" y="44244"/>
                  </a:lnTo>
                  <a:lnTo>
                    <a:pt x="39" y="44244"/>
                  </a:lnTo>
                  <a:lnTo>
                    <a:pt x="78" y="44399"/>
                  </a:lnTo>
                  <a:lnTo>
                    <a:pt x="194" y="44476"/>
                  </a:lnTo>
                  <a:lnTo>
                    <a:pt x="310" y="44553"/>
                  </a:lnTo>
                  <a:lnTo>
                    <a:pt x="426" y="44553"/>
                  </a:lnTo>
                  <a:lnTo>
                    <a:pt x="542" y="44553"/>
                  </a:lnTo>
                  <a:lnTo>
                    <a:pt x="696" y="44515"/>
                  </a:lnTo>
                  <a:lnTo>
                    <a:pt x="967" y="44399"/>
                  </a:lnTo>
                  <a:lnTo>
                    <a:pt x="967" y="44399"/>
                  </a:lnTo>
                  <a:lnTo>
                    <a:pt x="1778" y="43935"/>
                  </a:lnTo>
                  <a:lnTo>
                    <a:pt x="2628" y="43471"/>
                  </a:lnTo>
                  <a:lnTo>
                    <a:pt x="2628" y="43471"/>
                  </a:lnTo>
                  <a:lnTo>
                    <a:pt x="3517" y="43046"/>
                  </a:lnTo>
                  <a:lnTo>
                    <a:pt x="4406" y="42660"/>
                  </a:lnTo>
                  <a:lnTo>
                    <a:pt x="5333" y="42312"/>
                  </a:lnTo>
                  <a:lnTo>
                    <a:pt x="6299" y="42003"/>
                  </a:lnTo>
                  <a:lnTo>
                    <a:pt x="6299" y="42003"/>
                  </a:lnTo>
                  <a:lnTo>
                    <a:pt x="6338" y="41964"/>
                  </a:lnTo>
                  <a:lnTo>
                    <a:pt x="6338" y="41964"/>
                  </a:lnTo>
                  <a:lnTo>
                    <a:pt x="6376" y="41964"/>
                  </a:lnTo>
                  <a:lnTo>
                    <a:pt x="6454" y="41887"/>
                  </a:lnTo>
                  <a:lnTo>
                    <a:pt x="6454" y="41887"/>
                  </a:lnTo>
                  <a:lnTo>
                    <a:pt x="6531" y="41694"/>
                  </a:lnTo>
                  <a:lnTo>
                    <a:pt x="6608" y="41462"/>
                  </a:lnTo>
                  <a:lnTo>
                    <a:pt x="6724" y="40998"/>
                  </a:lnTo>
                  <a:lnTo>
                    <a:pt x="6724" y="40998"/>
                  </a:lnTo>
                  <a:lnTo>
                    <a:pt x="6956" y="40148"/>
                  </a:lnTo>
                  <a:lnTo>
                    <a:pt x="6956" y="40148"/>
                  </a:lnTo>
                  <a:lnTo>
                    <a:pt x="7111" y="39723"/>
                  </a:lnTo>
                  <a:lnTo>
                    <a:pt x="7111" y="39723"/>
                  </a:lnTo>
                  <a:lnTo>
                    <a:pt x="7613" y="40148"/>
                  </a:lnTo>
                  <a:lnTo>
                    <a:pt x="7613" y="40148"/>
                  </a:lnTo>
                  <a:lnTo>
                    <a:pt x="8077" y="40573"/>
                  </a:lnTo>
                  <a:lnTo>
                    <a:pt x="8347" y="40767"/>
                  </a:lnTo>
                  <a:lnTo>
                    <a:pt x="8502" y="40844"/>
                  </a:lnTo>
                  <a:lnTo>
                    <a:pt x="8656" y="40882"/>
                  </a:lnTo>
                  <a:lnTo>
                    <a:pt x="8656" y="40882"/>
                  </a:lnTo>
                  <a:lnTo>
                    <a:pt x="8734" y="40882"/>
                  </a:lnTo>
                  <a:lnTo>
                    <a:pt x="8734" y="40882"/>
                  </a:lnTo>
                  <a:lnTo>
                    <a:pt x="8734" y="40882"/>
                  </a:lnTo>
                  <a:lnTo>
                    <a:pt x="9043" y="40844"/>
                  </a:lnTo>
                  <a:lnTo>
                    <a:pt x="9352" y="40767"/>
                  </a:lnTo>
                  <a:lnTo>
                    <a:pt x="9661" y="40651"/>
                  </a:lnTo>
                  <a:lnTo>
                    <a:pt x="9970" y="40535"/>
                  </a:lnTo>
                  <a:lnTo>
                    <a:pt x="11091" y="39994"/>
                  </a:lnTo>
                  <a:lnTo>
                    <a:pt x="11091" y="39994"/>
                  </a:lnTo>
                  <a:lnTo>
                    <a:pt x="12404" y="39414"/>
                  </a:lnTo>
                  <a:lnTo>
                    <a:pt x="13718" y="38912"/>
                  </a:lnTo>
                  <a:lnTo>
                    <a:pt x="13718" y="38912"/>
                  </a:lnTo>
                  <a:lnTo>
                    <a:pt x="15534" y="38216"/>
                  </a:lnTo>
                  <a:lnTo>
                    <a:pt x="17428" y="37637"/>
                  </a:lnTo>
                  <a:lnTo>
                    <a:pt x="17428" y="37637"/>
                  </a:lnTo>
                  <a:lnTo>
                    <a:pt x="17428" y="37637"/>
                  </a:lnTo>
                  <a:lnTo>
                    <a:pt x="18085" y="37443"/>
                  </a:lnTo>
                  <a:lnTo>
                    <a:pt x="18742" y="37250"/>
                  </a:lnTo>
                  <a:lnTo>
                    <a:pt x="19051" y="37212"/>
                  </a:lnTo>
                  <a:lnTo>
                    <a:pt x="19398" y="37212"/>
                  </a:lnTo>
                  <a:lnTo>
                    <a:pt x="19746" y="37212"/>
                  </a:lnTo>
                  <a:lnTo>
                    <a:pt x="20094" y="37289"/>
                  </a:lnTo>
                  <a:lnTo>
                    <a:pt x="20094" y="37289"/>
                  </a:lnTo>
                  <a:lnTo>
                    <a:pt x="20480" y="37482"/>
                  </a:lnTo>
                  <a:lnTo>
                    <a:pt x="20828" y="37675"/>
                  </a:lnTo>
                  <a:lnTo>
                    <a:pt x="21099" y="37946"/>
                  </a:lnTo>
                  <a:lnTo>
                    <a:pt x="21292" y="38294"/>
                  </a:lnTo>
                  <a:lnTo>
                    <a:pt x="21446" y="38641"/>
                  </a:lnTo>
                  <a:lnTo>
                    <a:pt x="21562" y="39028"/>
                  </a:lnTo>
                  <a:lnTo>
                    <a:pt x="21640" y="39414"/>
                  </a:lnTo>
                  <a:lnTo>
                    <a:pt x="21717" y="39801"/>
                  </a:lnTo>
                  <a:lnTo>
                    <a:pt x="21717" y="39801"/>
                  </a:lnTo>
                  <a:lnTo>
                    <a:pt x="21717" y="40651"/>
                  </a:lnTo>
                  <a:lnTo>
                    <a:pt x="21640" y="41501"/>
                  </a:lnTo>
                  <a:lnTo>
                    <a:pt x="21485" y="42351"/>
                  </a:lnTo>
                  <a:lnTo>
                    <a:pt x="21253" y="43162"/>
                  </a:lnTo>
                  <a:lnTo>
                    <a:pt x="21253" y="43162"/>
                  </a:lnTo>
                  <a:lnTo>
                    <a:pt x="20983" y="43858"/>
                  </a:lnTo>
                  <a:lnTo>
                    <a:pt x="20674" y="44553"/>
                  </a:lnTo>
                  <a:lnTo>
                    <a:pt x="20674" y="44553"/>
                  </a:lnTo>
                  <a:lnTo>
                    <a:pt x="20364" y="45094"/>
                  </a:lnTo>
                  <a:lnTo>
                    <a:pt x="20055" y="45597"/>
                  </a:lnTo>
                  <a:lnTo>
                    <a:pt x="20055" y="45597"/>
                  </a:lnTo>
                  <a:lnTo>
                    <a:pt x="19939" y="45751"/>
                  </a:lnTo>
                  <a:lnTo>
                    <a:pt x="19939" y="45751"/>
                  </a:lnTo>
                  <a:lnTo>
                    <a:pt x="19630" y="45751"/>
                  </a:lnTo>
                  <a:lnTo>
                    <a:pt x="19360" y="45790"/>
                  </a:lnTo>
                  <a:lnTo>
                    <a:pt x="18742" y="45867"/>
                  </a:lnTo>
                  <a:lnTo>
                    <a:pt x="18123" y="46022"/>
                  </a:lnTo>
                  <a:lnTo>
                    <a:pt x="17544" y="46176"/>
                  </a:lnTo>
                  <a:lnTo>
                    <a:pt x="17544" y="46176"/>
                  </a:lnTo>
                  <a:lnTo>
                    <a:pt x="16887" y="46408"/>
                  </a:lnTo>
                  <a:lnTo>
                    <a:pt x="16539" y="46563"/>
                  </a:lnTo>
                  <a:lnTo>
                    <a:pt x="16269" y="46717"/>
                  </a:lnTo>
                  <a:lnTo>
                    <a:pt x="15959" y="46910"/>
                  </a:lnTo>
                  <a:lnTo>
                    <a:pt x="15689" y="47142"/>
                  </a:lnTo>
                  <a:lnTo>
                    <a:pt x="15457" y="47413"/>
                  </a:lnTo>
                  <a:lnTo>
                    <a:pt x="15225" y="47683"/>
                  </a:lnTo>
                  <a:lnTo>
                    <a:pt x="15225" y="47683"/>
                  </a:lnTo>
                  <a:lnTo>
                    <a:pt x="15071" y="47915"/>
                  </a:lnTo>
                  <a:lnTo>
                    <a:pt x="14955" y="48147"/>
                  </a:lnTo>
                  <a:lnTo>
                    <a:pt x="14877" y="48302"/>
                  </a:lnTo>
                  <a:lnTo>
                    <a:pt x="14877" y="48417"/>
                  </a:lnTo>
                  <a:lnTo>
                    <a:pt x="14877" y="48533"/>
                  </a:lnTo>
                  <a:lnTo>
                    <a:pt x="14916" y="48649"/>
                  </a:lnTo>
                  <a:lnTo>
                    <a:pt x="14916" y="48649"/>
                  </a:lnTo>
                  <a:lnTo>
                    <a:pt x="14993" y="48727"/>
                  </a:lnTo>
                  <a:lnTo>
                    <a:pt x="15032" y="48804"/>
                  </a:lnTo>
                  <a:lnTo>
                    <a:pt x="15187" y="48842"/>
                  </a:lnTo>
                  <a:lnTo>
                    <a:pt x="15380" y="48842"/>
                  </a:lnTo>
                  <a:lnTo>
                    <a:pt x="15573" y="48804"/>
                  </a:lnTo>
                  <a:lnTo>
                    <a:pt x="15573" y="48804"/>
                  </a:lnTo>
                  <a:lnTo>
                    <a:pt x="15843" y="48804"/>
                  </a:lnTo>
                  <a:lnTo>
                    <a:pt x="15959" y="48804"/>
                  </a:lnTo>
                  <a:lnTo>
                    <a:pt x="16075" y="48842"/>
                  </a:lnTo>
                  <a:lnTo>
                    <a:pt x="16075" y="48842"/>
                  </a:lnTo>
                  <a:lnTo>
                    <a:pt x="16346" y="49036"/>
                  </a:lnTo>
                  <a:lnTo>
                    <a:pt x="16500" y="49152"/>
                  </a:lnTo>
                  <a:lnTo>
                    <a:pt x="16655" y="49229"/>
                  </a:lnTo>
                  <a:lnTo>
                    <a:pt x="16655" y="49229"/>
                  </a:lnTo>
                  <a:lnTo>
                    <a:pt x="16732" y="49268"/>
                  </a:lnTo>
                  <a:lnTo>
                    <a:pt x="16732" y="49268"/>
                  </a:lnTo>
                  <a:lnTo>
                    <a:pt x="16423" y="49499"/>
                  </a:lnTo>
                  <a:lnTo>
                    <a:pt x="16114" y="49731"/>
                  </a:lnTo>
                  <a:lnTo>
                    <a:pt x="16114" y="49731"/>
                  </a:lnTo>
                  <a:lnTo>
                    <a:pt x="15805" y="49886"/>
                  </a:lnTo>
                  <a:lnTo>
                    <a:pt x="15534" y="50040"/>
                  </a:lnTo>
                  <a:lnTo>
                    <a:pt x="14916" y="50311"/>
                  </a:lnTo>
                  <a:lnTo>
                    <a:pt x="14916" y="50311"/>
                  </a:lnTo>
                  <a:lnTo>
                    <a:pt x="14452" y="50581"/>
                  </a:lnTo>
                  <a:lnTo>
                    <a:pt x="14027" y="50890"/>
                  </a:lnTo>
                  <a:lnTo>
                    <a:pt x="13641" y="51238"/>
                  </a:lnTo>
                  <a:lnTo>
                    <a:pt x="13255" y="51625"/>
                  </a:lnTo>
                  <a:lnTo>
                    <a:pt x="13255" y="51625"/>
                  </a:lnTo>
                  <a:lnTo>
                    <a:pt x="12868" y="51972"/>
                  </a:lnTo>
                  <a:lnTo>
                    <a:pt x="12443" y="52320"/>
                  </a:lnTo>
                  <a:lnTo>
                    <a:pt x="12018" y="52629"/>
                  </a:lnTo>
                  <a:lnTo>
                    <a:pt x="11554" y="52938"/>
                  </a:lnTo>
                  <a:lnTo>
                    <a:pt x="11554" y="52938"/>
                  </a:lnTo>
                  <a:lnTo>
                    <a:pt x="10859" y="53286"/>
                  </a:lnTo>
                  <a:lnTo>
                    <a:pt x="10125" y="53595"/>
                  </a:lnTo>
                  <a:lnTo>
                    <a:pt x="10125" y="53595"/>
                  </a:lnTo>
                  <a:lnTo>
                    <a:pt x="8888" y="54059"/>
                  </a:lnTo>
                  <a:lnTo>
                    <a:pt x="7690" y="54523"/>
                  </a:lnTo>
                  <a:lnTo>
                    <a:pt x="7690" y="54523"/>
                  </a:lnTo>
                  <a:lnTo>
                    <a:pt x="6686" y="54948"/>
                  </a:lnTo>
                  <a:lnTo>
                    <a:pt x="6222" y="55218"/>
                  </a:lnTo>
                  <a:lnTo>
                    <a:pt x="5758" y="55489"/>
                  </a:lnTo>
                  <a:lnTo>
                    <a:pt x="5758" y="55489"/>
                  </a:lnTo>
                  <a:lnTo>
                    <a:pt x="5449" y="55721"/>
                  </a:lnTo>
                  <a:lnTo>
                    <a:pt x="5101" y="55952"/>
                  </a:lnTo>
                  <a:lnTo>
                    <a:pt x="4831" y="56262"/>
                  </a:lnTo>
                  <a:lnTo>
                    <a:pt x="4715" y="56416"/>
                  </a:lnTo>
                  <a:lnTo>
                    <a:pt x="4638" y="56571"/>
                  </a:lnTo>
                  <a:lnTo>
                    <a:pt x="4638" y="56571"/>
                  </a:lnTo>
                  <a:lnTo>
                    <a:pt x="5217" y="56146"/>
                  </a:lnTo>
                  <a:lnTo>
                    <a:pt x="5835" y="55759"/>
                  </a:lnTo>
                  <a:lnTo>
                    <a:pt x="6531" y="55450"/>
                  </a:lnTo>
                  <a:lnTo>
                    <a:pt x="7188" y="55141"/>
                  </a:lnTo>
                  <a:lnTo>
                    <a:pt x="7922" y="54909"/>
                  </a:lnTo>
                  <a:lnTo>
                    <a:pt x="8618" y="54716"/>
                  </a:lnTo>
                  <a:lnTo>
                    <a:pt x="9352" y="54523"/>
                  </a:lnTo>
                  <a:lnTo>
                    <a:pt x="10086" y="54368"/>
                  </a:lnTo>
                  <a:lnTo>
                    <a:pt x="10086" y="54368"/>
                  </a:lnTo>
                  <a:lnTo>
                    <a:pt x="12173" y="54020"/>
                  </a:lnTo>
                  <a:lnTo>
                    <a:pt x="13216" y="53789"/>
                  </a:lnTo>
                  <a:lnTo>
                    <a:pt x="14259" y="53557"/>
                  </a:lnTo>
                  <a:lnTo>
                    <a:pt x="14259" y="53557"/>
                  </a:lnTo>
                  <a:lnTo>
                    <a:pt x="15148" y="53286"/>
                  </a:lnTo>
                  <a:lnTo>
                    <a:pt x="16075" y="52977"/>
                  </a:lnTo>
                  <a:lnTo>
                    <a:pt x="16964" y="52629"/>
                  </a:lnTo>
                  <a:lnTo>
                    <a:pt x="17814" y="52243"/>
                  </a:lnTo>
                  <a:lnTo>
                    <a:pt x="17814" y="52243"/>
                  </a:lnTo>
                  <a:lnTo>
                    <a:pt x="18780" y="51741"/>
                  </a:lnTo>
                  <a:lnTo>
                    <a:pt x="19708" y="51238"/>
                  </a:lnTo>
                  <a:lnTo>
                    <a:pt x="20635" y="50659"/>
                  </a:lnTo>
                  <a:lnTo>
                    <a:pt x="21060" y="50349"/>
                  </a:lnTo>
                  <a:lnTo>
                    <a:pt x="21485" y="50002"/>
                  </a:lnTo>
                  <a:lnTo>
                    <a:pt x="21485" y="50002"/>
                  </a:lnTo>
                  <a:lnTo>
                    <a:pt x="21524" y="49963"/>
                  </a:lnTo>
                  <a:lnTo>
                    <a:pt x="21524" y="49963"/>
                  </a:lnTo>
                  <a:lnTo>
                    <a:pt x="22065" y="49654"/>
                  </a:lnTo>
                  <a:lnTo>
                    <a:pt x="22335" y="49538"/>
                  </a:lnTo>
                  <a:lnTo>
                    <a:pt x="22644" y="49461"/>
                  </a:lnTo>
                  <a:lnTo>
                    <a:pt x="22644" y="49461"/>
                  </a:lnTo>
                  <a:lnTo>
                    <a:pt x="22915" y="49461"/>
                  </a:lnTo>
                  <a:lnTo>
                    <a:pt x="23031" y="49461"/>
                  </a:lnTo>
                  <a:lnTo>
                    <a:pt x="23147" y="49499"/>
                  </a:lnTo>
                  <a:lnTo>
                    <a:pt x="23224" y="49577"/>
                  </a:lnTo>
                  <a:lnTo>
                    <a:pt x="23301" y="49654"/>
                  </a:lnTo>
                  <a:lnTo>
                    <a:pt x="23378" y="49770"/>
                  </a:lnTo>
                  <a:lnTo>
                    <a:pt x="23417" y="49886"/>
                  </a:lnTo>
                  <a:lnTo>
                    <a:pt x="23417" y="49886"/>
                  </a:lnTo>
                  <a:lnTo>
                    <a:pt x="23494" y="50195"/>
                  </a:lnTo>
                  <a:lnTo>
                    <a:pt x="23533" y="50349"/>
                  </a:lnTo>
                  <a:lnTo>
                    <a:pt x="23610" y="50465"/>
                  </a:lnTo>
                  <a:lnTo>
                    <a:pt x="23610" y="50465"/>
                  </a:lnTo>
                  <a:lnTo>
                    <a:pt x="23726" y="50581"/>
                  </a:lnTo>
                  <a:lnTo>
                    <a:pt x="23842" y="50659"/>
                  </a:lnTo>
                  <a:lnTo>
                    <a:pt x="24151" y="50697"/>
                  </a:lnTo>
                  <a:lnTo>
                    <a:pt x="24151" y="50697"/>
                  </a:lnTo>
                  <a:lnTo>
                    <a:pt x="24344" y="50775"/>
                  </a:lnTo>
                  <a:lnTo>
                    <a:pt x="24538" y="50852"/>
                  </a:lnTo>
                  <a:lnTo>
                    <a:pt x="24731" y="50968"/>
                  </a:lnTo>
                  <a:lnTo>
                    <a:pt x="24885" y="51122"/>
                  </a:lnTo>
                  <a:lnTo>
                    <a:pt x="24885" y="51122"/>
                  </a:lnTo>
                  <a:lnTo>
                    <a:pt x="25156" y="51431"/>
                  </a:lnTo>
                  <a:lnTo>
                    <a:pt x="25349" y="51818"/>
                  </a:lnTo>
                  <a:lnTo>
                    <a:pt x="25349" y="51818"/>
                  </a:lnTo>
                  <a:lnTo>
                    <a:pt x="25504" y="52050"/>
                  </a:lnTo>
                  <a:lnTo>
                    <a:pt x="25620" y="52127"/>
                  </a:lnTo>
                  <a:lnTo>
                    <a:pt x="25736" y="52204"/>
                  </a:lnTo>
                  <a:lnTo>
                    <a:pt x="25736" y="52204"/>
                  </a:lnTo>
                  <a:lnTo>
                    <a:pt x="25890" y="52204"/>
                  </a:lnTo>
                  <a:lnTo>
                    <a:pt x="26045" y="52166"/>
                  </a:lnTo>
                  <a:lnTo>
                    <a:pt x="26122" y="52050"/>
                  </a:lnTo>
                  <a:lnTo>
                    <a:pt x="26238" y="51934"/>
                  </a:lnTo>
                  <a:lnTo>
                    <a:pt x="26354" y="51625"/>
                  </a:lnTo>
                  <a:lnTo>
                    <a:pt x="26392" y="51354"/>
                  </a:lnTo>
                  <a:lnTo>
                    <a:pt x="26392" y="51354"/>
                  </a:lnTo>
                  <a:lnTo>
                    <a:pt x="26470" y="50929"/>
                  </a:lnTo>
                  <a:lnTo>
                    <a:pt x="26508" y="50465"/>
                  </a:lnTo>
                  <a:lnTo>
                    <a:pt x="26470" y="50040"/>
                  </a:lnTo>
                  <a:lnTo>
                    <a:pt x="26392" y="49615"/>
                  </a:lnTo>
                  <a:lnTo>
                    <a:pt x="26392" y="49615"/>
                  </a:lnTo>
                  <a:lnTo>
                    <a:pt x="26315" y="49229"/>
                  </a:lnTo>
                  <a:lnTo>
                    <a:pt x="26161" y="48881"/>
                  </a:lnTo>
                  <a:lnTo>
                    <a:pt x="26006" y="48533"/>
                  </a:lnTo>
                  <a:lnTo>
                    <a:pt x="25851" y="48186"/>
                  </a:lnTo>
                  <a:lnTo>
                    <a:pt x="25620" y="47876"/>
                  </a:lnTo>
                  <a:lnTo>
                    <a:pt x="25388" y="47529"/>
                  </a:lnTo>
                  <a:lnTo>
                    <a:pt x="25156" y="47258"/>
                  </a:lnTo>
                  <a:lnTo>
                    <a:pt x="24885" y="46988"/>
                  </a:lnTo>
                  <a:lnTo>
                    <a:pt x="24885" y="46988"/>
                  </a:lnTo>
                  <a:lnTo>
                    <a:pt x="25736" y="45558"/>
                  </a:lnTo>
                  <a:lnTo>
                    <a:pt x="26586" y="44128"/>
                  </a:lnTo>
                  <a:lnTo>
                    <a:pt x="27474" y="42699"/>
                  </a:lnTo>
                  <a:lnTo>
                    <a:pt x="28440" y="41346"/>
                  </a:lnTo>
                  <a:lnTo>
                    <a:pt x="28440" y="41346"/>
                  </a:lnTo>
                  <a:lnTo>
                    <a:pt x="28981" y="40612"/>
                  </a:lnTo>
                  <a:lnTo>
                    <a:pt x="29522" y="39955"/>
                  </a:lnTo>
                  <a:lnTo>
                    <a:pt x="30141" y="39298"/>
                  </a:lnTo>
                  <a:lnTo>
                    <a:pt x="30798" y="38719"/>
                  </a:lnTo>
                  <a:lnTo>
                    <a:pt x="30798" y="38719"/>
                  </a:lnTo>
                  <a:lnTo>
                    <a:pt x="31145" y="38448"/>
                  </a:lnTo>
                  <a:lnTo>
                    <a:pt x="31532" y="38178"/>
                  </a:lnTo>
                  <a:lnTo>
                    <a:pt x="31918" y="37946"/>
                  </a:lnTo>
                  <a:lnTo>
                    <a:pt x="32305" y="37753"/>
                  </a:lnTo>
                  <a:lnTo>
                    <a:pt x="32305" y="37753"/>
                  </a:lnTo>
                  <a:lnTo>
                    <a:pt x="33039" y="37443"/>
                  </a:lnTo>
                  <a:lnTo>
                    <a:pt x="33386" y="37250"/>
                  </a:lnTo>
                  <a:lnTo>
                    <a:pt x="33696" y="37018"/>
                  </a:lnTo>
                  <a:lnTo>
                    <a:pt x="33696" y="37018"/>
                  </a:lnTo>
                  <a:lnTo>
                    <a:pt x="33850" y="36902"/>
                  </a:lnTo>
                  <a:lnTo>
                    <a:pt x="33966" y="36748"/>
                  </a:lnTo>
                  <a:lnTo>
                    <a:pt x="34159" y="36400"/>
                  </a:lnTo>
                  <a:lnTo>
                    <a:pt x="34159" y="36400"/>
                  </a:lnTo>
                  <a:lnTo>
                    <a:pt x="34237" y="36246"/>
                  </a:lnTo>
                  <a:lnTo>
                    <a:pt x="34353" y="36052"/>
                  </a:lnTo>
                  <a:lnTo>
                    <a:pt x="34353" y="36052"/>
                  </a:lnTo>
                  <a:lnTo>
                    <a:pt x="34430" y="35975"/>
                  </a:lnTo>
                  <a:lnTo>
                    <a:pt x="34468" y="35936"/>
                  </a:lnTo>
                  <a:lnTo>
                    <a:pt x="34584" y="35898"/>
                  </a:lnTo>
                  <a:lnTo>
                    <a:pt x="34662" y="35898"/>
                  </a:lnTo>
                  <a:lnTo>
                    <a:pt x="34816" y="35975"/>
                  </a:lnTo>
                  <a:lnTo>
                    <a:pt x="34971" y="36091"/>
                  </a:lnTo>
                  <a:lnTo>
                    <a:pt x="34971" y="36091"/>
                  </a:lnTo>
                  <a:lnTo>
                    <a:pt x="35280" y="36439"/>
                  </a:lnTo>
                  <a:lnTo>
                    <a:pt x="35628" y="36825"/>
                  </a:lnTo>
                  <a:lnTo>
                    <a:pt x="35628" y="36825"/>
                  </a:lnTo>
                  <a:lnTo>
                    <a:pt x="35705" y="36864"/>
                  </a:lnTo>
                  <a:lnTo>
                    <a:pt x="35705" y="36864"/>
                  </a:lnTo>
                  <a:lnTo>
                    <a:pt x="36053" y="37212"/>
                  </a:lnTo>
                  <a:lnTo>
                    <a:pt x="36400" y="37482"/>
                  </a:lnTo>
                  <a:lnTo>
                    <a:pt x="36594" y="37598"/>
                  </a:lnTo>
                  <a:lnTo>
                    <a:pt x="36826" y="37675"/>
                  </a:lnTo>
                  <a:lnTo>
                    <a:pt x="37057" y="37714"/>
                  </a:lnTo>
                  <a:lnTo>
                    <a:pt x="37289" y="37753"/>
                  </a:lnTo>
                  <a:lnTo>
                    <a:pt x="37289" y="37753"/>
                  </a:lnTo>
                  <a:lnTo>
                    <a:pt x="38294" y="37868"/>
                  </a:lnTo>
                  <a:lnTo>
                    <a:pt x="38294" y="37868"/>
                  </a:lnTo>
                  <a:lnTo>
                    <a:pt x="38989" y="38100"/>
                  </a:lnTo>
                  <a:lnTo>
                    <a:pt x="39685" y="38371"/>
                  </a:lnTo>
                  <a:lnTo>
                    <a:pt x="39685" y="38371"/>
                  </a:lnTo>
                  <a:lnTo>
                    <a:pt x="40806" y="38873"/>
                  </a:lnTo>
                  <a:lnTo>
                    <a:pt x="41926" y="39414"/>
                  </a:lnTo>
                  <a:lnTo>
                    <a:pt x="43047" y="39994"/>
                  </a:lnTo>
                  <a:lnTo>
                    <a:pt x="44129" y="40651"/>
                  </a:lnTo>
                  <a:lnTo>
                    <a:pt x="44129" y="40651"/>
                  </a:lnTo>
                  <a:lnTo>
                    <a:pt x="45211" y="41269"/>
                  </a:lnTo>
                  <a:lnTo>
                    <a:pt x="46254" y="41964"/>
                  </a:lnTo>
                  <a:lnTo>
                    <a:pt x="47259" y="42699"/>
                  </a:lnTo>
                  <a:lnTo>
                    <a:pt x="48263" y="43433"/>
                  </a:lnTo>
                  <a:lnTo>
                    <a:pt x="49229" y="44167"/>
                  </a:lnTo>
                  <a:lnTo>
                    <a:pt x="50234" y="44940"/>
                  </a:lnTo>
                  <a:lnTo>
                    <a:pt x="52127" y="46563"/>
                  </a:lnTo>
                  <a:lnTo>
                    <a:pt x="52127" y="46563"/>
                  </a:lnTo>
                  <a:lnTo>
                    <a:pt x="52243" y="46640"/>
                  </a:lnTo>
                  <a:lnTo>
                    <a:pt x="52398" y="46756"/>
                  </a:lnTo>
                  <a:lnTo>
                    <a:pt x="52514" y="46756"/>
                  </a:lnTo>
                  <a:lnTo>
                    <a:pt x="52668" y="46717"/>
                  </a:lnTo>
                  <a:lnTo>
                    <a:pt x="52668" y="46717"/>
                  </a:lnTo>
                  <a:lnTo>
                    <a:pt x="52784" y="46640"/>
                  </a:lnTo>
                  <a:lnTo>
                    <a:pt x="52862" y="46524"/>
                  </a:lnTo>
                  <a:lnTo>
                    <a:pt x="52900" y="46408"/>
                  </a:lnTo>
                  <a:lnTo>
                    <a:pt x="52900" y="46254"/>
                  </a:lnTo>
                  <a:lnTo>
                    <a:pt x="52900" y="46254"/>
                  </a:lnTo>
                  <a:lnTo>
                    <a:pt x="52862" y="46022"/>
                  </a:lnTo>
                  <a:lnTo>
                    <a:pt x="52784" y="45829"/>
                  </a:lnTo>
                  <a:lnTo>
                    <a:pt x="52630" y="454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427750" y="3025075"/>
              <a:ext cx="48325" cy="54125"/>
            </a:xfrm>
            <a:custGeom>
              <a:rect b="b" l="l" r="r" t="t"/>
              <a:pathLst>
                <a:path extrusionOk="0" h="2165" w="1933">
                  <a:moveTo>
                    <a:pt x="619" y="1"/>
                  </a:moveTo>
                  <a:lnTo>
                    <a:pt x="503" y="39"/>
                  </a:lnTo>
                  <a:lnTo>
                    <a:pt x="349" y="194"/>
                  </a:lnTo>
                  <a:lnTo>
                    <a:pt x="194" y="348"/>
                  </a:lnTo>
                  <a:lnTo>
                    <a:pt x="78" y="542"/>
                  </a:lnTo>
                  <a:lnTo>
                    <a:pt x="1" y="735"/>
                  </a:lnTo>
                  <a:lnTo>
                    <a:pt x="1" y="967"/>
                  </a:lnTo>
                  <a:lnTo>
                    <a:pt x="1" y="1160"/>
                  </a:lnTo>
                  <a:lnTo>
                    <a:pt x="78" y="1353"/>
                  </a:lnTo>
                  <a:lnTo>
                    <a:pt x="155" y="1624"/>
                  </a:lnTo>
                  <a:lnTo>
                    <a:pt x="271" y="1817"/>
                  </a:lnTo>
                  <a:lnTo>
                    <a:pt x="465" y="2010"/>
                  </a:lnTo>
                  <a:lnTo>
                    <a:pt x="696" y="2126"/>
                  </a:lnTo>
                  <a:lnTo>
                    <a:pt x="928" y="2165"/>
                  </a:lnTo>
                  <a:lnTo>
                    <a:pt x="1160" y="2165"/>
                  </a:lnTo>
                  <a:lnTo>
                    <a:pt x="1392" y="2087"/>
                  </a:lnTo>
                  <a:lnTo>
                    <a:pt x="1624" y="1894"/>
                  </a:lnTo>
                  <a:lnTo>
                    <a:pt x="1778" y="1701"/>
                  </a:lnTo>
                  <a:lnTo>
                    <a:pt x="1894" y="1469"/>
                  </a:lnTo>
                  <a:lnTo>
                    <a:pt x="1933" y="1199"/>
                  </a:lnTo>
                  <a:lnTo>
                    <a:pt x="1894" y="928"/>
                  </a:lnTo>
                  <a:lnTo>
                    <a:pt x="1817" y="696"/>
                  </a:lnTo>
                  <a:lnTo>
                    <a:pt x="1662" y="464"/>
                  </a:lnTo>
                  <a:lnTo>
                    <a:pt x="1469" y="271"/>
                  </a:lnTo>
                  <a:lnTo>
                    <a:pt x="1276" y="117"/>
                  </a:lnTo>
                  <a:lnTo>
                    <a:pt x="1044" y="39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80450" y="3120725"/>
              <a:ext cx="335250" cy="206750"/>
            </a:xfrm>
            <a:custGeom>
              <a:rect b="b" l="l" r="r" t="t"/>
              <a:pathLst>
                <a:path extrusionOk="0" h="8270" w="13410">
                  <a:moveTo>
                    <a:pt x="6222" y="0"/>
                  </a:moveTo>
                  <a:lnTo>
                    <a:pt x="5836" y="39"/>
                  </a:lnTo>
                  <a:lnTo>
                    <a:pt x="5372" y="77"/>
                  </a:lnTo>
                  <a:lnTo>
                    <a:pt x="4715" y="232"/>
                  </a:lnTo>
                  <a:lnTo>
                    <a:pt x="4135" y="387"/>
                  </a:lnTo>
                  <a:lnTo>
                    <a:pt x="4097" y="387"/>
                  </a:lnTo>
                  <a:lnTo>
                    <a:pt x="3749" y="541"/>
                  </a:lnTo>
                  <a:lnTo>
                    <a:pt x="3440" y="696"/>
                  </a:lnTo>
                  <a:lnTo>
                    <a:pt x="3053" y="889"/>
                  </a:lnTo>
                  <a:lnTo>
                    <a:pt x="2744" y="1121"/>
                  </a:lnTo>
                  <a:lnTo>
                    <a:pt x="2474" y="1353"/>
                  </a:lnTo>
                  <a:lnTo>
                    <a:pt x="2165" y="1623"/>
                  </a:lnTo>
                  <a:lnTo>
                    <a:pt x="1740" y="2125"/>
                  </a:lnTo>
                  <a:lnTo>
                    <a:pt x="1546" y="2319"/>
                  </a:lnTo>
                  <a:lnTo>
                    <a:pt x="1199" y="2821"/>
                  </a:lnTo>
                  <a:lnTo>
                    <a:pt x="1160" y="2937"/>
                  </a:lnTo>
                  <a:lnTo>
                    <a:pt x="890" y="3401"/>
                  </a:lnTo>
                  <a:lnTo>
                    <a:pt x="696" y="3942"/>
                  </a:lnTo>
                  <a:lnTo>
                    <a:pt x="465" y="4598"/>
                  </a:lnTo>
                  <a:lnTo>
                    <a:pt x="271" y="5294"/>
                  </a:lnTo>
                  <a:lnTo>
                    <a:pt x="155" y="5912"/>
                  </a:lnTo>
                  <a:lnTo>
                    <a:pt x="78" y="6569"/>
                  </a:lnTo>
                  <a:lnTo>
                    <a:pt x="1" y="7226"/>
                  </a:lnTo>
                  <a:lnTo>
                    <a:pt x="1" y="7883"/>
                  </a:lnTo>
                  <a:lnTo>
                    <a:pt x="1" y="8231"/>
                  </a:lnTo>
                  <a:lnTo>
                    <a:pt x="1" y="8269"/>
                  </a:lnTo>
                  <a:lnTo>
                    <a:pt x="271" y="7458"/>
                  </a:lnTo>
                  <a:lnTo>
                    <a:pt x="580" y="6685"/>
                  </a:lnTo>
                  <a:lnTo>
                    <a:pt x="890" y="5951"/>
                  </a:lnTo>
                  <a:lnTo>
                    <a:pt x="1237" y="5294"/>
                  </a:lnTo>
                  <a:lnTo>
                    <a:pt x="1546" y="4714"/>
                  </a:lnTo>
                  <a:lnTo>
                    <a:pt x="1856" y="4212"/>
                  </a:lnTo>
                  <a:lnTo>
                    <a:pt x="2126" y="3787"/>
                  </a:lnTo>
                  <a:lnTo>
                    <a:pt x="2397" y="3478"/>
                  </a:lnTo>
                  <a:lnTo>
                    <a:pt x="2783" y="3091"/>
                  </a:lnTo>
                  <a:lnTo>
                    <a:pt x="3169" y="2744"/>
                  </a:lnTo>
                  <a:lnTo>
                    <a:pt x="3633" y="2473"/>
                  </a:lnTo>
                  <a:lnTo>
                    <a:pt x="4097" y="2241"/>
                  </a:lnTo>
                  <a:lnTo>
                    <a:pt x="4599" y="2009"/>
                  </a:lnTo>
                  <a:lnTo>
                    <a:pt x="5101" y="1855"/>
                  </a:lnTo>
                  <a:lnTo>
                    <a:pt x="5604" y="1739"/>
                  </a:lnTo>
                  <a:lnTo>
                    <a:pt x="6145" y="1623"/>
                  </a:lnTo>
                  <a:lnTo>
                    <a:pt x="6763" y="1623"/>
                  </a:lnTo>
                  <a:lnTo>
                    <a:pt x="7381" y="1662"/>
                  </a:lnTo>
                  <a:lnTo>
                    <a:pt x="8000" y="1739"/>
                  </a:lnTo>
                  <a:lnTo>
                    <a:pt x="8579" y="1894"/>
                  </a:lnTo>
                  <a:lnTo>
                    <a:pt x="9159" y="2087"/>
                  </a:lnTo>
                  <a:lnTo>
                    <a:pt x="9584" y="2280"/>
                  </a:lnTo>
                  <a:lnTo>
                    <a:pt x="10163" y="2589"/>
                  </a:lnTo>
                  <a:lnTo>
                    <a:pt x="10782" y="2937"/>
                  </a:lnTo>
                  <a:lnTo>
                    <a:pt x="11554" y="3439"/>
                  </a:lnTo>
                  <a:lnTo>
                    <a:pt x="12366" y="4057"/>
                  </a:lnTo>
                  <a:lnTo>
                    <a:pt x="13332" y="4830"/>
                  </a:lnTo>
                  <a:lnTo>
                    <a:pt x="13371" y="4830"/>
                  </a:lnTo>
                  <a:lnTo>
                    <a:pt x="13409" y="4792"/>
                  </a:lnTo>
                  <a:lnTo>
                    <a:pt x="13371" y="4753"/>
                  </a:lnTo>
                  <a:lnTo>
                    <a:pt x="13332" y="4714"/>
                  </a:lnTo>
                  <a:lnTo>
                    <a:pt x="12946" y="4212"/>
                  </a:lnTo>
                  <a:lnTo>
                    <a:pt x="12559" y="3710"/>
                  </a:lnTo>
                  <a:lnTo>
                    <a:pt x="11941" y="2975"/>
                  </a:lnTo>
                  <a:lnTo>
                    <a:pt x="11593" y="2550"/>
                  </a:lnTo>
                  <a:lnTo>
                    <a:pt x="11168" y="2125"/>
                  </a:lnTo>
                  <a:lnTo>
                    <a:pt x="10859" y="1855"/>
                  </a:lnTo>
                  <a:lnTo>
                    <a:pt x="10550" y="1623"/>
                  </a:lnTo>
                  <a:lnTo>
                    <a:pt x="9854" y="1159"/>
                  </a:lnTo>
                  <a:lnTo>
                    <a:pt x="9313" y="850"/>
                  </a:lnTo>
                  <a:lnTo>
                    <a:pt x="8888" y="580"/>
                  </a:lnTo>
                  <a:lnTo>
                    <a:pt x="8579" y="464"/>
                  </a:lnTo>
                  <a:lnTo>
                    <a:pt x="8309" y="348"/>
                  </a:lnTo>
                  <a:lnTo>
                    <a:pt x="7806" y="193"/>
                  </a:lnTo>
                  <a:lnTo>
                    <a:pt x="7149" y="39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80450" y="3148725"/>
              <a:ext cx="335250" cy="178750"/>
            </a:xfrm>
            <a:custGeom>
              <a:rect b="b" l="l" r="r" t="t"/>
              <a:pathLst>
                <a:path extrusionOk="0" h="7150" w="13410">
                  <a:moveTo>
                    <a:pt x="7188" y="1"/>
                  </a:moveTo>
                  <a:lnTo>
                    <a:pt x="6377" y="39"/>
                  </a:lnTo>
                  <a:lnTo>
                    <a:pt x="5797" y="117"/>
                  </a:lnTo>
                  <a:lnTo>
                    <a:pt x="5101" y="233"/>
                  </a:lnTo>
                  <a:lnTo>
                    <a:pt x="4445" y="426"/>
                  </a:lnTo>
                  <a:lnTo>
                    <a:pt x="4406" y="426"/>
                  </a:lnTo>
                  <a:lnTo>
                    <a:pt x="4019" y="580"/>
                  </a:lnTo>
                  <a:lnTo>
                    <a:pt x="3672" y="774"/>
                  </a:lnTo>
                  <a:lnTo>
                    <a:pt x="3247" y="1005"/>
                  </a:lnTo>
                  <a:lnTo>
                    <a:pt x="2899" y="1199"/>
                  </a:lnTo>
                  <a:lnTo>
                    <a:pt x="2590" y="1469"/>
                  </a:lnTo>
                  <a:lnTo>
                    <a:pt x="2242" y="1778"/>
                  </a:lnTo>
                  <a:lnTo>
                    <a:pt x="1778" y="2281"/>
                  </a:lnTo>
                  <a:lnTo>
                    <a:pt x="1585" y="2551"/>
                  </a:lnTo>
                  <a:lnTo>
                    <a:pt x="1199" y="3092"/>
                  </a:lnTo>
                  <a:lnTo>
                    <a:pt x="1121" y="3208"/>
                  </a:lnTo>
                  <a:lnTo>
                    <a:pt x="851" y="3710"/>
                  </a:lnTo>
                  <a:lnTo>
                    <a:pt x="619" y="4290"/>
                  </a:lnTo>
                  <a:lnTo>
                    <a:pt x="349" y="5024"/>
                  </a:lnTo>
                  <a:lnTo>
                    <a:pt x="155" y="5758"/>
                  </a:lnTo>
                  <a:lnTo>
                    <a:pt x="1" y="6763"/>
                  </a:lnTo>
                  <a:lnTo>
                    <a:pt x="1" y="7111"/>
                  </a:lnTo>
                  <a:lnTo>
                    <a:pt x="1" y="7149"/>
                  </a:lnTo>
                  <a:lnTo>
                    <a:pt x="271" y="6338"/>
                  </a:lnTo>
                  <a:lnTo>
                    <a:pt x="580" y="5565"/>
                  </a:lnTo>
                  <a:lnTo>
                    <a:pt x="890" y="4831"/>
                  </a:lnTo>
                  <a:lnTo>
                    <a:pt x="1237" y="4174"/>
                  </a:lnTo>
                  <a:lnTo>
                    <a:pt x="1546" y="3594"/>
                  </a:lnTo>
                  <a:lnTo>
                    <a:pt x="1856" y="3092"/>
                  </a:lnTo>
                  <a:lnTo>
                    <a:pt x="2126" y="2667"/>
                  </a:lnTo>
                  <a:lnTo>
                    <a:pt x="2397" y="2358"/>
                  </a:lnTo>
                  <a:lnTo>
                    <a:pt x="2783" y="1971"/>
                  </a:lnTo>
                  <a:lnTo>
                    <a:pt x="3169" y="1624"/>
                  </a:lnTo>
                  <a:lnTo>
                    <a:pt x="3633" y="1353"/>
                  </a:lnTo>
                  <a:lnTo>
                    <a:pt x="4097" y="1121"/>
                  </a:lnTo>
                  <a:lnTo>
                    <a:pt x="4599" y="889"/>
                  </a:lnTo>
                  <a:lnTo>
                    <a:pt x="5101" y="735"/>
                  </a:lnTo>
                  <a:lnTo>
                    <a:pt x="5604" y="619"/>
                  </a:lnTo>
                  <a:lnTo>
                    <a:pt x="6145" y="503"/>
                  </a:lnTo>
                  <a:lnTo>
                    <a:pt x="6763" y="503"/>
                  </a:lnTo>
                  <a:lnTo>
                    <a:pt x="7381" y="542"/>
                  </a:lnTo>
                  <a:lnTo>
                    <a:pt x="8000" y="619"/>
                  </a:lnTo>
                  <a:lnTo>
                    <a:pt x="8579" y="774"/>
                  </a:lnTo>
                  <a:lnTo>
                    <a:pt x="9159" y="967"/>
                  </a:lnTo>
                  <a:lnTo>
                    <a:pt x="9584" y="1160"/>
                  </a:lnTo>
                  <a:lnTo>
                    <a:pt x="10163" y="1469"/>
                  </a:lnTo>
                  <a:lnTo>
                    <a:pt x="10782" y="1817"/>
                  </a:lnTo>
                  <a:lnTo>
                    <a:pt x="11554" y="2319"/>
                  </a:lnTo>
                  <a:lnTo>
                    <a:pt x="12366" y="2937"/>
                  </a:lnTo>
                  <a:lnTo>
                    <a:pt x="13332" y="3710"/>
                  </a:lnTo>
                  <a:lnTo>
                    <a:pt x="13371" y="3710"/>
                  </a:lnTo>
                  <a:lnTo>
                    <a:pt x="13409" y="3672"/>
                  </a:lnTo>
                  <a:lnTo>
                    <a:pt x="13371" y="3633"/>
                  </a:lnTo>
                  <a:lnTo>
                    <a:pt x="13332" y="3594"/>
                  </a:lnTo>
                  <a:lnTo>
                    <a:pt x="12946" y="3092"/>
                  </a:lnTo>
                  <a:lnTo>
                    <a:pt x="12559" y="2590"/>
                  </a:lnTo>
                  <a:lnTo>
                    <a:pt x="12250" y="2319"/>
                  </a:lnTo>
                  <a:lnTo>
                    <a:pt x="11941" y="2049"/>
                  </a:lnTo>
                  <a:lnTo>
                    <a:pt x="11593" y="1778"/>
                  </a:lnTo>
                  <a:lnTo>
                    <a:pt x="10820" y="1237"/>
                  </a:lnTo>
                  <a:lnTo>
                    <a:pt x="10241" y="928"/>
                  </a:lnTo>
                  <a:lnTo>
                    <a:pt x="9738" y="658"/>
                  </a:lnTo>
                  <a:lnTo>
                    <a:pt x="9391" y="503"/>
                  </a:lnTo>
                  <a:lnTo>
                    <a:pt x="9081" y="387"/>
                  </a:lnTo>
                  <a:lnTo>
                    <a:pt x="8540" y="194"/>
                  </a:lnTo>
                  <a:lnTo>
                    <a:pt x="8154" y="117"/>
                  </a:lnTo>
                  <a:lnTo>
                    <a:pt x="7806" y="39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rgbClr val="66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242275" y="3142925"/>
              <a:ext cx="18400" cy="25150"/>
            </a:xfrm>
            <a:custGeom>
              <a:rect b="b" l="l" r="r" t="t"/>
              <a:pathLst>
                <a:path extrusionOk="0" h="1006" w="736">
                  <a:moveTo>
                    <a:pt x="580" y="1"/>
                  </a:moveTo>
                  <a:lnTo>
                    <a:pt x="271" y="233"/>
                  </a:lnTo>
                  <a:lnTo>
                    <a:pt x="1" y="465"/>
                  </a:lnTo>
                  <a:lnTo>
                    <a:pt x="310" y="774"/>
                  </a:lnTo>
                  <a:lnTo>
                    <a:pt x="658" y="1006"/>
                  </a:lnTo>
                  <a:lnTo>
                    <a:pt x="735" y="1006"/>
                  </a:lnTo>
                  <a:lnTo>
                    <a:pt x="735" y="967"/>
                  </a:lnTo>
                  <a:lnTo>
                    <a:pt x="696" y="387"/>
                  </a:lnTo>
                  <a:lnTo>
                    <a:pt x="658" y="19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266425" y="3130375"/>
              <a:ext cx="21275" cy="21275"/>
            </a:xfrm>
            <a:custGeom>
              <a:rect b="b" l="l" r="r" t="t"/>
              <a:pathLst>
                <a:path extrusionOk="0" h="851" w="851">
                  <a:moveTo>
                    <a:pt x="696" y="1"/>
                  </a:moveTo>
                  <a:lnTo>
                    <a:pt x="658" y="39"/>
                  </a:lnTo>
                  <a:lnTo>
                    <a:pt x="310" y="155"/>
                  </a:lnTo>
                  <a:lnTo>
                    <a:pt x="1" y="310"/>
                  </a:lnTo>
                  <a:lnTo>
                    <a:pt x="774" y="812"/>
                  </a:lnTo>
                  <a:lnTo>
                    <a:pt x="812" y="851"/>
                  </a:lnTo>
                  <a:lnTo>
                    <a:pt x="851" y="812"/>
                  </a:lnTo>
                  <a:lnTo>
                    <a:pt x="851" y="773"/>
                  </a:lnTo>
                  <a:lnTo>
                    <a:pt x="851" y="735"/>
                  </a:lnTo>
                  <a:lnTo>
                    <a:pt x="774" y="464"/>
                  </a:lnTo>
                  <a:lnTo>
                    <a:pt x="735" y="155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298325" y="3122650"/>
              <a:ext cx="16425" cy="20300"/>
            </a:xfrm>
            <a:custGeom>
              <a:rect b="b" l="l" r="r" t="t"/>
              <a:pathLst>
                <a:path extrusionOk="0" h="812" w="657">
                  <a:moveTo>
                    <a:pt x="657" y="0"/>
                  </a:moveTo>
                  <a:lnTo>
                    <a:pt x="0" y="155"/>
                  </a:lnTo>
                  <a:lnTo>
                    <a:pt x="193" y="464"/>
                  </a:lnTo>
                  <a:lnTo>
                    <a:pt x="425" y="773"/>
                  </a:lnTo>
                  <a:lnTo>
                    <a:pt x="502" y="812"/>
                  </a:lnTo>
                  <a:lnTo>
                    <a:pt x="541" y="812"/>
                  </a:lnTo>
                  <a:lnTo>
                    <a:pt x="541" y="773"/>
                  </a:lnTo>
                  <a:lnTo>
                    <a:pt x="618" y="38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326325" y="3120725"/>
              <a:ext cx="18375" cy="19325"/>
            </a:xfrm>
            <a:custGeom>
              <a:rect b="b" l="l" r="r" t="t"/>
              <a:pathLst>
                <a:path extrusionOk="0" h="773" w="735">
                  <a:moveTo>
                    <a:pt x="735" y="0"/>
                  </a:moveTo>
                  <a:lnTo>
                    <a:pt x="1" y="39"/>
                  </a:lnTo>
                  <a:lnTo>
                    <a:pt x="78" y="232"/>
                  </a:lnTo>
                  <a:lnTo>
                    <a:pt x="155" y="425"/>
                  </a:lnTo>
                  <a:lnTo>
                    <a:pt x="271" y="618"/>
                  </a:lnTo>
                  <a:lnTo>
                    <a:pt x="426" y="773"/>
                  </a:lnTo>
                  <a:lnTo>
                    <a:pt x="503" y="773"/>
                  </a:lnTo>
                  <a:lnTo>
                    <a:pt x="542" y="734"/>
                  </a:lnTo>
                  <a:lnTo>
                    <a:pt x="580" y="464"/>
                  </a:lnTo>
                  <a:lnTo>
                    <a:pt x="696" y="193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59175" y="3121675"/>
              <a:ext cx="16450" cy="19350"/>
            </a:xfrm>
            <a:custGeom>
              <a:rect b="b" l="l" r="r" t="t"/>
              <a:pathLst>
                <a:path extrusionOk="0" h="774" w="658">
                  <a:moveTo>
                    <a:pt x="0" y="1"/>
                  </a:moveTo>
                  <a:lnTo>
                    <a:pt x="39" y="349"/>
                  </a:lnTo>
                  <a:lnTo>
                    <a:pt x="78" y="735"/>
                  </a:lnTo>
                  <a:lnTo>
                    <a:pt x="116" y="774"/>
                  </a:lnTo>
                  <a:lnTo>
                    <a:pt x="232" y="774"/>
                  </a:lnTo>
                  <a:lnTo>
                    <a:pt x="387" y="619"/>
                  </a:lnTo>
                  <a:lnTo>
                    <a:pt x="503" y="503"/>
                  </a:lnTo>
                  <a:lnTo>
                    <a:pt x="619" y="310"/>
                  </a:lnTo>
                  <a:lnTo>
                    <a:pt x="657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387175" y="3129400"/>
              <a:ext cx="15500" cy="16450"/>
            </a:xfrm>
            <a:custGeom>
              <a:rect b="b" l="l" r="r" t="t"/>
              <a:pathLst>
                <a:path extrusionOk="0" h="658" w="620">
                  <a:moveTo>
                    <a:pt x="40" y="1"/>
                  </a:moveTo>
                  <a:lnTo>
                    <a:pt x="1" y="581"/>
                  </a:lnTo>
                  <a:lnTo>
                    <a:pt x="40" y="619"/>
                  </a:lnTo>
                  <a:lnTo>
                    <a:pt x="78" y="658"/>
                  </a:lnTo>
                  <a:lnTo>
                    <a:pt x="117" y="658"/>
                  </a:lnTo>
                  <a:lnTo>
                    <a:pt x="156" y="619"/>
                  </a:lnTo>
                  <a:lnTo>
                    <a:pt x="387" y="426"/>
                  </a:lnTo>
                  <a:lnTo>
                    <a:pt x="619" y="233"/>
                  </a:lnTo>
                  <a:lnTo>
                    <a:pt x="310" y="11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414225" y="3141975"/>
              <a:ext cx="12600" cy="13550"/>
            </a:xfrm>
            <a:custGeom>
              <a:rect b="b" l="l" r="r" t="t"/>
              <a:pathLst>
                <a:path extrusionOk="0" h="542" w="504">
                  <a:moveTo>
                    <a:pt x="1" y="0"/>
                  </a:moveTo>
                  <a:lnTo>
                    <a:pt x="1" y="155"/>
                  </a:lnTo>
                  <a:lnTo>
                    <a:pt x="40" y="348"/>
                  </a:lnTo>
                  <a:lnTo>
                    <a:pt x="117" y="503"/>
                  </a:lnTo>
                  <a:lnTo>
                    <a:pt x="156" y="541"/>
                  </a:lnTo>
                  <a:lnTo>
                    <a:pt x="194" y="541"/>
                  </a:lnTo>
                  <a:lnTo>
                    <a:pt x="310" y="503"/>
                  </a:lnTo>
                  <a:lnTo>
                    <a:pt x="503" y="3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23925" y="3161300"/>
              <a:ext cx="19350" cy="19325"/>
            </a:xfrm>
            <a:custGeom>
              <a:rect b="b" l="l" r="r" t="t"/>
              <a:pathLst>
                <a:path extrusionOk="0" h="773" w="774">
                  <a:moveTo>
                    <a:pt x="426" y="0"/>
                  </a:moveTo>
                  <a:lnTo>
                    <a:pt x="1" y="464"/>
                  </a:lnTo>
                  <a:lnTo>
                    <a:pt x="310" y="657"/>
                  </a:lnTo>
                  <a:lnTo>
                    <a:pt x="696" y="773"/>
                  </a:lnTo>
                  <a:lnTo>
                    <a:pt x="735" y="773"/>
                  </a:lnTo>
                  <a:lnTo>
                    <a:pt x="773" y="734"/>
                  </a:lnTo>
                  <a:lnTo>
                    <a:pt x="773" y="696"/>
                  </a:lnTo>
                  <a:lnTo>
                    <a:pt x="773" y="657"/>
                  </a:lnTo>
                  <a:lnTo>
                    <a:pt x="464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09450" y="3178675"/>
              <a:ext cx="17400" cy="21275"/>
            </a:xfrm>
            <a:custGeom>
              <a:rect b="b" l="l" r="r" t="t"/>
              <a:pathLst>
                <a:path extrusionOk="0" h="851" w="696">
                  <a:moveTo>
                    <a:pt x="386" y="1"/>
                  </a:moveTo>
                  <a:lnTo>
                    <a:pt x="77" y="503"/>
                  </a:lnTo>
                  <a:lnTo>
                    <a:pt x="0" y="619"/>
                  </a:lnTo>
                  <a:lnTo>
                    <a:pt x="271" y="773"/>
                  </a:lnTo>
                  <a:lnTo>
                    <a:pt x="618" y="851"/>
                  </a:lnTo>
                  <a:lnTo>
                    <a:pt x="657" y="851"/>
                  </a:lnTo>
                  <a:lnTo>
                    <a:pt x="696" y="812"/>
                  </a:lnTo>
                  <a:lnTo>
                    <a:pt x="696" y="735"/>
                  </a:lnTo>
                  <a:lnTo>
                    <a:pt x="657" y="657"/>
                  </a:lnTo>
                  <a:lnTo>
                    <a:pt x="618" y="542"/>
                  </a:lnTo>
                  <a:lnTo>
                    <a:pt x="580" y="387"/>
                  </a:lnTo>
                  <a:lnTo>
                    <a:pt x="541" y="271"/>
                  </a:lnTo>
                  <a:lnTo>
                    <a:pt x="464" y="1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197850" y="3205725"/>
              <a:ext cx="13550" cy="14525"/>
            </a:xfrm>
            <a:custGeom>
              <a:rect b="b" l="l" r="r" t="t"/>
              <a:pathLst>
                <a:path extrusionOk="0" h="581" w="542">
                  <a:moveTo>
                    <a:pt x="194" y="1"/>
                  </a:moveTo>
                  <a:lnTo>
                    <a:pt x="0" y="542"/>
                  </a:lnTo>
                  <a:lnTo>
                    <a:pt x="232" y="580"/>
                  </a:lnTo>
                  <a:lnTo>
                    <a:pt x="464" y="580"/>
                  </a:lnTo>
                  <a:lnTo>
                    <a:pt x="541" y="503"/>
                  </a:lnTo>
                  <a:lnTo>
                    <a:pt x="541" y="426"/>
                  </a:lnTo>
                  <a:lnTo>
                    <a:pt x="464" y="348"/>
                  </a:lnTo>
                  <a:lnTo>
                    <a:pt x="348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667325" y="3366075"/>
              <a:ext cx="57025" cy="137200"/>
            </a:xfrm>
            <a:custGeom>
              <a:rect b="b" l="l" r="r" t="t"/>
              <a:pathLst>
                <a:path extrusionOk="0" h="5488" w="2281">
                  <a:moveTo>
                    <a:pt x="2049" y="1"/>
                  </a:moveTo>
                  <a:lnTo>
                    <a:pt x="2010" y="40"/>
                  </a:lnTo>
                  <a:lnTo>
                    <a:pt x="2010" y="851"/>
                  </a:lnTo>
                  <a:lnTo>
                    <a:pt x="2010" y="1237"/>
                  </a:lnTo>
                  <a:lnTo>
                    <a:pt x="1972" y="1662"/>
                  </a:lnTo>
                  <a:lnTo>
                    <a:pt x="1894" y="2049"/>
                  </a:lnTo>
                  <a:lnTo>
                    <a:pt x="1778" y="2397"/>
                  </a:lnTo>
                  <a:lnTo>
                    <a:pt x="1662" y="2744"/>
                  </a:lnTo>
                  <a:lnTo>
                    <a:pt x="1508" y="3092"/>
                  </a:lnTo>
                  <a:lnTo>
                    <a:pt x="1199" y="3672"/>
                  </a:lnTo>
                  <a:lnTo>
                    <a:pt x="812" y="4251"/>
                  </a:lnTo>
                  <a:lnTo>
                    <a:pt x="387" y="4792"/>
                  </a:lnTo>
                  <a:lnTo>
                    <a:pt x="194" y="5063"/>
                  </a:lnTo>
                  <a:lnTo>
                    <a:pt x="1" y="5372"/>
                  </a:lnTo>
                  <a:lnTo>
                    <a:pt x="1" y="5411"/>
                  </a:lnTo>
                  <a:lnTo>
                    <a:pt x="40" y="5488"/>
                  </a:lnTo>
                  <a:lnTo>
                    <a:pt x="155" y="5488"/>
                  </a:lnTo>
                  <a:lnTo>
                    <a:pt x="426" y="5256"/>
                  </a:lnTo>
                  <a:lnTo>
                    <a:pt x="696" y="4986"/>
                  </a:lnTo>
                  <a:lnTo>
                    <a:pt x="1121" y="4445"/>
                  </a:lnTo>
                  <a:lnTo>
                    <a:pt x="1585" y="3788"/>
                  </a:lnTo>
                  <a:lnTo>
                    <a:pt x="1778" y="3479"/>
                  </a:lnTo>
                  <a:lnTo>
                    <a:pt x="1933" y="3131"/>
                  </a:lnTo>
                  <a:lnTo>
                    <a:pt x="2087" y="2744"/>
                  </a:lnTo>
                  <a:lnTo>
                    <a:pt x="2165" y="2358"/>
                  </a:lnTo>
                  <a:lnTo>
                    <a:pt x="2242" y="1972"/>
                  </a:lnTo>
                  <a:lnTo>
                    <a:pt x="2281" y="1585"/>
                  </a:lnTo>
                  <a:lnTo>
                    <a:pt x="2281" y="1199"/>
                  </a:lnTo>
                  <a:lnTo>
                    <a:pt x="2242" y="812"/>
                  </a:lnTo>
                  <a:lnTo>
                    <a:pt x="2165" y="387"/>
                  </a:lnTo>
                  <a:lnTo>
                    <a:pt x="2087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667325" y="3366075"/>
              <a:ext cx="57025" cy="137200"/>
            </a:xfrm>
            <a:custGeom>
              <a:rect b="b" l="l" r="r" t="t"/>
              <a:pathLst>
                <a:path extrusionOk="0" fill="none" h="5488" w="2281">
                  <a:moveTo>
                    <a:pt x="2087" y="1"/>
                  </a:moveTo>
                  <a:lnTo>
                    <a:pt x="2087" y="1"/>
                  </a:lnTo>
                  <a:lnTo>
                    <a:pt x="2049" y="1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851"/>
                  </a:lnTo>
                  <a:lnTo>
                    <a:pt x="2010" y="1237"/>
                  </a:lnTo>
                  <a:lnTo>
                    <a:pt x="1972" y="1662"/>
                  </a:lnTo>
                  <a:lnTo>
                    <a:pt x="1972" y="1662"/>
                  </a:lnTo>
                  <a:lnTo>
                    <a:pt x="1894" y="2049"/>
                  </a:lnTo>
                  <a:lnTo>
                    <a:pt x="1778" y="2397"/>
                  </a:lnTo>
                  <a:lnTo>
                    <a:pt x="1662" y="2744"/>
                  </a:lnTo>
                  <a:lnTo>
                    <a:pt x="1508" y="3092"/>
                  </a:lnTo>
                  <a:lnTo>
                    <a:pt x="1508" y="3092"/>
                  </a:lnTo>
                  <a:lnTo>
                    <a:pt x="1199" y="3672"/>
                  </a:lnTo>
                  <a:lnTo>
                    <a:pt x="812" y="4251"/>
                  </a:lnTo>
                  <a:lnTo>
                    <a:pt x="812" y="4251"/>
                  </a:lnTo>
                  <a:lnTo>
                    <a:pt x="387" y="4792"/>
                  </a:lnTo>
                  <a:lnTo>
                    <a:pt x="194" y="5063"/>
                  </a:lnTo>
                  <a:lnTo>
                    <a:pt x="1" y="5372"/>
                  </a:lnTo>
                  <a:lnTo>
                    <a:pt x="1" y="5372"/>
                  </a:lnTo>
                  <a:lnTo>
                    <a:pt x="1" y="5411"/>
                  </a:lnTo>
                  <a:lnTo>
                    <a:pt x="40" y="5488"/>
                  </a:lnTo>
                  <a:lnTo>
                    <a:pt x="78" y="5488"/>
                  </a:lnTo>
                  <a:lnTo>
                    <a:pt x="155" y="5488"/>
                  </a:lnTo>
                  <a:lnTo>
                    <a:pt x="155" y="5488"/>
                  </a:lnTo>
                  <a:lnTo>
                    <a:pt x="426" y="5256"/>
                  </a:lnTo>
                  <a:lnTo>
                    <a:pt x="696" y="4986"/>
                  </a:lnTo>
                  <a:lnTo>
                    <a:pt x="1121" y="4445"/>
                  </a:lnTo>
                  <a:lnTo>
                    <a:pt x="1121" y="4445"/>
                  </a:lnTo>
                  <a:lnTo>
                    <a:pt x="1585" y="3788"/>
                  </a:lnTo>
                  <a:lnTo>
                    <a:pt x="1778" y="3479"/>
                  </a:lnTo>
                  <a:lnTo>
                    <a:pt x="1933" y="3131"/>
                  </a:lnTo>
                  <a:lnTo>
                    <a:pt x="1933" y="3131"/>
                  </a:lnTo>
                  <a:lnTo>
                    <a:pt x="2087" y="2744"/>
                  </a:lnTo>
                  <a:lnTo>
                    <a:pt x="2165" y="2358"/>
                  </a:lnTo>
                  <a:lnTo>
                    <a:pt x="2242" y="1972"/>
                  </a:lnTo>
                  <a:lnTo>
                    <a:pt x="2281" y="1585"/>
                  </a:lnTo>
                  <a:lnTo>
                    <a:pt x="2281" y="1199"/>
                  </a:lnTo>
                  <a:lnTo>
                    <a:pt x="2242" y="812"/>
                  </a:lnTo>
                  <a:lnTo>
                    <a:pt x="2165" y="387"/>
                  </a:lnTo>
                  <a:lnTo>
                    <a:pt x="20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705000" y="3411500"/>
              <a:ext cx="53175" cy="121725"/>
            </a:xfrm>
            <a:custGeom>
              <a:rect b="b" l="l" r="r" t="t"/>
              <a:pathLst>
                <a:path extrusionOk="0" h="4869" w="2127">
                  <a:moveTo>
                    <a:pt x="1933" y="0"/>
                  </a:moveTo>
                  <a:lnTo>
                    <a:pt x="1933" y="39"/>
                  </a:lnTo>
                  <a:lnTo>
                    <a:pt x="1856" y="734"/>
                  </a:lnTo>
                  <a:lnTo>
                    <a:pt x="1817" y="1430"/>
                  </a:lnTo>
                  <a:lnTo>
                    <a:pt x="1778" y="1778"/>
                  </a:lnTo>
                  <a:lnTo>
                    <a:pt x="1740" y="2125"/>
                  </a:lnTo>
                  <a:lnTo>
                    <a:pt x="1624" y="2473"/>
                  </a:lnTo>
                  <a:lnTo>
                    <a:pt x="1508" y="2821"/>
                  </a:lnTo>
                  <a:lnTo>
                    <a:pt x="1353" y="3091"/>
                  </a:lnTo>
                  <a:lnTo>
                    <a:pt x="1160" y="3362"/>
                  </a:lnTo>
                  <a:lnTo>
                    <a:pt x="735" y="3825"/>
                  </a:lnTo>
                  <a:lnTo>
                    <a:pt x="349" y="4251"/>
                  </a:lnTo>
                  <a:lnTo>
                    <a:pt x="155" y="4482"/>
                  </a:lnTo>
                  <a:lnTo>
                    <a:pt x="1" y="4714"/>
                  </a:lnTo>
                  <a:lnTo>
                    <a:pt x="1" y="4792"/>
                  </a:lnTo>
                  <a:lnTo>
                    <a:pt x="40" y="4830"/>
                  </a:lnTo>
                  <a:lnTo>
                    <a:pt x="78" y="4869"/>
                  </a:lnTo>
                  <a:lnTo>
                    <a:pt x="155" y="4869"/>
                  </a:lnTo>
                  <a:lnTo>
                    <a:pt x="426" y="4676"/>
                  </a:lnTo>
                  <a:lnTo>
                    <a:pt x="696" y="4444"/>
                  </a:lnTo>
                  <a:lnTo>
                    <a:pt x="928" y="4212"/>
                  </a:lnTo>
                  <a:lnTo>
                    <a:pt x="1160" y="3941"/>
                  </a:lnTo>
                  <a:lnTo>
                    <a:pt x="1508" y="3439"/>
                  </a:lnTo>
                  <a:lnTo>
                    <a:pt x="1662" y="3169"/>
                  </a:lnTo>
                  <a:lnTo>
                    <a:pt x="1817" y="2898"/>
                  </a:lnTo>
                  <a:lnTo>
                    <a:pt x="1933" y="2550"/>
                  </a:lnTo>
                  <a:lnTo>
                    <a:pt x="2010" y="2203"/>
                  </a:lnTo>
                  <a:lnTo>
                    <a:pt x="2087" y="1855"/>
                  </a:lnTo>
                  <a:lnTo>
                    <a:pt x="2126" y="1468"/>
                  </a:lnTo>
                  <a:lnTo>
                    <a:pt x="2126" y="1121"/>
                  </a:lnTo>
                  <a:lnTo>
                    <a:pt x="2087" y="734"/>
                  </a:lnTo>
                  <a:lnTo>
                    <a:pt x="2049" y="386"/>
                  </a:lnTo>
                  <a:lnTo>
                    <a:pt x="1972" y="39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705000" y="3411500"/>
              <a:ext cx="53175" cy="121725"/>
            </a:xfrm>
            <a:custGeom>
              <a:rect b="b" l="l" r="r" t="t"/>
              <a:pathLst>
                <a:path extrusionOk="0" fill="none" h="4869" w="2127">
                  <a:moveTo>
                    <a:pt x="1972" y="39"/>
                  </a:moveTo>
                  <a:lnTo>
                    <a:pt x="1972" y="39"/>
                  </a:lnTo>
                  <a:lnTo>
                    <a:pt x="1933" y="0"/>
                  </a:lnTo>
                  <a:lnTo>
                    <a:pt x="1933" y="39"/>
                  </a:lnTo>
                  <a:lnTo>
                    <a:pt x="1933" y="39"/>
                  </a:lnTo>
                  <a:lnTo>
                    <a:pt x="1856" y="734"/>
                  </a:lnTo>
                  <a:lnTo>
                    <a:pt x="1817" y="1430"/>
                  </a:lnTo>
                  <a:lnTo>
                    <a:pt x="1778" y="1778"/>
                  </a:lnTo>
                  <a:lnTo>
                    <a:pt x="1740" y="2125"/>
                  </a:lnTo>
                  <a:lnTo>
                    <a:pt x="1624" y="2473"/>
                  </a:lnTo>
                  <a:lnTo>
                    <a:pt x="1508" y="2821"/>
                  </a:lnTo>
                  <a:lnTo>
                    <a:pt x="1508" y="2821"/>
                  </a:lnTo>
                  <a:lnTo>
                    <a:pt x="1353" y="3091"/>
                  </a:lnTo>
                  <a:lnTo>
                    <a:pt x="1160" y="3362"/>
                  </a:lnTo>
                  <a:lnTo>
                    <a:pt x="735" y="3825"/>
                  </a:lnTo>
                  <a:lnTo>
                    <a:pt x="735" y="3825"/>
                  </a:lnTo>
                  <a:lnTo>
                    <a:pt x="349" y="4251"/>
                  </a:lnTo>
                  <a:lnTo>
                    <a:pt x="155" y="4482"/>
                  </a:lnTo>
                  <a:lnTo>
                    <a:pt x="1" y="4714"/>
                  </a:lnTo>
                  <a:lnTo>
                    <a:pt x="1" y="4714"/>
                  </a:lnTo>
                  <a:lnTo>
                    <a:pt x="1" y="4792"/>
                  </a:lnTo>
                  <a:lnTo>
                    <a:pt x="40" y="4830"/>
                  </a:lnTo>
                  <a:lnTo>
                    <a:pt x="78" y="4869"/>
                  </a:lnTo>
                  <a:lnTo>
                    <a:pt x="155" y="4869"/>
                  </a:lnTo>
                  <a:lnTo>
                    <a:pt x="155" y="4869"/>
                  </a:lnTo>
                  <a:lnTo>
                    <a:pt x="426" y="4676"/>
                  </a:lnTo>
                  <a:lnTo>
                    <a:pt x="696" y="4444"/>
                  </a:lnTo>
                  <a:lnTo>
                    <a:pt x="928" y="4212"/>
                  </a:lnTo>
                  <a:lnTo>
                    <a:pt x="1160" y="3941"/>
                  </a:lnTo>
                  <a:lnTo>
                    <a:pt x="1160" y="3941"/>
                  </a:lnTo>
                  <a:lnTo>
                    <a:pt x="1508" y="3439"/>
                  </a:lnTo>
                  <a:lnTo>
                    <a:pt x="1662" y="3169"/>
                  </a:lnTo>
                  <a:lnTo>
                    <a:pt x="1817" y="2898"/>
                  </a:lnTo>
                  <a:lnTo>
                    <a:pt x="1817" y="2898"/>
                  </a:lnTo>
                  <a:lnTo>
                    <a:pt x="1933" y="2550"/>
                  </a:lnTo>
                  <a:lnTo>
                    <a:pt x="2010" y="2203"/>
                  </a:lnTo>
                  <a:lnTo>
                    <a:pt x="2087" y="1855"/>
                  </a:lnTo>
                  <a:lnTo>
                    <a:pt x="2126" y="1468"/>
                  </a:lnTo>
                  <a:lnTo>
                    <a:pt x="2126" y="1121"/>
                  </a:lnTo>
                  <a:lnTo>
                    <a:pt x="2087" y="734"/>
                  </a:lnTo>
                  <a:lnTo>
                    <a:pt x="2049" y="386"/>
                  </a:lnTo>
                  <a:lnTo>
                    <a:pt x="1972" y="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712725" y="3495525"/>
              <a:ext cx="71525" cy="95675"/>
            </a:xfrm>
            <a:custGeom>
              <a:rect b="b" l="l" r="r" t="t"/>
              <a:pathLst>
                <a:path extrusionOk="0" h="3827" w="2861">
                  <a:moveTo>
                    <a:pt x="2745" y="1"/>
                  </a:moveTo>
                  <a:lnTo>
                    <a:pt x="2745" y="39"/>
                  </a:lnTo>
                  <a:lnTo>
                    <a:pt x="2667" y="658"/>
                  </a:lnTo>
                  <a:lnTo>
                    <a:pt x="2590" y="967"/>
                  </a:lnTo>
                  <a:lnTo>
                    <a:pt x="2513" y="1237"/>
                  </a:lnTo>
                  <a:lnTo>
                    <a:pt x="2397" y="1508"/>
                  </a:lnTo>
                  <a:lnTo>
                    <a:pt x="2242" y="1778"/>
                  </a:lnTo>
                  <a:lnTo>
                    <a:pt x="2088" y="2049"/>
                  </a:lnTo>
                  <a:lnTo>
                    <a:pt x="1894" y="2281"/>
                  </a:lnTo>
                  <a:lnTo>
                    <a:pt x="1701" y="2512"/>
                  </a:lnTo>
                  <a:lnTo>
                    <a:pt x="1469" y="2706"/>
                  </a:lnTo>
                  <a:lnTo>
                    <a:pt x="1006" y="3092"/>
                  </a:lnTo>
                  <a:lnTo>
                    <a:pt x="503" y="3363"/>
                  </a:lnTo>
                  <a:lnTo>
                    <a:pt x="271" y="3478"/>
                  </a:lnTo>
                  <a:lnTo>
                    <a:pt x="40" y="3672"/>
                  </a:lnTo>
                  <a:lnTo>
                    <a:pt x="1" y="3710"/>
                  </a:lnTo>
                  <a:lnTo>
                    <a:pt x="40" y="3788"/>
                  </a:lnTo>
                  <a:lnTo>
                    <a:pt x="78" y="3826"/>
                  </a:lnTo>
                  <a:lnTo>
                    <a:pt x="156" y="3826"/>
                  </a:lnTo>
                  <a:lnTo>
                    <a:pt x="465" y="3749"/>
                  </a:lnTo>
                  <a:lnTo>
                    <a:pt x="735" y="3594"/>
                  </a:lnTo>
                  <a:lnTo>
                    <a:pt x="1315" y="3247"/>
                  </a:lnTo>
                  <a:lnTo>
                    <a:pt x="1778" y="2860"/>
                  </a:lnTo>
                  <a:lnTo>
                    <a:pt x="2010" y="2628"/>
                  </a:lnTo>
                  <a:lnTo>
                    <a:pt x="2204" y="2397"/>
                  </a:lnTo>
                  <a:lnTo>
                    <a:pt x="2397" y="2126"/>
                  </a:lnTo>
                  <a:lnTo>
                    <a:pt x="2513" y="1856"/>
                  </a:lnTo>
                  <a:lnTo>
                    <a:pt x="2667" y="1585"/>
                  </a:lnTo>
                  <a:lnTo>
                    <a:pt x="2745" y="1276"/>
                  </a:lnTo>
                  <a:lnTo>
                    <a:pt x="2822" y="967"/>
                  </a:lnTo>
                  <a:lnTo>
                    <a:pt x="2860" y="658"/>
                  </a:lnTo>
                  <a:lnTo>
                    <a:pt x="2860" y="349"/>
                  </a:lnTo>
                  <a:lnTo>
                    <a:pt x="2822" y="39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712725" y="3495525"/>
              <a:ext cx="71525" cy="95675"/>
            </a:xfrm>
            <a:custGeom>
              <a:rect b="b" l="l" r="r" t="t"/>
              <a:pathLst>
                <a:path extrusionOk="0" fill="none" h="3827" w="2861">
                  <a:moveTo>
                    <a:pt x="2822" y="39"/>
                  </a:moveTo>
                  <a:lnTo>
                    <a:pt x="2822" y="39"/>
                  </a:lnTo>
                  <a:lnTo>
                    <a:pt x="2822" y="39"/>
                  </a:lnTo>
                  <a:lnTo>
                    <a:pt x="2783" y="1"/>
                  </a:lnTo>
                  <a:lnTo>
                    <a:pt x="2745" y="1"/>
                  </a:lnTo>
                  <a:lnTo>
                    <a:pt x="2745" y="39"/>
                  </a:lnTo>
                  <a:lnTo>
                    <a:pt x="2745" y="39"/>
                  </a:lnTo>
                  <a:lnTo>
                    <a:pt x="2667" y="658"/>
                  </a:lnTo>
                  <a:lnTo>
                    <a:pt x="2590" y="967"/>
                  </a:lnTo>
                  <a:lnTo>
                    <a:pt x="2513" y="1237"/>
                  </a:lnTo>
                  <a:lnTo>
                    <a:pt x="2397" y="1508"/>
                  </a:lnTo>
                  <a:lnTo>
                    <a:pt x="2242" y="1778"/>
                  </a:lnTo>
                  <a:lnTo>
                    <a:pt x="2088" y="2049"/>
                  </a:lnTo>
                  <a:lnTo>
                    <a:pt x="1894" y="2281"/>
                  </a:lnTo>
                  <a:lnTo>
                    <a:pt x="1894" y="2281"/>
                  </a:lnTo>
                  <a:lnTo>
                    <a:pt x="1701" y="2512"/>
                  </a:lnTo>
                  <a:lnTo>
                    <a:pt x="1469" y="2706"/>
                  </a:lnTo>
                  <a:lnTo>
                    <a:pt x="1006" y="3092"/>
                  </a:lnTo>
                  <a:lnTo>
                    <a:pt x="1006" y="3092"/>
                  </a:lnTo>
                  <a:lnTo>
                    <a:pt x="503" y="3363"/>
                  </a:lnTo>
                  <a:lnTo>
                    <a:pt x="271" y="3478"/>
                  </a:lnTo>
                  <a:lnTo>
                    <a:pt x="40" y="3672"/>
                  </a:lnTo>
                  <a:lnTo>
                    <a:pt x="40" y="3672"/>
                  </a:lnTo>
                  <a:lnTo>
                    <a:pt x="1" y="3710"/>
                  </a:lnTo>
                  <a:lnTo>
                    <a:pt x="40" y="3788"/>
                  </a:lnTo>
                  <a:lnTo>
                    <a:pt x="78" y="3826"/>
                  </a:lnTo>
                  <a:lnTo>
                    <a:pt x="156" y="3826"/>
                  </a:lnTo>
                  <a:lnTo>
                    <a:pt x="156" y="3826"/>
                  </a:lnTo>
                  <a:lnTo>
                    <a:pt x="465" y="3749"/>
                  </a:lnTo>
                  <a:lnTo>
                    <a:pt x="735" y="3594"/>
                  </a:lnTo>
                  <a:lnTo>
                    <a:pt x="1315" y="3247"/>
                  </a:lnTo>
                  <a:lnTo>
                    <a:pt x="1315" y="3247"/>
                  </a:lnTo>
                  <a:lnTo>
                    <a:pt x="1778" y="2860"/>
                  </a:lnTo>
                  <a:lnTo>
                    <a:pt x="2010" y="2628"/>
                  </a:lnTo>
                  <a:lnTo>
                    <a:pt x="2204" y="2397"/>
                  </a:lnTo>
                  <a:lnTo>
                    <a:pt x="2204" y="2397"/>
                  </a:lnTo>
                  <a:lnTo>
                    <a:pt x="2397" y="2126"/>
                  </a:lnTo>
                  <a:lnTo>
                    <a:pt x="2513" y="1856"/>
                  </a:lnTo>
                  <a:lnTo>
                    <a:pt x="2667" y="1585"/>
                  </a:lnTo>
                  <a:lnTo>
                    <a:pt x="2745" y="1276"/>
                  </a:lnTo>
                  <a:lnTo>
                    <a:pt x="2822" y="967"/>
                  </a:lnTo>
                  <a:lnTo>
                    <a:pt x="2860" y="658"/>
                  </a:lnTo>
                  <a:lnTo>
                    <a:pt x="2860" y="349"/>
                  </a:lnTo>
                  <a:lnTo>
                    <a:pt x="2822" y="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714675" y="3561225"/>
              <a:ext cx="76325" cy="83100"/>
            </a:xfrm>
            <a:custGeom>
              <a:rect b="b" l="l" r="r" t="t"/>
              <a:pathLst>
                <a:path extrusionOk="0" h="3324" w="3053">
                  <a:moveTo>
                    <a:pt x="2976" y="0"/>
                  </a:moveTo>
                  <a:lnTo>
                    <a:pt x="2937" y="39"/>
                  </a:lnTo>
                  <a:lnTo>
                    <a:pt x="2937" y="348"/>
                  </a:lnTo>
                  <a:lnTo>
                    <a:pt x="2898" y="619"/>
                  </a:lnTo>
                  <a:lnTo>
                    <a:pt x="2821" y="928"/>
                  </a:lnTo>
                  <a:lnTo>
                    <a:pt x="2744" y="1198"/>
                  </a:lnTo>
                  <a:lnTo>
                    <a:pt x="2628" y="1469"/>
                  </a:lnTo>
                  <a:lnTo>
                    <a:pt x="2473" y="1739"/>
                  </a:lnTo>
                  <a:lnTo>
                    <a:pt x="2280" y="1971"/>
                  </a:lnTo>
                  <a:lnTo>
                    <a:pt x="2087" y="2203"/>
                  </a:lnTo>
                  <a:lnTo>
                    <a:pt x="1855" y="2357"/>
                  </a:lnTo>
                  <a:lnTo>
                    <a:pt x="1623" y="2551"/>
                  </a:lnTo>
                  <a:lnTo>
                    <a:pt x="1353" y="2667"/>
                  </a:lnTo>
                  <a:lnTo>
                    <a:pt x="1082" y="2783"/>
                  </a:lnTo>
                  <a:lnTo>
                    <a:pt x="850" y="2860"/>
                  </a:lnTo>
                  <a:lnTo>
                    <a:pt x="580" y="2898"/>
                  </a:lnTo>
                  <a:lnTo>
                    <a:pt x="309" y="2937"/>
                  </a:lnTo>
                  <a:lnTo>
                    <a:pt x="78" y="3014"/>
                  </a:lnTo>
                  <a:lnTo>
                    <a:pt x="0" y="3092"/>
                  </a:lnTo>
                  <a:lnTo>
                    <a:pt x="0" y="3169"/>
                  </a:lnTo>
                  <a:lnTo>
                    <a:pt x="39" y="3246"/>
                  </a:lnTo>
                  <a:lnTo>
                    <a:pt x="116" y="3285"/>
                  </a:lnTo>
                  <a:lnTo>
                    <a:pt x="232" y="3323"/>
                  </a:lnTo>
                  <a:lnTo>
                    <a:pt x="387" y="3323"/>
                  </a:lnTo>
                  <a:lnTo>
                    <a:pt x="696" y="3285"/>
                  </a:lnTo>
                  <a:lnTo>
                    <a:pt x="1005" y="3208"/>
                  </a:lnTo>
                  <a:lnTo>
                    <a:pt x="1275" y="3092"/>
                  </a:lnTo>
                  <a:lnTo>
                    <a:pt x="1585" y="2937"/>
                  </a:lnTo>
                  <a:lnTo>
                    <a:pt x="1855" y="2783"/>
                  </a:lnTo>
                  <a:lnTo>
                    <a:pt x="2087" y="2589"/>
                  </a:lnTo>
                  <a:lnTo>
                    <a:pt x="2319" y="2357"/>
                  </a:lnTo>
                  <a:lnTo>
                    <a:pt x="2512" y="2087"/>
                  </a:lnTo>
                  <a:lnTo>
                    <a:pt x="2667" y="1816"/>
                  </a:lnTo>
                  <a:lnTo>
                    <a:pt x="2821" y="1546"/>
                  </a:lnTo>
                  <a:lnTo>
                    <a:pt x="2937" y="1276"/>
                  </a:lnTo>
                  <a:lnTo>
                    <a:pt x="3014" y="966"/>
                  </a:lnTo>
                  <a:lnTo>
                    <a:pt x="3053" y="657"/>
                  </a:lnTo>
                  <a:lnTo>
                    <a:pt x="3053" y="348"/>
                  </a:lnTo>
                  <a:lnTo>
                    <a:pt x="3053" y="39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714675" y="3561225"/>
              <a:ext cx="76325" cy="83100"/>
            </a:xfrm>
            <a:custGeom>
              <a:rect b="b" l="l" r="r" t="t"/>
              <a:pathLst>
                <a:path extrusionOk="0" fill="none" h="3324" w="3053">
                  <a:moveTo>
                    <a:pt x="3053" y="39"/>
                  </a:moveTo>
                  <a:lnTo>
                    <a:pt x="3053" y="39"/>
                  </a:lnTo>
                  <a:lnTo>
                    <a:pt x="3014" y="0"/>
                  </a:lnTo>
                  <a:lnTo>
                    <a:pt x="2976" y="0"/>
                  </a:lnTo>
                  <a:lnTo>
                    <a:pt x="2976" y="0"/>
                  </a:lnTo>
                  <a:lnTo>
                    <a:pt x="2937" y="39"/>
                  </a:lnTo>
                  <a:lnTo>
                    <a:pt x="2937" y="39"/>
                  </a:lnTo>
                  <a:lnTo>
                    <a:pt x="2937" y="348"/>
                  </a:lnTo>
                  <a:lnTo>
                    <a:pt x="2898" y="619"/>
                  </a:lnTo>
                  <a:lnTo>
                    <a:pt x="2821" y="928"/>
                  </a:lnTo>
                  <a:lnTo>
                    <a:pt x="2744" y="1198"/>
                  </a:lnTo>
                  <a:lnTo>
                    <a:pt x="2628" y="1469"/>
                  </a:lnTo>
                  <a:lnTo>
                    <a:pt x="2473" y="1739"/>
                  </a:lnTo>
                  <a:lnTo>
                    <a:pt x="2280" y="1971"/>
                  </a:lnTo>
                  <a:lnTo>
                    <a:pt x="2087" y="2203"/>
                  </a:lnTo>
                  <a:lnTo>
                    <a:pt x="2087" y="2203"/>
                  </a:lnTo>
                  <a:lnTo>
                    <a:pt x="1855" y="2357"/>
                  </a:lnTo>
                  <a:lnTo>
                    <a:pt x="1623" y="2551"/>
                  </a:lnTo>
                  <a:lnTo>
                    <a:pt x="1353" y="2667"/>
                  </a:lnTo>
                  <a:lnTo>
                    <a:pt x="1082" y="2783"/>
                  </a:lnTo>
                  <a:lnTo>
                    <a:pt x="1082" y="2783"/>
                  </a:lnTo>
                  <a:lnTo>
                    <a:pt x="850" y="2860"/>
                  </a:lnTo>
                  <a:lnTo>
                    <a:pt x="580" y="2898"/>
                  </a:lnTo>
                  <a:lnTo>
                    <a:pt x="309" y="2937"/>
                  </a:lnTo>
                  <a:lnTo>
                    <a:pt x="78" y="3014"/>
                  </a:lnTo>
                  <a:lnTo>
                    <a:pt x="78" y="3014"/>
                  </a:lnTo>
                  <a:lnTo>
                    <a:pt x="0" y="3092"/>
                  </a:lnTo>
                  <a:lnTo>
                    <a:pt x="0" y="3169"/>
                  </a:lnTo>
                  <a:lnTo>
                    <a:pt x="39" y="3246"/>
                  </a:lnTo>
                  <a:lnTo>
                    <a:pt x="116" y="3285"/>
                  </a:lnTo>
                  <a:lnTo>
                    <a:pt x="116" y="3285"/>
                  </a:lnTo>
                  <a:lnTo>
                    <a:pt x="232" y="3323"/>
                  </a:lnTo>
                  <a:lnTo>
                    <a:pt x="387" y="3323"/>
                  </a:lnTo>
                  <a:lnTo>
                    <a:pt x="696" y="3285"/>
                  </a:lnTo>
                  <a:lnTo>
                    <a:pt x="1005" y="3208"/>
                  </a:lnTo>
                  <a:lnTo>
                    <a:pt x="1275" y="3092"/>
                  </a:lnTo>
                  <a:lnTo>
                    <a:pt x="1275" y="3092"/>
                  </a:lnTo>
                  <a:lnTo>
                    <a:pt x="1585" y="2937"/>
                  </a:lnTo>
                  <a:lnTo>
                    <a:pt x="1855" y="2783"/>
                  </a:lnTo>
                  <a:lnTo>
                    <a:pt x="2087" y="2589"/>
                  </a:lnTo>
                  <a:lnTo>
                    <a:pt x="2319" y="2357"/>
                  </a:lnTo>
                  <a:lnTo>
                    <a:pt x="2319" y="2357"/>
                  </a:lnTo>
                  <a:lnTo>
                    <a:pt x="2512" y="2087"/>
                  </a:lnTo>
                  <a:lnTo>
                    <a:pt x="2667" y="1816"/>
                  </a:lnTo>
                  <a:lnTo>
                    <a:pt x="2821" y="1546"/>
                  </a:lnTo>
                  <a:lnTo>
                    <a:pt x="2937" y="1276"/>
                  </a:lnTo>
                  <a:lnTo>
                    <a:pt x="3014" y="966"/>
                  </a:lnTo>
                  <a:lnTo>
                    <a:pt x="3053" y="657"/>
                  </a:lnTo>
                  <a:lnTo>
                    <a:pt x="3053" y="348"/>
                  </a:lnTo>
                  <a:lnTo>
                    <a:pt x="3053" y="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427750" y="3020250"/>
              <a:ext cx="44475" cy="51225"/>
            </a:xfrm>
            <a:custGeom>
              <a:rect b="b" l="l" r="r" t="t"/>
              <a:pathLst>
                <a:path extrusionOk="0" h="2049" w="1779">
                  <a:moveTo>
                    <a:pt x="851" y="0"/>
                  </a:moveTo>
                  <a:lnTo>
                    <a:pt x="696" y="39"/>
                  </a:lnTo>
                  <a:lnTo>
                    <a:pt x="581" y="39"/>
                  </a:lnTo>
                  <a:lnTo>
                    <a:pt x="465" y="78"/>
                  </a:lnTo>
                  <a:lnTo>
                    <a:pt x="310" y="194"/>
                  </a:lnTo>
                  <a:lnTo>
                    <a:pt x="155" y="348"/>
                  </a:lnTo>
                  <a:lnTo>
                    <a:pt x="78" y="541"/>
                  </a:lnTo>
                  <a:lnTo>
                    <a:pt x="1" y="735"/>
                  </a:lnTo>
                  <a:lnTo>
                    <a:pt x="1" y="928"/>
                  </a:lnTo>
                  <a:lnTo>
                    <a:pt x="1" y="1121"/>
                  </a:lnTo>
                  <a:lnTo>
                    <a:pt x="40" y="1314"/>
                  </a:lnTo>
                  <a:lnTo>
                    <a:pt x="155" y="1507"/>
                  </a:lnTo>
                  <a:lnTo>
                    <a:pt x="271" y="1701"/>
                  </a:lnTo>
                  <a:lnTo>
                    <a:pt x="426" y="1894"/>
                  </a:lnTo>
                  <a:lnTo>
                    <a:pt x="619" y="1971"/>
                  </a:lnTo>
                  <a:lnTo>
                    <a:pt x="851" y="2048"/>
                  </a:lnTo>
                  <a:lnTo>
                    <a:pt x="1083" y="2048"/>
                  </a:lnTo>
                  <a:lnTo>
                    <a:pt x="1276" y="1971"/>
                  </a:lnTo>
                  <a:lnTo>
                    <a:pt x="1508" y="1817"/>
                  </a:lnTo>
                  <a:lnTo>
                    <a:pt x="1662" y="1585"/>
                  </a:lnTo>
                  <a:lnTo>
                    <a:pt x="1740" y="1392"/>
                  </a:lnTo>
                  <a:lnTo>
                    <a:pt x="1778" y="1121"/>
                  </a:lnTo>
                  <a:lnTo>
                    <a:pt x="1740" y="889"/>
                  </a:lnTo>
                  <a:lnTo>
                    <a:pt x="1662" y="657"/>
                  </a:lnTo>
                  <a:lnTo>
                    <a:pt x="1547" y="464"/>
                  </a:lnTo>
                  <a:lnTo>
                    <a:pt x="1392" y="271"/>
                  </a:lnTo>
                  <a:lnTo>
                    <a:pt x="1160" y="155"/>
                  </a:lnTo>
                  <a:lnTo>
                    <a:pt x="967" y="3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452875" y="3038600"/>
              <a:ext cx="10650" cy="15475"/>
            </a:xfrm>
            <a:custGeom>
              <a:rect b="b" l="l" r="r" t="t"/>
              <a:pathLst>
                <a:path extrusionOk="0" h="619" w="426">
                  <a:moveTo>
                    <a:pt x="116" y="1"/>
                  </a:moveTo>
                  <a:lnTo>
                    <a:pt x="39" y="78"/>
                  </a:lnTo>
                  <a:lnTo>
                    <a:pt x="1" y="271"/>
                  </a:lnTo>
                  <a:lnTo>
                    <a:pt x="39" y="464"/>
                  </a:lnTo>
                  <a:lnTo>
                    <a:pt x="78" y="542"/>
                  </a:lnTo>
                  <a:lnTo>
                    <a:pt x="116" y="580"/>
                  </a:lnTo>
                  <a:lnTo>
                    <a:pt x="194" y="619"/>
                  </a:lnTo>
                  <a:lnTo>
                    <a:pt x="271" y="619"/>
                  </a:lnTo>
                  <a:lnTo>
                    <a:pt x="310" y="580"/>
                  </a:lnTo>
                  <a:lnTo>
                    <a:pt x="387" y="542"/>
                  </a:lnTo>
                  <a:lnTo>
                    <a:pt x="426" y="503"/>
                  </a:lnTo>
                  <a:lnTo>
                    <a:pt x="426" y="426"/>
                  </a:lnTo>
                  <a:lnTo>
                    <a:pt x="387" y="233"/>
                  </a:lnTo>
                  <a:lnTo>
                    <a:pt x="310" y="3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580400" y="3328400"/>
              <a:ext cx="91800" cy="119825"/>
            </a:xfrm>
            <a:custGeom>
              <a:rect b="b" l="l" r="r" t="t"/>
              <a:pathLst>
                <a:path extrusionOk="0" h="4793" w="3672">
                  <a:moveTo>
                    <a:pt x="1082" y="1"/>
                  </a:moveTo>
                  <a:lnTo>
                    <a:pt x="773" y="40"/>
                  </a:lnTo>
                  <a:lnTo>
                    <a:pt x="618" y="78"/>
                  </a:lnTo>
                  <a:lnTo>
                    <a:pt x="503" y="155"/>
                  </a:lnTo>
                  <a:lnTo>
                    <a:pt x="348" y="233"/>
                  </a:lnTo>
                  <a:lnTo>
                    <a:pt x="232" y="349"/>
                  </a:lnTo>
                  <a:lnTo>
                    <a:pt x="155" y="503"/>
                  </a:lnTo>
                  <a:lnTo>
                    <a:pt x="77" y="658"/>
                  </a:lnTo>
                  <a:lnTo>
                    <a:pt x="0" y="851"/>
                  </a:lnTo>
                  <a:lnTo>
                    <a:pt x="0" y="1044"/>
                  </a:lnTo>
                  <a:lnTo>
                    <a:pt x="0" y="1237"/>
                  </a:lnTo>
                  <a:lnTo>
                    <a:pt x="39" y="1392"/>
                  </a:lnTo>
                  <a:lnTo>
                    <a:pt x="155" y="1778"/>
                  </a:lnTo>
                  <a:lnTo>
                    <a:pt x="348" y="2088"/>
                  </a:lnTo>
                  <a:lnTo>
                    <a:pt x="541" y="2319"/>
                  </a:lnTo>
                  <a:lnTo>
                    <a:pt x="618" y="2435"/>
                  </a:lnTo>
                  <a:lnTo>
                    <a:pt x="696" y="2551"/>
                  </a:lnTo>
                  <a:lnTo>
                    <a:pt x="734" y="2744"/>
                  </a:lnTo>
                  <a:lnTo>
                    <a:pt x="773" y="2938"/>
                  </a:lnTo>
                  <a:lnTo>
                    <a:pt x="812" y="3324"/>
                  </a:lnTo>
                  <a:lnTo>
                    <a:pt x="889" y="3633"/>
                  </a:lnTo>
                  <a:lnTo>
                    <a:pt x="1005" y="3904"/>
                  </a:lnTo>
                  <a:lnTo>
                    <a:pt x="1121" y="4135"/>
                  </a:lnTo>
                  <a:lnTo>
                    <a:pt x="1237" y="4329"/>
                  </a:lnTo>
                  <a:lnTo>
                    <a:pt x="1391" y="4483"/>
                  </a:lnTo>
                  <a:lnTo>
                    <a:pt x="1584" y="4638"/>
                  </a:lnTo>
                  <a:lnTo>
                    <a:pt x="1816" y="4715"/>
                  </a:lnTo>
                  <a:lnTo>
                    <a:pt x="2048" y="4792"/>
                  </a:lnTo>
                  <a:lnTo>
                    <a:pt x="2280" y="4792"/>
                  </a:lnTo>
                  <a:lnTo>
                    <a:pt x="2550" y="4754"/>
                  </a:lnTo>
                  <a:lnTo>
                    <a:pt x="2782" y="4676"/>
                  </a:lnTo>
                  <a:lnTo>
                    <a:pt x="2976" y="4561"/>
                  </a:lnTo>
                  <a:lnTo>
                    <a:pt x="3169" y="4406"/>
                  </a:lnTo>
                  <a:lnTo>
                    <a:pt x="3323" y="4251"/>
                  </a:lnTo>
                  <a:lnTo>
                    <a:pt x="3439" y="4135"/>
                  </a:lnTo>
                  <a:lnTo>
                    <a:pt x="3517" y="3981"/>
                  </a:lnTo>
                  <a:lnTo>
                    <a:pt x="3594" y="3865"/>
                  </a:lnTo>
                  <a:lnTo>
                    <a:pt x="3632" y="3672"/>
                  </a:lnTo>
                  <a:lnTo>
                    <a:pt x="3671" y="3517"/>
                  </a:lnTo>
                  <a:lnTo>
                    <a:pt x="3671" y="3363"/>
                  </a:lnTo>
                  <a:lnTo>
                    <a:pt x="3632" y="3169"/>
                  </a:lnTo>
                  <a:lnTo>
                    <a:pt x="3555" y="3015"/>
                  </a:lnTo>
                  <a:lnTo>
                    <a:pt x="3478" y="2860"/>
                  </a:lnTo>
                  <a:lnTo>
                    <a:pt x="3401" y="2744"/>
                  </a:lnTo>
                  <a:lnTo>
                    <a:pt x="3169" y="2551"/>
                  </a:lnTo>
                  <a:lnTo>
                    <a:pt x="2937" y="2319"/>
                  </a:lnTo>
                  <a:lnTo>
                    <a:pt x="2705" y="2088"/>
                  </a:lnTo>
                  <a:lnTo>
                    <a:pt x="2666" y="2010"/>
                  </a:lnTo>
                  <a:lnTo>
                    <a:pt x="2473" y="1315"/>
                  </a:lnTo>
                  <a:lnTo>
                    <a:pt x="2357" y="967"/>
                  </a:lnTo>
                  <a:lnTo>
                    <a:pt x="2164" y="658"/>
                  </a:lnTo>
                  <a:lnTo>
                    <a:pt x="1932" y="426"/>
                  </a:lnTo>
                  <a:lnTo>
                    <a:pt x="1662" y="194"/>
                  </a:lnTo>
                  <a:lnTo>
                    <a:pt x="1391" y="7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530150" y="3343875"/>
              <a:ext cx="36750" cy="52175"/>
            </a:xfrm>
            <a:custGeom>
              <a:rect b="b" l="l" r="r" t="t"/>
              <a:pathLst>
                <a:path extrusionOk="0" h="2087" w="1470">
                  <a:moveTo>
                    <a:pt x="542" y="0"/>
                  </a:moveTo>
                  <a:lnTo>
                    <a:pt x="349" y="77"/>
                  </a:lnTo>
                  <a:lnTo>
                    <a:pt x="194" y="193"/>
                  </a:lnTo>
                  <a:lnTo>
                    <a:pt x="117" y="387"/>
                  </a:lnTo>
                  <a:lnTo>
                    <a:pt x="78" y="580"/>
                  </a:lnTo>
                  <a:lnTo>
                    <a:pt x="1" y="734"/>
                  </a:lnTo>
                  <a:lnTo>
                    <a:pt x="1" y="850"/>
                  </a:lnTo>
                  <a:lnTo>
                    <a:pt x="39" y="1121"/>
                  </a:lnTo>
                  <a:lnTo>
                    <a:pt x="117" y="1391"/>
                  </a:lnTo>
                  <a:lnTo>
                    <a:pt x="233" y="1623"/>
                  </a:lnTo>
                  <a:lnTo>
                    <a:pt x="426" y="1816"/>
                  </a:lnTo>
                  <a:lnTo>
                    <a:pt x="465" y="1855"/>
                  </a:lnTo>
                  <a:lnTo>
                    <a:pt x="503" y="1894"/>
                  </a:lnTo>
                  <a:lnTo>
                    <a:pt x="580" y="1971"/>
                  </a:lnTo>
                  <a:lnTo>
                    <a:pt x="696" y="2048"/>
                  </a:lnTo>
                  <a:lnTo>
                    <a:pt x="774" y="2048"/>
                  </a:lnTo>
                  <a:lnTo>
                    <a:pt x="890" y="2087"/>
                  </a:lnTo>
                  <a:lnTo>
                    <a:pt x="1121" y="2010"/>
                  </a:lnTo>
                  <a:lnTo>
                    <a:pt x="1315" y="1894"/>
                  </a:lnTo>
                  <a:lnTo>
                    <a:pt x="1431" y="1778"/>
                  </a:lnTo>
                  <a:lnTo>
                    <a:pt x="1469" y="1623"/>
                  </a:lnTo>
                  <a:lnTo>
                    <a:pt x="1469" y="1430"/>
                  </a:lnTo>
                  <a:lnTo>
                    <a:pt x="1431" y="1275"/>
                  </a:lnTo>
                  <a:lnTo>
                    <a:pt x="1392" y="1121"/>
                  </a:lnTo>
                  <a:lnTo>
                    <a:pt x="1276" y="966"/>
                  </a:lnTo>
                  <a:lnTo>
                    <a:pt x="1237" y="966"/>
                  </a:lnTo>
                  <a:lnTo>
                    <a:pt x="1237" y="928"/>
                  </a:lnTo>
                  <a:lnTo>
                    <a:pt x="1160" y="812"/>
                  </a:lnTo>
                  <a:lnTo>
                    <a:pt x="1121" y="696"/>
                  </a:lnTo>
                  <a:lnTo>
                    <a:pt x="1121" y="657"/>
                  </a:lnTo>
                  <a:lnTo>
                    <a:pt x="1121" y="464"/>
                  </a:lnTo>
                  <a:lnTo>
                    <a:pt x="1083" y="271"/>
                  </a:lnTo>
                  <a:lnTo>
                    <a:pt x="967" y="116"/>
                  </a:lnTo>
                  <a:lnTo>
                    <a:pt x="851" y="39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430650" y="3962125"/>
              <a:ext cx="24175" cy="31900"/>
            </a:xfrm>
            <a:custGeom>
              <a:rect b="b" l="l" r="r" t="t"/>
              <a:pathLst>
                <a:path extrusionOk="0" h="1276" w="967">
                  <a:moveTo>
                    <a:pt x="233" y="0"/>
                  </a:moveTo>
                  <a:lnTo>
                    <a:pt x="117" y="39"/>
                  </a:lnTo>
                  <a:lnTo>
                    <a:pt x="39" y="116"/>
                  </a:lnTo>
                  <a:lnTo>
                    <a:pt x="1" y="348"/>
                  </a:lnTo>
                  <a:lnTo>
                    <a:pt x="1" y="541"/>
                  </a:lnTo>
                  <a:lnTo>
                    <a:pt x="117" y="928"/>
                  </a:lnTo>
                  <a:lnTo>
                    <a:pt x="155" y="1044"/>
                  </a:lnTo>
                  <a:lnTo>
                    <a:pt x="194" y="1121"/>
                  </a:lnTo>
                  <a:lnTo>
                    <a:pt x="349" y="1237"/>
                  </a:lnTo>
                  <a:lnTo>
                    <a:pt x="503" y="1275"/>
                  </a:lnTo>
                  <a:lnTo>
                    <a:pt x="696" y="1237"/>
                  </a:lnTo>
                  <a:lnTo>
                    <a:pt x="812" y="1121"/>
                  </a:lnTo>
                  <a:lnTo>
                    <a:pt x="928" y="1005"/>
                  </a:lnTo>
                  <a:lnTo>
                    <a:pt x="967" y="812"/>
                  </a:lnTo>
                  <a:lnTo>
                    <a:pt x="967" y="696"/>
                  </a:lnTo>
                  <a:lnTo>
                    <a:pt x="928" y="619"/>
                  </a:lnTo>
                  <a:lnTo>
                    <a:pt x="812" y="387"/>
                  </a:lnTo>
                  <a:lnTo>
                    <a:pt x="658" y="194"/>
                  </a:lnTo>
                  <a:lnTo>
                    <a:pt x="503" y="78"/>
                  </a:lnTo>
                  <a:lnTo>
                    <a:pt x="387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450950" y="3991100"/>
              <a:ext cx="18375" cy="20325"/>
            </a:xfrm>
            <a:custGeom>
              <a:rect b="b" l="l" r="r" t="t"/>
              <a:pathLst>
                <a:path extrusionOk="0" h="813" w="735">
                  <a:moveTo>
                    <a:pt x="309" y="1"/>
                  </a:moveTo>
                  <a:lnTo>
                    <a:pt x="193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87"/>
                  </a:lnTo>
                  <a:lnTo>
                    <a:pt x="0" y="503"/>
                  </a:lnTo>
                  <a:lnTo>
                    <a:pt x="39" y="619"/>
                  </a:lnTo>
                  <a:lnTo>
                    <a:pt x="155" y="696"/>
                  </a:lnTo>
                  <a:lnTo>
                    <a:pt x="232" y="773"/>
                  </a:lnTo>
                  <a:lnTo>
                    <a:pt x="348" y="812"/>
                  </a:lnTo>
                  <a:lnTo>
                    <a:pt x="464" y="773"/>
                  </a:lnTo>
                  <a:lnTo>
                    <a:pt x="580" y="696"/>
                  </a:lnTo>
                  <a:lnTo>
                    <a:pt x="657" y="657"/>
                  </a:lnTo>
                  <a:lnTo>
                    <a:pt x="734" y="503"/>
                  </a:lnTo>
                  <a:lnTo>
                    <a:pt x="734" y="348"/>
                  </a:lnTo>
                  <a:lnTo>
                    <a:pt x="696" y="194"/>
                  </a:lnTo>
                  <a:lnTo>
                    <a:pt x="580" y="116"/>
                  </a:lnTo>
                  <a:lnTo>
                    <a:pt x="464" y="39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3"/>
          <p:cNvGrpSpPr/>
          <p:nvPr/>
        </p:nvGrpSpPr>
        <p:grpSpPr>
          <a:xfrm>
            <a:off x="7128691" y="2675676"/>
            <a:ext cx="1018330" cy="1854494"/>
            <a:chOff x="4518575" y="1944100"/>
            <a:chExt cx="475300" cy="865575"/>
          </a:xfrm>
        </p:grpSpPr>
        <p:sp>
          <p:nvSpPr>
            <p:cNvPr id="447" name="Google Shape;447;p3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/>
          <p:nvPr/>
        </p:nvSpPr>
        <p:spPr>
          <a:xfrm rot="5400000">
            <a:off x="4568035" y="1389013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 rot="-5400000">
            <a:off x="2771168" y="3088384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697734" y="1410784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 txBox="1"/>
          <p:nvPr>
            <p:ph idx="9" type="title"/>
          </p:nvPr>
        </p:nvSpPr>
        <p:spPr>
          <a:xfrm>
            <a:off x="2893625" y="3186550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4"/>
          <p:cNvSpPr txBox="1"/>
          <p:nvPr>
            <p:ph idx="8" type="title"/>
          </p:nvPr>
        </p:nvSpPr>
        <p:spPr>
          <a:xfrm>
            <a:off x="874125" y="15212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" name="Google Shape;460;p34"/>
          <p:cNvSpPr txBox="1"/>
          <p:nvPr>
            <p:ph idx="13" type="title"/>
          </p:nvPr>
        </p:nvSpPr>
        <p:spPr>
          <a:xfrm>
            <a:off x="4724300" y="15212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1" name="Google Shape;461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b="1" lang="en"/>
              <a:t>what</a:t>
            </a:r>
            <a:r>
              <a:rPr lang="en"/>
              <a:t> we are going </a:t>
            </a:r>
            <a:r>
              <a:rPr b="1" lang="en"/>
              <a:t>to see</a:t>
            </a:r>
            <a:endParaRPr b="1"/>
          </a:p>
        </p:txBody>
      </p:sp>
      <p:sp>
        <p:nvSpPr>
          <p:cNvPr id="462" name="Google Shape;462;p34"/>
          <p:cNvSpPr txBox="1"/>
          <p:nvPr>
            <p:ph type="title"/>
          </p:nvPr>
        </p:nvSpPr>
        <p:spPr>
          <a:xfrm>
            <a:off x="2069613" y="14747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463" name="Google Shape;463;p34"/>
          <p:cNvSpPr txBox="1"/>
          <p:nvPr>
            <p:ph idx="1" type="subTitle"/>
          </p:nvPr>
        </p:nvSpPr>
        <p:spPr>
          <a:xfrm>
            <a:off x="2069613" y="20024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see and why</a:t>
            </a:r>
            <a:endParaRPr/>
          </a:p>
        </p:txBody>
      </p:sp>
      <p:sp>
        <p:nvSpPr>
          <p:cNvPr id="464" name="Google Shape;464;p34"/>
          <p:cNvSpPr txBox="1"/>
          <p:nvPr>
            <p:ph idx="2" type="title"/>
          </p:nvPr>
        </p:nvSpPr>
        <p:spPr>
          <a:xfrm>
            <a:off x="5922973" y="1474800"/>
            <a:ext cx="307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methods</a:t>
            </a:r>
            <a:endParaRPr/>
          </a:p>
        </p:txBody>
      </p:sp>
      <p:sp>
        <p:nvSpPr>
          <p:cNvPr id="465" name="Google Shape;465;p34"/>
          <p:cNvSpPr txBox="1"/>
          <p:nvPr>
            <p:ph idx="3" type="subTitle"/>
          </p:nvPr>
        </p:nvSpPr>
        <p:spPr>
          <a:xfrm>
            <a:off x="5922983" y="20024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database processing</a:t>
            </a:r>
            <a:endParaRPr/>
          </a:p>
        </p:txBody>
      </p:sp>
      <p:sp>
        <p:nvSpPr>
          <p:cNvPr id="466" name="Google Shape;466;p34"/>
          <p:cNvSpPr txBox="1"/>
          <p:nvPr>
            <p:ph idx="4" type="title"/>
          </p:nvPr>
        </p:nvSpPr>
        <p:spPr>
          <a:xfrm>
            <a:off x="4089113" y="317122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7" name="Google Shape;467;p34"/>
          <p:cNvSpPr txBox="1"/>
          <p:nvPr>
            <p:ph idx="5" type="subTitle"/>
          </p:nvPr>
        </p:nvSpPr>
        <p:spPr>
          <a:xfrm>
            <a:off x="4089113" y="3698937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resulting from data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/>
          <p:nvPr/>
        </p:nvSpPr>
        <p:spPr>
          <a:xfrm>
            <a:off x="5613907" y="1038505"/>
            <a:ext cx="2201436" cy="215248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 rot="5400000">
            <a:off x="6321189" y="1743860"/>
            <a:ext cx="945616" cy="872340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"/>
          <p:cNvSpPr txBox="1"/>
          <p:nvPr>
            <p:ph type="title"/>
          </p:nvPr>
        </p:nvSpPr>
        <p:spPr>
          <a:xfrm>
            <a:off x="720000" y="1674650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Presentation</a:t>
            </a:r>
            <a:endParaRPr b="1" sz="3800"/>
          </a:p>
        </p:txBody>
      </p:sp>
      <p:sp>
        <p:nvSpPr>
          <p:cNvPr id="475" name="Google Shape;475;p35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5159162" y="613379"/>
            <a:ext cx="2776631" cy="1925743"/>
            <a:chOff x="1524850" y="1167425"/>
            <a:chExt cx="1749500" cy="1195000"/>
          </a:xfrm>
        </p:grpSpPr>
        <p:sp>
          <p:nvSpPr>
            <p:cNvPr id="477" name="Google Shape;477;p35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5"/>
          <p:cNvGrpSpPr/>
          <p:nvPr/>
        </p:nvGrpSpPr>
        <p:grpSpPr>
          <a:xfrm rot="10800000">
            <a:off x="5741553" y="1862525"/>
            <a:ext cx="2776631" cy="1925743"/>
            <a:chOff x="1524850" y="1167425"/>
            <a:chExt cx="1749500" cy="1195000"/>
          </a:xfrm>
        </p:grpSpPr>
        <p:sp>
          <p:nvSpPr>
            <p:cNvPr id="528" name="Google Shape;528;p35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reading 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Shark Attack File</a:t>
            </a:r>
            <a:endParaRPr b="1"/>
          </a:p>
        </p:txBody>
      </p:sp>
      <p:sp>
        <p:nvSpPr>
          <p:cNvPr id="583" name="Google Shape;583;p36"/>
          <p:cNvSpPr txBox="1"/>
          <p:nvPr>
            <p:ph idx="1" type="body"/>
          </p:nvPr>
        </p:nvSpPr>
        <p:spPr>
          <a:xfrm>
            <a:off x="1053950" y="1726725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new analysis of the well-known </a:t>
            </a:r>
            <a:r>
              <a:rPr b="1" lang="en">
                <a:solidFill>
                  <a:schemeClr val="dk1"/>
                </a:solidFill>
              </a:rPr>
              <a:t>Global Shark Attack File (GSAF)</a:t>
            </a:r>
            <a:r>
              <a:rPr lang="en">
                <a:solidFill>
                  <a:schemeClr val="dk1"/>
                </a:solidFill>
              </a:rPr>
              <a:t> we will address the information to understand the reality about the </a:t>
            </a:r>
            <a:r>
              <a:rPr b="1" lang="en">
                <a:solidFill>
                  <a:schemeClr val="dk1"/>
                </a:solidFill>
              </a:rPr>
              <a:t>lethality of shark attacks</a:t>
            </a:r>
            <a:r>
              <a:rPr lang="en">
                <a:solidFill>
                  <a:schemeClr val="dk1"/>
                </a:solidFill>
              </a:rPr>
              <a:t> and clearly visualize the </a:t>
            </a:r>
            <a:r>
              <a:rPr b="1" lang="en">
                <a:solidFill>
                  <a:schemeClr val="dk1"/>
                </a:solidFill>
              </a:rPr>
              <a:t>human factors that provoke them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database, although it contains records of attacks since 1500, has been filtered in a range </a:t>
            </a:r>
            <a:r>
              <a:rPr b="1" lang="en">
                <a:solidFill>
                  <a:schemeClr val="dk1"/>
                </a:solidFill>
              </a:rPr>
              <a:t>from 1950 to the present days</a:t>
            </a:r>
            <a:r>
              <a:rPr lang="en">
                <a:solidFill>
                  <a:schemeClr val="dk1"/>
                </a:solidFill>
              </a:rPr>
              <a:t> so that the analysis better reflects current events.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4" name="Google Shape;584;p36"/>
          <p:cNvGrpSpPr/>
          <p:nvPr/>
        </p:nvGrpSpPr>
        <p:grpSpPr>
          <a:xfrm>
            <a:off x="5285047" y="1905080"/>
            <a:ext cx="4082776" cy="1537802"/>
            <a:chOff x="1103175" y="3446225"/>
            <a:chExt cx="2939575" cy="1109525"/>
          </a:xfrm>
        </p:grpSpPr>
        <p:sp>
          <p:nvSpPr>
            <p:cNvPr id="585" name="Google Shape;585;p36"/>
            <p:cNvSpPr/>
            <p:nvPr/>
          </p:nvSpPr>
          <p:spPr>
            <a:xfrm>
              <a:off x="3652700" y="3923400"/>
              <a:ext cx="42525" cy="24475"/>
            </a:xfrm>
            <a:custGeom>
              <a:rect b="b" l="l" r="r" t="t"/>
              <a:pathLst>
                <a:path extrusionOk="0" h="979" w="1701">
                  <a:moveTo>
                    <a:pt x="1701" y="1"/>
                  </a:moveTo>
                  <a:lnTo>
                    <a:pt x="257" y="831"/>
                  </a:lnTo>
                  <a:lnTo>
                    <a:pt x="257" y="831"/>
                  </a:lnTo>
                  <a:lnTo>
                    <a:pt x="1616" y="213"/>
                  </a:lnTo>
                  <a:lnTo>
                    <a:pt x="1658" y="86"/>
                  </a:lnTo>
                  <a:lnTo>
                    <a:pt x="1701" y="1"/>
                  </a:lnTo>
                  <a:close/>
                  <a:moveTo>
                    <a:pt x="257" y="831"/>
                  </a:moveTo>
                  <a:lnTo>
                    <a:pt x="213" y="851"/>
                  </a:lnTo>
                  <a:lnTo>
                    <a:pt x="1" y="978"/>
                  </a:lnTo>
                  <a:lnTo>
                    <a:pt x="257" y="83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764300" y="3845825"/>
              <a:ext cx="75475" cy="42525"/>
            </a:xfrm>
            <a:custGeom>
              <a:rect b="b" l="l" r="r" t="t"/>
              <a:pathLst>
                <a:path extrusionOk="0" h="1701" w="3019">
                  <a:moveTo>
                    <a:pt x="3018" y="0"/>
                  </a:moveTo>
                  <a:lnTo>
                    <a:pt x="1785" y="723"/>
                  </a:lnTo>
                  <a:lnTo>
                    <a:pt x="893" y="1233"/>
                  </a:lnTo>
                  <a:lnTo>
                    <a:pt x="0" y="1701"/>
                  </a:lnTo>
                  <a:lnTo>
                    <a:pt x="723" y="1446"/>
                  </a:lnTo>
                  <a:lnTo>
                    <a:pt x="2083" y="72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3209550" y="4109375"/>
              <a:ext cx="132850" cy="43600"/>
            </a:xfrm>
            <a:custGeom>
              <a:rect b="b" l="l" r="r" t="t"/>
              <a:pathLst>
                <a:path extrusionOk="0" h="1744" w="5314">
                  <a:moveTo>
                    <a:pt x="3061" y="1"/>
                  </a:moveTo>
                  <a:lnTo>
                    <a:pt x="765" y="86"/>
                  </a:lnTo>
                  <a:lnTo>
                    <a:pt x="0" y="86"/>
                  </a:lnTo>
                  <a:lnTo>
                    <a:pt x="128" y="171"/>
                  </a:lnTo>
                  <a:lnTo>
                    <a:pt x="170" y="213"/>
                  </a:lnTo>
                  <a:lnTo>
                    <a:pt x="255" y="426"/>
                  </a:lnTo>
                  <a:lnTo>
                    <a:pt x="298" y="638"/>
                  </a:lnTo>
                  <a:lnTo>
                    <a:pt x="255" y="936"/>
                  </a:lnTo>
                  <a:lnTo>
                    <a:pt x="170" y="1404"/>
                  </a:lnTo>
                  <a:lnTo>
                    <a:pt x="170" y="1616"/>
                  </a:lnTo>
                  <a:lnTo>
                    <a:pt x="213" y="1744"/>
                  </a:lnTo>
                  <a:lnTo>
                    <a:pt x="383" y="1744"/>
                  </a:lnTo>
                  <a:lnTo>
                    <a:pt x="595" y="1659"/>
                  </a:lnTo>
                  <a:lnTo>
                    <a:pt x="893" y="1489"/>
                  </a:lnTo>
                  <a:lnTo>
                    <a:pt x="1190" y="1276"/>
                  </a:lnTo>
                  <a:lnTo>
                    <a:pt x="1700" y="851"/>
                  </a:lnTo>
                  <a:lnTo>
                    <a:pt x="1913" y="638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148875" y="4135950"/>
              <a:ext cx="27675" cy="27650"/>
            </a:xfrm>
            <a:custGeom>
              <a:rect b="b" l="l" r="r" t="t"/>
              <a:pathLst>
                <a:path extrusionOk="0" h="1106" w="1107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148875" y="4135950"/>
              <a:ext cx="27675" cy="27650"/>
            </a:xfrm>
            <a:custGeom>
              <a:rect b="b" l="l" r="r" t="t"/>
              <a:pathLst>
                <a:path extrusionOk="0" fill="none" h="1106" w="1107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179700" y="4141275"/>
              <a:ext cx="26600" cy="26575"/>
            </a:xfrm>
            <a:custGeom>
              <a:rect b="b" l="l" r="r" t="t"/>
              <a:pathLst>
                <a:path extrusionOk="0" h="1063" w="1064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179700" y="4141275"/>
              <a:ext cx="26600" cy="26575"/>
            </a:xfrm>
            <a:custGeom>
              <a:rect b="b" l="l" r="r" t="t"/>
              <a:pathLst>
                <a:path extrusionOk="0" fill="none" h="1063" w="1064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208400" y="4145525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208400" y="4145525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237100" y="414870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237100" y="414870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267900" y="4154025"/>
              <a:ext cx="26600" cy="27650"/>
            </a:xfrm>
            <a:custGeom>
              <a:rect b="b" l="l" r="r" t="t"/>
              <a:pathLst>
                <a:path extrusionOk="0" h="1106" w="1064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267900" y="4154025"/>
              <a:ext cx="26600" cy="27650"/>
            </a:xfrm>
            <a:custGeom>
              <a:rect b="b" l="l" r="r" t="t"/>
              <a:pathLst>
                <a:path extrusionOk="0" fill="none" h="1106" w="1064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300850" y="415615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300850" y="415615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329550" y="415615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329550" y="415615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354000" y="4156150"/>
              <a:ext cx="26575" cy="27650"/>
            </a:xfrm>
            <a:custGeom>
              <a:rect b="b" l="l" r="r" t="t"/>
              <a:pathLst>
                <a:path extrusionOk="0" h="1106" w="1063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354000" y="4156150"/>
              <a:ext cx="26575" cy="27650"/>
            </a:xfrm>
            <a:custGeom>
              <a:rect b="b" l="l" r="r" t="t"/>
              <a:pathLst>
                <a:path extrusionOk="0" fill="none" h="1106" w="1063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423075" y="4199725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423075" y="4199725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398625" y="4203975"/>
              <a:ext cx="12775" cy="11700"/>
            </a:xfrm>
            <a:custGeom>
              <a:rect b="b" l="l" r="r" t="t"/>
              <a:pathLst>
                <a:path extrusionOk="0" h="468" w="511">
                  <a:moveTo>
                    <a:pt x="86" y="0"/>
                  </a:moveTo>
                  <a:lnTo>
                    <a:pt x="1" y="468"/>
                  </a:lnTo>
                  <a:lnTo>
                    <a:pt x="1" y="468"/>
                  </a:lnTo>
                  <a:lnTo>
                    <a:pt x="511" y="38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398625" y="4203975"/>
              <a:ext cx="12775" cy="11700"/>
            </a:xfrm>
            <a:custGeom>
              <a:rect b="b" l="l" r="r" t="t"/>
              <a:pathLst>
                <a:path extrusionOk="0" fill="none" h="468" w="511">
                  <a:moveTo>
                    <a:pt x="511" y="383"/>
                  </a:moveTo>
                  <a:lnTo>
                    <a:pt x="86" y="0"/>
                  </a:lnTo>
                  <a:lnTo>
                    <a:pt x="1" y="468"/>
                  </a:lnTo>
                  <a:lnTo>
                    <a:pt x="511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377375" y="4210350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377375" y="4210350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358250" y="4220975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0" y="0"/>
                  </a:moveTo>
                  <a:lnTo>
                    <a:pt x="0" y="510"/>
                  </a:lnTo>
                  <a:lnTo>
                    <a:pt x="46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358250" y="4220975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40"/>
                  </a:moveTo>
                  <a:lnTo>
                    <a:pt x="0" y="0"/>
                  </a:lnTo>
                  <a:lnTo>
                    <a:pt x="0" y="510"/>
                  </a:lnTo>
                  <a:lnTo>
                    <a:pt x="468" y="3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103175" y="3446225"/>
              <a:ext cx="2939575" cy="1109525"/>
            </a:xfrm>
            <a:custGeom>
              <a:rect b="b" l="l" r="r" t="t"/>
              <a:pathLst>
                <a:path extrusionOk="0" h="44381" w="117583">
                  <a:moveTo>
                    <a:pt x="51395" y="1"/>
                  </a:moveTo>
                  <a:lnTo>
                    <a:pt x="51140" y="128"/>
                  </a:lnTo>
                  <a:lnTo>
                    <a:pt x="50800" y="298"/>
                  </a:lnTo>
                  <a:lnTo>
                    <a:pt x="50460" y="511"/>
                  </a:lnTo>
                  <a:lnTo>
                    <a:pt x="50120" y="851"/>
                  </a:lnTo>
                  <a:lnTo>
                    <a:pt x="49695" y="1234"/>
                  </a:lnTo>
                  <a:lnTo>
                    <a:pt x="49270" y="1659"/>
                  </a:lnTo>
                  <a:lnTo>
                    <a:pt x="48419" y="2636"/>
                  </a:lnTo>
                  <a:lnTo>
                    <a:pt x="47527" y="3827"/>
                  </a:lnTo>
                  <a:lnTo>
                    <a:pt x="46676" y="5102"/>
                  </a:lnTo>
                  <a:lnTo>
                    <a:pt x="46251" y="5782"/>
                  </a:lnTo>
                  <a:lnTo>
                    <a:pt x="45869" y="6462"/>
                  </a:lnTo>
                  <a:lnTo>
                    <a:pt x="45486" y="7142"/>
                  </a:lnTo>
                  <a:lnTo>
                    <a:pt x="45061" y="7780"/>
                  </a:lnTo>
                  <a:lnTo>
                    <a:pt x="44636" y="8418"/>
                  </a:lnTo>
                  <a:lnTo>
                    <a:pt x="44168" y="9013"/>
                  </a:lnTo>
                  <a:lnTo>
                    <a:pt x="43233" y="10118"/>
                  </a:lnTo>
                  <a:lnTo>
                    <a:pt x="42298" y="11096"/>
                  </a:lnTo>
                  <a:lnTo>
                    <a:pt x="41490" y="11903"/>
                  </a:lnTo>
                  <a:lnTo>
                    <a:pt x="40853" y="12499"/>
                  </a:lnTo>
                  <a:lnTo>
                    <a:pt x="40215" y="13009"/>
                  </a:lnTo>
                  <a:lnTo>
                    <a:pt x="39322" y="13051"/>
                  </a:lnTo>
                  <a:lnTo>
                    <a:pt x="38387" y="13094"/>
                  </a:lnTo>
                  <a:lnTo>
                    <a:pt x="36432" y="13306"/>
                  </a:lnTo>
                  <a:lnTo>
                    <a:pt x="34349" y="13646"/>
                  </a:lnTo>
                  <a:lnTo>
                    <a:pt x="32181" y="14029"/>
                  </a:lnTo>
                  <a:lnTo>
                    <a:pt x="29970" y="14497"/>
                  </a:lnTo>
                  <a:lnTo>
                    <a:pt x="27802" y="15007"/>
                  </a:lnTo>
                  <a:lnTo>
                    <a:pt x="25592" y="15517"/>
                  </a:lnTo>
                  <a:lnTo>
                    <a:pt x="23509" y="16069"/>
                  </a:lnTo>
                  <a:lnTo>
                    <a:pt x="19555" y="17175"/>
                  </a:lnTo>
                  <a:lnTo>
                    <a:pt x="16282" y="18152"/>
                  </a:lnTo>
                  <a:lnTo>
                    <a:pt x="12669" y="19300"/>
                  </a:lnTo>
                  <a:lnTo>
                    <a:pt x="11734" y="19640"/>
                  </a:lnTo>
                  <a:lnTo>
                    <a:pt x="10076" y="20235"/>
                  </a:lnTo>
                  <a:lnTo>
                    <a:pt x="5825" y="21978"/>
                  </a:lnTo>
                  <a:lnTo>
                    <a:pt x="1" y="24316"/>
                  </a:lnTo>
                  <a:lnTo>
                    <a:pt x="43" y="24614"/>
                  </a:lnTo>
                  <a:lnTo>
                    <a:pt x="86" y="24954"/>
                  </a:lnTo>
                  <a:lnTo>
                    <a:pt x="171" y="25251"/>
                  </a:lnTo>
                  <a:lnTo>
                    <a:pt x="256" y="25549"/>
                  </a:lnTo>
                  <a:lnTo>
                    <a:pt x="553" y="26144"/>
                  </a:lnTo>
                  <a:lnTo>
                    <a:pt x="851" y="26654"/>
                  </a:lnTo>
                  <a:lnTo>
                    <a:pt x="1191" y="27079"/>
                  </a:lnTo>
                  <a:lnTo>
                    <a:pt x="1489" y="27419"/>
                  </a:lnTo>
                  <a:lnTo>
                    <a:pt x="1744" y="27632"/>
                  </a:lnTo>
                  <a:lnTo>
                    <a:pt x="1914" y="27717"/>
                  </a:lnTo>
                  <a:lnTo>
                    <a:pt x="2296" y="27760"/>
                  </a:lnTo>
                  <a:lnTo>
                    <a:pt x="3402" y="27930"/>
                  </a:lnTo>
                  <a:lnTo>
                    <a:pt x="9013" y="28865"/>
                  </a:lnTo>
                  <a:lnTo>
                    <a:pt x="10841" y="29247"/>
                  </a:lnTo>
                  <a:lnTo>
                    <a:pt x="12159" y="29545"/>
                  </a:lnTo>
                  <a:lnTo>
                    <a:pt x="13009" y="29842"/>
                  </a:lnTo>
                  <a:lnTo>
                    <a:pt x="13264" y="29970"/>
                  </a:lnTo>
                  <a:lnTo>
                    <a:pt x="13476" y="30055"/>
                  </a:lnTo>
                  <a:lnTo>
                    <a:pt x="13604" y="30183"/>
                  </a:lnTo>
                  <a:lnTo>
                    <a:pt x="13689" y="30268"/>
                  </a:lnTo>
                  <a:lnTo>
                    <a:pt x="13731" y="30310"/>
                  </a:lnTo>
                  <a:lnTo>
                    <a:pt x="13731" y="30395"/>
                  </a:lnTo>
                  <a:lnTo>
                    <a:pt x="13689" y="30480"/>
                  </a:lnTo>
                  <a:lnTo>
                    <a:pt x="13646" y="30480"/>
                  </a:lnTo>
                  <a:lnTo>
                    <a:pt x="13434" y="30523"/>
                  </a:lnTo>
                  <a:lnTo>
                    <a:pt x="12796" y="30608"/>
                  </a:lnTo>
                  <a:lnTo>
                    <a:pt x="11946" y="30778"/>
                  </a:lnTo>
                  <a:lnTo>
                    <a:pt x="11521" y="30905"/>
                  </a:lnTo>
                  <a:lnTo>
                    <a:pt x="11053" y="31033"/>
                  </a:lnTo>
                  <a:lnTo>
                    <a:pt x="10671" y="31245"/>
                  </a:lnTo>
                  <a:lnTo>
                    <a:pt x="10288" y="31458"/>
                  </a:lnTo>
                  <a:lnTo>
                    <a:pt x="10033" y="31755"/>
                  </a:lnTo>
                  <a:lnTo>
                    <a:pt x="9906" y="31883"/>
                  </a:lnTo>
                  <a:lnTo>
                    <a:pt x="9821" y="32053"/>
                  </a:lnTo>
                  <a:lnTo>
                    <a:pt x="9778" y="32223"/>
                  </a:lnTo>
                  <a:lnTo>
                    <a:pt x="9778" y="32436"/>
                  </a:lnTo>
                  <a:lnTo>
                    <a:pt x="9778" y="32606"/>
                  </a:lnTo>
                  <a:lnTo>
                    <a:pt x="9821" y="32818"/>
                  </a:lnTo>
                  <a:lnTo>
                    <a:pt x="9906" y="33073"/>
                  </a:lnTo>
                  <a:lnTo>
                    <a:pt x="10033" y="33286"/>
                  </a:lnTo>
                  <a:lnTo>
                    <a:pt x="10203" y="33541"/>
                  </a:lnTo>
                  <a:lnTo>
                    <a:pt x="10416" y="33838"/>
                  </a:lnTo>
                  <a:lnTo>
                    <a:pt x="10713" y="34093"/>
                  </a:lnTo>
                  <a:lnTo>
                    <a:pt x="11096" y="34348"/>
                  </a:lnTo>
                  <a:lnTo>
                    <a:pt x="11564" y="34561"/>
                  </a:lnTo>
                  <a:lnTo>
                    <a:pt x="12116" y="34731"/>
                  </a:lnTo>
                  <a:lnTo>
                    <a:pt x="12754" y="34901"/>
                  </a:lnTo>
                  <a:lnTo>
                    <a:pt x="13434" y="35071"/>
                  </a:lnTo>
                  <a:lnTo>
                    <a:pt x="14157" y="35199"/>
                  </a:lnTo>
                  <a:lnTo>
                    <a:pt x="14964" y="35326"/>
                  </a:lnTo>
                  <a:lnTo>
                    <a:pt x="16665" y="35496"/>
                  </a:lnTo>
                  <a:lnTo>
                    <a:pt x="18535" y="35624"/>
                  </a:lnTo>
                  <a:lnTo>
                    <a:pt x="20448" y="35709"/>
                  </a:lnTo>
                  <a:lnTo>
                    <a:pt x="22403" y="35751"/>
                  </a:lnTo>
                  <a:lnTo>
                    <a:pt x="24316" y="35751"/>
                  </a:lnTo>
                  <a:lnTo>
                    <a:pt x="26144" y="35709"/>
                  </a:lnTo>
                  <a:lnTo>
                    <a:pt x="29333" y="35581"/>
                  </a:lnTo>
                  <a:lnTo>
                    <a:pt x="31586" y="35496"/>
                  </a:lnTo>
                  <a:lnTo>
                    <a:pt x="32436" y="35454"/>
                  </a:lnTo>
                  <a:lnTo>
                    <a:pt x="32776" y="36091"/>
                  </a:lnTo>
                  <a:lnTo>
                    <a:pt x="33158" y="36729"/>
                  </a:lnTo>
                  <a:lnTo>
                    <a:pt x="33541" y="37324"/>
                  </a:lnTo>
                  <a:lnTo>
                    <a:pt x="33966" y="37877"/>
                  </a:lnTo>
                  <a:lnTo>
                    <a:pt x="34391" y="38429"/>
                  </a:lnTo>
                  <a:lnTo>
                    <a:pt x="34816" y="38940"/>
                  </a:lnTo>
                  <a:lnTo>
                    <a:pt x="35284" y="39450"/>
                  </a:lnTo>
                  <a:lnTo>
                    <a:pt x="35752" y="39917"/>
                  </a:lnTo>
                  <a:lnTo>
                    <a:pt x="36687" y="40767"/>
                  </a:lnTo>
                  <a:lnTo>
                    <a:pt x="37664" y="41490"/>
                  </a:lnTo>
                  <a:lnTo>
                    <a:pt x="38600" y="42170"/>
                  </a:lnTo>
                  <a:lnTo>
                    <a:pt x="39535" y="42723"/>
                  </a:lnTo>
                  <a:lnTo>
                    <a:pt x="40428" y="43190"/>
                  </a:lnTo>
                  <a:lnTo>
                    <a:pt x="41278" y="43573"/>
                  </a:lnTo>
                  <a:lnTo>
                    <a:pt x="42043" y="43871"/>
                  </a:lnTo>
                  <a:lnTo>
                    <a:pt x="42766" y="44083"/>
                  </a:lnTo>
                  <a:lnTo>
                    <a:pt x="43318" y="44253"/>
                  </a:lnTo>
                  <a:lnTo>
                    <a:pt x="43828" y="44338"/>
                  </a:lnTo>
                  <a:lnTo>
                    <a:pt x="44168" y="44381"/>
                  </a:lnTo>
                  <a:lnTo>
                    <a:pt x="44338" y="44338"/>
                  </a:lnTo>
                  <a:lnTo>
                    <a:pt x="44466" y="44211"/>
                  </a:lnTo>
                  <a:lnTo>
                    <a:pt x="44508" y="44041"/>
                  </a:lnTo>
                  <a:lnTo>
                    <a:pt x="44508" y="43786"/>
                  </a:lnTo>
                  <a:lnTo>
                    <a:pt x="44508" y="43488"/>
                  </a:lnTo>
                  <a:lnTo>
                    <a:pt x="44381" y="42723"/>
                  </a:lnTo>
                  <a:lnTo>
                    <a:pt x="44168" y="41830"/>
                  </a:lnTo>
                  <a:lnTo>
                    <a:pt x="43871" y="40852"/>
                  </a:lnTo>
                  <a:lnTo>
                    <a:pt x="43488" y="39875"/>
                  </a:lnTo>
                  <a:lnTo>
                    <a:pt x="43106" y="38982"/>
                  </a:lnTo>
                  <a:lnTo>
                    <a:pt x="42723" y="38217"/>
                  </a:lnTo>
                  <a:lnTo>
                    <a:pt x="42596" y="37877"/>
                  </a:lnTo>
                  <a:lnTo>
                    <a:pt x="42511" y="37537"/>
                  </a:lnTo>
                  <a:lnTo>
                    <a:pt x="42426" y="37197"/>
                  </a:lnTo>
                  <a:lnTo>
                    <a:pt x="42426" y="36857"/>
                  </a:lnTo>
                  <a:lnTo>
                    <a:pt x="42468" y="36516"/>
                  </a:lnTo>
                  <a:lnTo>
                    <a:pt x="42553" y="36176"/>
                  </a:lnTo>
                  <a:lnTo>
                    <a:pt x="42723" y="35581"/>
                  </a:lnTo>
                  <a:lnTo>
                    <a:pt x="42978" y="35029"/>
                  </a:lnTo>
                  <a:lnTo>
                    <a:pt x="43191" y="34646"/>
                  </a:lnTo>
                  <a:lnTo>
                    <a:pt x="43446" y="34263"/>
                  </a:lnTo>
                  <a:lnTo>
                    <a:pt x="44253" y="34306"/>
                  </a:lnTo>
                  <a:lnTo>
                    <a:pt x="45061" y="34306"/>
                  </a:lnTo>
                  <a:lnTo>
                    <a:pt x="46804" y="34221"/>
                  </a:lnTo>
                  <a:lnTo>
                    <a:pt x="48632" y="34093"/>
                  </a:lnTo>
                  <a:lnTo>
                    <a:pt x="50545" y="33838"/>
                  </a:lnTo>
                  <a:lnTo>
                    <a:pt x="52458" y="33498"/>
                  </a:lnTo>
                  <a:lnTo>
                    <a:pt x="54413" y="33158"/>
                  </a:lnTo>
                  <a:lnTo>
                    <a:pt x="56326" y="32733"/>
                  </a:lnTo>
                  <a:lnTo>
                    <a:pt x="58197" y="32308"/>
                  </a:lnTo>
                  <a:lnTo>
                    <a:pt x="61597" y="31458"/>
                  </a:lnTo>
                  <a:lnTo>
                    <a:pt x="64361" y="30693"/>
                  </a:lnTo>
                  <a:lnTo>
                    <a:pt x="66231" y="30183"/>
                  </a:lnTo>
                  <a:lnTo>
                    <a:pt x="66869" y="29970"/>
                  </a:lnTo>
                  <a:lnTo>
                    <a:pt x="67379" y="30608"/>
                  </a:lnTo>
                  <a:lnTo>
                    <a:pt x="68484" y="32053"/>
                  </a:lnTo>
                  <a:lnTo>
                    <a:pt x="69164" y="32776"/>
                  </a:lnTo>
                  <a:lnTo>
                    <a:pt x="69759" y="33413"/>
                  </a:lnTo>
                  <a:lnTo>
                    <a:pt x="70057" y="33668"/>
                  </a:lnTo>
                  <a:lnTo>
                    <a:pt x="70269" y="33838"/>
                  </a:lnTo>
                  <a:lnTo>
                    <a:pt x="70482" y="33923"/>
                  </a:lnTo>
                  <a:lnTo>
                    <a:pt x="70652" y="33923"/>
                  </a:lnTo>
                  <a:lnTo>
                    <a:pt x="70779" y="33838"/>
                  </a:lnTo>
                  <a:lnTo>
                    <a:pt x="70864" y="33626"/>
                  </a:lnTo>
                  <a:lnTo>
                    <a:pt x="70907" y="33413"/>
                  </a:lnTo>
                  <a:lnTo>
                    <a:pt x="70950" y="33116"/>
                  </a:lnTo>
                  <a:lnTo>
                    <a:pt x="70950" y="32393"/>
                  </a:lnTo>
                  <a:lnTo>
                    <a:pt x="70864" y="31628"/>
                  </a:lnTo>
                  <a:lnTo>
                    <a:pt x="70694" y="30183"/>
                  </a:lnTo>
                  <a:lnTo>
                    <a:pt x="70567" y="29502"/>
                  </a:lnTo>
                  <a:lnTo>
                    <a:pt x="76561" y="28227"/>
                  </a:lnTo>
                  <a:lnTo>
                    <a:pt x="83660" y="26654"/>
                  </a:lnTo>
                  <a:lnTo>
                    <a:pt x="83915" y="26612"/>
                  </a:lnTo>
                  <a:lnTo>
                    <a:pt x="84128" y="26612"/>
                  </a:lnTo>
                  <a:lnTo>
                    <a:pt x="84298" y="26654"/>
                  </a:lnTo>
                  <a:lnTo>
                    <a:pt x="84425" y="26697"/>
                  </a:lnTo>
                  <a:lnTo>
                    <a:pt x="84468" y="26782"/>
                  </a:lnTo>
                  <a:lnTo>
                    <a:pt x="84510" y="26909"/>
                  </a:lnTo>
                  <a:lnTo>
                    <a:pt x="84553" y="27207"/>
                  </a:lnTo>
                  <a:lnTo>
                    <a:pt x="84510" y="27547"/>
                  </a:lnTo>
                  <a:lnTo>
                    <a:pt x="84468" y="27845"/>
                  </a:lnTo>
                  <a:lnTo>
                    <a:pt x="84425" y="28100"/>
                  </a:lnTo>
                  <a:lnTo>
                    <a:pt x="84425" y="28185"/>
                  </a:lnTo>
                  <a:lnTo>
                    <a:pt x="84468" y="28270"/>
                  </a:lnTo>
                  <a:lnTo>
                    <a:pt x="84638" y="28270"/>
                  </a:lnTo>
                  <a:lnTo>
                    <a:pt x="84850" y="28185"/>
                  </a:lnTo>
                  <a:lnTo>
                    <a:pt x="85148" y="28015"/>
                  </a:lnTo>
                  <a:lnTo>
                    <a:pt x="85445" y="27802"/>
                  </a:lnTo>
                  <a:lnTo>
                    <a:pt x="85955" y="27377"/>
                  </a:lnTo>
                  <a:lnTo>
                    <a:pt x="86168" y="27164"/>
                  </a:lnTo>
                  <a:lnTo>
                    <a:pt x="87443" y="26909"/>
                  </a:lnTo>
                  <a:lnTo>
                    <a:pt x="90249" y="26399"/>
                  </a:lnTo>
                  <a:lnTo>
                    <a:pt x="91822" y="26102"/>
                  </a:lnTo>
                  <a:lnTo>
                    <a:pt x="93225" y="25889"/>
                  </a:lnTo>
                  <a:lnTo>
                    <a:pt x="94330" y="25762"/>
                  </a:lnTo>
                  <a:lnTo>
                    <a:pt x="94670" y="25719"/>
                  </a:lnTo>
                  <a:lnTo>
                    <a:pt x="94882" y="25762"/>
                  </a:lnTo>
                  <a:lnTo>
                    <a:pt x="95053" y="25847"/>
                  </a:lnTo>
                  <a:lnTo>
                    <a:pt x="95265" y="26059"/>
                  </a:lnTo>
                  <a:lnTo>
                    <a:pt x="95520" y="26357"/>
                  </a:lnTo>
                  <a:lnTo>
                    <a:pt x="95818" y="26782"/>
                  </a:lnTo>
                  <a:lnTo>
                    <a:pt x="96498" y="27845"/>
                  </a:lnTo>
                  <a:lnTo>
                    <a:pt x="97306" y="29205"/>
                  </a:lnTo>
                  <a:lnTo>
                    <a:pt x="99176" y="32478"/>
                  </a:lnTo>
                  <a:lnTo>
                    <a:pt x="101259" y="36049"/>
                  </a:lnTo>
                  <a:lnTo>
                    <a:pt x="101727" y="36942"/>
                  </a:lnTo>
                  <a:lnTo>
                    <a:pt x="102152" y="37792"/>
                  </a:lnTo>
                  <a:lnTo>
                    <a:pt x="102492" y="38557"/>
                  </a:lnTo>
                  <a:lnTo>
                    <a:pt x="102789" y="39322"/>
                  </a:lnTo>
                  <a:lnTo>
                    <a:pt x="103257" y="40555"/>
                  </a:lnTo>
                  <a:lnTo>
                    <a:pt x="103597" y="41533"/>
                  </a:lnTo>
                  <a:lnTo>
                    <a:pt x="103724" y="41830"/>
                  </a:lnTo>
                  <a:lnTo>
                    <a:pt x="103852" y="42085"/>
                  </a:lnTo>
                  <a:lnTo>
                    <a:pt x="103937" y="42128"/>
                  </a:lnTo>
                  <a:lnTo>
                    <a:pt x="104022" y="42170"/>
                  </a:lnTo>
                  <a:lnTo>
                    <a:pt x="104150" y="42170"/>
                  </a:lnTo>
                  <a:lnTo>
                    <a:pt x="104320" y="42000"/>
                  </a:lnTo>
                  <a:lnTo>
                    <a:pt x="104532" y="41703"/>
                  </a:lnTo>
                  <a:lnTo>
                    <a:pt x="104745" y="41235"/>
                  </a:lnTo>
                  <a:lnTo>
                    <a:pt x="105042" y="40640"/>
                  </a:lnTo>
                  <a:lnTo>
                    <a:pt x="105297" y="39917"/>
                  </a:lnTo>
                  <a:lnTo>
                    <a:pt x="105467" y="39195"/>
                  </a:lnTo>
                  <a:lnTo>
                    <a:pt x="105595" y="38429"/>
                  </a:lnTo>
                  <a:lnTo>
                    <a:pt x="105637" y="37622"/>
                  </a:lnTo>
                  <a:lnTo>
                    <a:pt x="105637" y="36814"/>
                  </a:lnTo>
                  <a:lnTo>
                    <a:pt x="105595" y="35964"/>
                  </a:lnTo>
                  <a:lnTo>
                    <a:pt x="105467" y="35071"/>
                  </a:lnTo>
                  <a:lnTo>
                    <a:pt x="105382" y="34178"/>
                  </a:lnTo>
                  <a:lnTo>
                    <a:pt x="104787" y="30480"/>
                  </a:lnTo>
                  <a:lnTo>
                    <a:pt x="104702" y="29502"/>
                  </a:lnTo>
                  <a:lnTo>
                    <a:pt x="104575" y="28567"/>
                  </a:lnTo>
                  <a:lnTo>
                    <a:pt x="104532" y="27589"/>
                  </a:lnTo>
                  <a:lnTo>
                    <a:pt x="104490" y="26654"/>
                  </a:lnTo>
                  <a:lnTo>
                    <a:pt x="104532" y="26144"/>
                  </a:lnTo>
                  <a:lnTo>
                    <a:pt x="104617" y="25634"/>
                  </a:lnTo>
                  <a:lnTo>
                    <a:pt x="104745" y="25124"/>
                  </a:lnTo>
                  <a:lnTo>
                    <a:pt x="104915" y="24571"/>
                  </a:lnTo>
                  <a:lnTo>
                    <a:pt x="105127" y="24061"/>
                  </a:lnTo>
                  <a:lnTo>
                    <a:pt x="105382" y="23509"/>
                  </a:lnTo>
                  <a:lnTo>
                    <a:pt x="105637" y="22913"/>
                  </a:lnTo>
                  <a:lnTo>
                    <a:pt x="105977" y="22361"/>
                  </a:lnTo>
                  <a:lnTo>
                    <a:pt x="106700" y="21213"/>
                  </a:lnTo>
                  <a:lnTo>
                    <a:pt x="107550" y="20065"/>
                  </a:lnTo>
                  <a:lnTo>
                    <a:pt x="108443" y="18918"/>
                  </a:lnTo>
                  <a:lnTo>
                    <a:pt x="109378" y="17770"/>
                  </a:lnTo>
                  <a:lnTo>
                    <a:pt x="110356" y="16707"/>
                  </a:lnTo>
                  <a:lnTo>
                    <a:pt x="111334" y="15687"/>
                  </a:lnTo>
                  <a:lnTo>
                    <a:pt x="112269" y="14752"/>
                  </a:lnTo>
                  <a:lnTo>
                    <a:pt x="113162" y="13901"/>
                  </a:lnTo>
                  <a:lnTo>
                    <a:pt x="114734" y="12456"/>
                  </a:lnTo>
                  <a:lnTo>
                    <a:pt x="115797" y="11563"/>
                  </a:lnTo>
                  <a:lnTo>
                    <a:pt x="116477" y="11011"/>
                  </a:lnTo>
                  <a:lnTo>
                    <a:pt x="116987" y="10586"/>
                  </a:lnTo>
                  <a:lnTo>
                    <a:pt x="117328" y="10246"/>
                  </a:lnTo>
                  <a:lnTo>
                    <a:pt x="117540" y="9948"/>
                  </a:lnTo>
                  <a:lnTo>
                    <a:pt x="117583" y="9820"/>
                  </a:lnTo>
                  <a:lnTo>
                    <a:pt x="117583" y="9693"/>
                  </a:lnTo>
                  <a:lnTo>
                    <a:pt x="117583" y="9608"/>
                  </a:lnTo>
                  <a:lnTo>
                    <a:pt x="117540" y="9480"/>
                  </a:lnTo>
                  <a:lnTo>
                    <a:pt x="117370" y="9225"/>
                  </a:lnTo>
                  <a:lnTo>
                    <a:pt x="117073" y="8970"/>
                  </a:lnTo>
                  <a:lnTo>
                    <a:pt x="116945" y="8885"/>
                  </a:lnTo>
                  <a:lnTo>
                    <a:pt x="116775" y="8885"/>
                  </a:lnTo>
                  <a:lnTo>
                    <a:pt x="116520" y="8928"/>
                  </a:lnTo>
                  <a:lnTo>
                    <a:pt x="116180" y="8970"/>
                  </a:lnTo>
                  <a:lnTo>
                    <a:pt x="115415" y="9225"/>
                  </a:lnTo>
                  <a:lnTo>
                    <a:pt x="114437" y="9565"/>
                  </a:lnTo>
                  <a:lnTo>
                    <a:pt x="113289" y="10033"/>
                  </a:lnTo>
                  <a:lnTo>
                    <a:pt x="112014" y="10586"/>
                  </a:lnTo>
                  <a:lnTo>
                    <a:pt x="109251" y="11861"/>
                  </a:lnTo>
                  <a:lnTo>
                    <a:pt x="106360" y="13264"/>
                  </a:lnTo>
                  <a:lnTo>
                    <a:pt x="103597" y="14709"/>
                  </a:lnTo>
                  <a:lnTo>
                    <a:pt x="101301" y="16027"/>
                  </a:lnTo>
                  <a:lnTo>
                    <a:pt x="100366" y="16580"/>
                  </a:lnTo>
                  <a:lnTo>
                    <a:pt x="99644" y="17047"/>
                  </a:lnTo>
                  <a:lnTo>
                    <a:pt x="99048" y="17430"/>
                  </a:lnTo>
                  <a:lnTo>
                    <a:pt x="98453" y="17812"/>
                  </a:lnTo>
                  <a:lnTo>
                    <a:pt x="97858" y="18152"/>
                  </a:lnTo>
                  <a:lnTo>
                    <a:pt x="97306" y="18450"/>
                  </a:lnTo>
                  <a:lnTo>
                    <a:pt x="96753" y="18705"/>
                  </a:lnTo>
                  <a:lnTo>
                    <a:pt x="96200" y="18918"/>
                  </a:lnTo>
                  <a:lnTo>
                    <a:pt x="95648" y="19130"/>
                  </a:lnTo>
                  <a:lnTo>
                    <a:pt x="95095" y="19300"/>
                  </a:lnTo>
                  <a:lnTo>
                    <a:pt x="94542" y="19428"/>
                  </a:lnTo>
                  <a:lnTo>
                    <a:pt x="94032" y="19513"/>
                  </a:lnTo>
                  <a:lnTo>
                    <a:pt x="93522" y="19598"/>
                  </a:lnTo>
                  <a:lnTo>
                    <a:pt x="92970" y="19683"/>
                  </a:lnTo>
                  <a:lnTo>
                    <a:pt x="91949" y="19683"/>
                  </a:lnTo>
                  <a:lnTo>
                    <a:pt x="90929" y="19640"/>
                  </a:lnTo>
                  <a:lnTo>
                    <a:pt x="90419" y="19555"/>
                  </a:lnTo>
                  <a:lnTo>
                    <a:pt x="89781" y="19428"/>
                  </a:lnTo>
                  <a:lnTo>
                    <a:pt x="88421" y="19045"/>
                  </a:lnTo>
                  <a:lnTo>
                    <a:pt x="86763" y="18492"/>
                  </a:lnTo>
                  <a:lnTo>
                    <a:pt x="84935" y="17855"/>
                  </a:lnTo>
                  <a:lnTo>
                    <a:pt x="82895" y="17132"/>
                  </a:lnTo>
                  <a:lnTo>
                    <a:pt x="80642" y="16409"/>
                  </a:lnTo>
                  <a:lnTo>
                    <a:pt x="78219" y="15729"/>
                  </a:lnTo>
                  <a:lnTo>
                    <a:pt x="76986" y="15389"/>
                  </a:lnTo>
                  <a:lnTo>
                    <a:pt x="75668" y="15049"/>
                  </a:lnTo>
                  <a:lnTo>
                    <a:pt x="74308" y="14752"/>
                  </a:lnTo>
                  <a:lnTo>
                    <a:pt x="72777" y="14497"/>
                  </a:lnTo>
                  <a:lnTo>
                    <a:pt x="69462" y="13944"/>
                  </a:lnTo>
                  <a:lnTo>
                    <a:pt x="66018" y="13434"/>
                  </a:lnTo>
                  <a:lnTo>
                    <a:pt x="62660" y="13009"/>
                  </a:lnTo>
                  <a:lnTo>
                    <a:pt x="59599" y="12669"/>
                  </a:lnTo>
                  <a:lnTo>
                    <a:pt x="57134" y="12414"/>
                  </a:lnTo>
                  <a:lnTo>
                    <a:pt x="54881" y="12201"/>
                  </a:lnTo>
                  <a:lnTo>
                    <a:pt x="54371" y="11818"/>
                  </a:lnTo>
                  <a:lnTo>
                    <a:pt x="53988" y="11393"/>
                  </a:lnTo>
                  <a:lnTo>
                    <a:pt x="53648" y="11011"/>
                  </a:lnTo>
                  <a:lnTo>
                    <a:pt x="53351" y="10586"/>
                  </a:lnTo>
                  <a:lnTo>
                    <a:pt x="53095" y="10161"/>
                  </a:lnTo>
                  <a:lnTo>
                    <a:pt x="52883" y="9693"/>
                  </a:lnTo>
                  <a:lnTo>
                    <a:pt x="52713" y="9268"/>
                  </a:lnTo>
                  <a:lnTo>
                    <a:pt x="52585" y="8843"/>
                  </a:lnTo>
                  <a:lnTo>
                    <a:pt x="52373" y="7993"/>
                  </a:lnTo>
                  <a:lnTo>
                    <a:pt x="52203" y="7185"/>
                  </a:lnTo>
                  <a:lnTo>
                    <a:pt x="52075" y="6462"/>
                  </a:lnTo>
                  <a:lnTo>
                    <a:pt x="51905" y="5825"/>
                  </a:lnTo>
                  <a:lnTo>
                    <a:pt x="51820" y="5527"/>
                  </a:lnTo>
                  <a:lnTo>
                    <a:pt x="51778" y="5144"/>
                  </a:lnTo>
                  <a:lnTo>
                    <a:pt x="51778" y="4762"/>
                  </a:lnTo>
                  <a:lnTo>
                    <a:pt x="51778" y="4379"/>
                  </a:lnTo>
                  <a:lnTo>
                    <a:pt x="51863" y="3487"/>
                  </a:lnTo>
                  <a:lnTo>
                    <a:pt x="51948" y="2594"/>
                  </a:lnTo>
                  <a:lnTo>
                    <a:pt x="52033" y="1744"/>
                  </a:lnTo>
                  <a:lnTo>
                    <a:pt x="52075" y="1021"/>
                  </a:lnTo>
                  <a:lnTo>
                    <a:pt x="52075" y="723"/>
                  </a:lnTo>
                  <a:lnTo>
                    <a:pt x="52033" y="426"/>
                  </a:lnTo>
                  <a:lnTo>
                    <a:pt x="51948" y="213"/>
                  </a:lnTo>
                  <a:lnTo>
                    <a:pt x="51820" y="86"/>
                  </a:lnTo>
                  <a:lnTo>
                    <a:pt x="51735" y="43"/>
                  </a:lnTo>
                  <a:lnTo>
                    <a:pt x="5165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103175" y="3446225"/>
              <a:ext cx="2939575" cy="1109525"/>
            </a:xfrm>
            <a:custGeom>
              <a:rect b="b" l="l" r="r" t="t"/>
              <a:pathLst>
                <a:path extrusionOk="0" fill="none" h="44381" w="117583">
                  <a:moveTo>
                    <a:pt x="1" y="24316"/>
                  </a:moveTo>
                  <a:lnTo>
                    <a:pt x="1" y="24316"/>
                  </a:lnTo>
                  <a:lnTo>
                    <a:pt x="5825" y="21978"/>
                  </a:lnTo>
                  <a:lnTo>
                    <a:pt x="10076" y="20235"/>
                  </a:lnTo>
                  <a:lnTo>
                    <a:pt x="11734" y="19640"/>
                  </a:lnTo>
                  <a:lnTo>
                    <a:pt x="12669" y="19300"/>
                  </a:lnTo>
                  <a:lnTo>
                    <a:pt x="12669" y="19300"/>
                  </a:lnTo>
                  <a:lnTo>
                    <a:pt x="16282" y="18152"/>
                  </a:lnTo>
                  <a:lnTo>
                    <a:pt x="19555" y="17175"/>
                  </a:lnTo>
                  <a:lnTo>
                    <a:pt x="23509" y="16069"/>
                  </a:lnTo>
                  <a:lnTo>
                    <a:pt x="25592" y="15517"/>
                  </a:lnTo>
                  <a:lnTo>
                    <a:pt x="27802" y="15007"/>
                  </a:lnTo>
                  <a:lnTo>
                    <a:pt x="29970" y="14497"/>
                  </a:lnTo>
                  <a:lnTo>
                    <a:pt x="32181" y="14029"/>
                  </a:lnTo>
                  <a:lnTo>
                    <a:pt x="34349" y="13646"/>
                  </a:lnTo>
                  <a:lnTo>
                    <a:pt x="36432" y="13306"/>
                  </a:lnTo>
                  <a:lnTo>
                    <a:pt x="38387" y="13094"/>
                  </a:lnTo>
                  <a:lnTo>
                    <a:pt x="39322" y="13051"/>
                  </a:lnTo>
                  <a:lnTo>
                    <a:pt x="40215" y="13009"/>
                  </a:lnTo>
                  <a:lnTo>
                    <a:pt x="40215" y="13009"/>
                  </a:lnTo>
                  <a:lnTo>
                    <a:pt x="40853" y="12499"/>
                  </a:lnTo>
                  <a:lnTo>
                    <a:pt x="41490" y="11903"/>
                  </a:lnTo>
                  <a:lnTo>
                    <a:pt x="42298" y="11096"/>
                  </a:lnTo>
                  <a:lnTo>
                    <a:pt x="43233" y="10118"/>
                  </a:lnTo>
                  <a:lnTo>
                    <a:pt x="44168" y="9013"/>
                  </a:lnTo>
                  <a:lnTo>
                    <a:pt x="44636" y="8418"/>
                  </a:lnTo>
                  <a:lnTo>
                    <a:pt x="45061" y="7780"/>
                  </a:lnTo>
                  <a:lnTo>
                    <a:pt x="45486" y="7142"/>
                  </a:lnTo>
                  <a:lnTo>
                    <a:pt x="45869" y="6462"/>
                  </a:lnTo>
                  <a:lnTo>
                    <a:pt x="45869" y="6462"/>
                  </a:lnTo>
                  <a:lnTo>
                    <a:pt x="46251" y="5782"/>
                  </a:lnTo>
                  <a:lnTo>
                    <a:pt x="46676" y="5102"/>
                  </a:lnTo>
                  <a:lnTo>
                    <a:pt x="47527" y="3827"/>
                  </a:lnTo>
                  <a:lnTo>
                    <a:pt x="48419" y="2636"/>
                  </a:lnTo>
                  <a:lnTo>
                    <a:pt x="49270" y="1659"/>
                  </a:lnTo>
                  <a:lnTo>
                    <a:pt x="49695" y="1234"/>
                  </a:lnTo>
                  <a:lnTo>
                    <a:pt x="50120" y="851"/>
                  </a:lnTo>
                  <a:lnTo>
                    <a:pt x="50460" y="511"/>
                  </a:lnTo>
                  <a:lnTo>
                    <a:pt x="50800" y="298"/>
                  </a:lnTo>
                  <a:lnTo>
                    <a:pt x="51140" y="128"/>
                  </a:lnTo>
                  <a:lnTo>
                    <a:pt x="51395" y="1"/>
                  </a:lnTo>
                  <a:lnTo>
                    <a:pt x="51650" y="1"/>
                  </a:lnTo>
                  <a:lnTo>
                    <a:pt x="51735" y="43"/>
                  </a:lnTo>
                  <a:lnTo>
                    <a:pt x="51820" y="86"/>
                  </a:lnTo>
                  <a:lnTo>
                    <a:pt x="51820" y="86"/>
                  </a:lnTo>
                  <a:lnTo>
                    <a:pt x="51948" y="213"/>
                  </a:lnTo>
                  <a:lnTo>
                    <a:pt x="52033" y="426"/>
                  </a:lnTo>
                  <a:lnTo>
                    <a:pt x="52075" y="723"/>
                  </a:lnTo>
                  <a:lnTo>
                    <a:pt x="52075" y="1021"/>
                  </a:lnTo>
                  <a:lnTo>
                    <a:pt x="52033" y="1744"/>
                  </a:lnTo>
                  <a:lnTo>
                    <a:pt x="51948" y="2594"/>
                  </a:lnTo>
                  <a:lnTo>
                    <a:pt x="51863" y="3487"/>
                  </a:lnTo>
                  <a:lnTo>
                    <a:pt x="51778" y="4379"/>
                  </a:lnTo>
                  <a:lnTo>
                    <a:pt x="51778" y="4762"/>
                  </a:lnTo>
                  <a:lnTo>
                    <a:pt x="51778" y="5144"/>
                  </a:lnTo>
                  <a:lnTo>
                    <a:pt x="51820" y="5527"/>
                  </a:lnTo>
                  <a:lnTo>
                    <a:pt x="51905" y="5825"/>
                  </a:lnTo>
                  <a:lnTo>
                    <a:pt x="51905" y="5825"/>
                  </a:lnTo>
                  <a:lnTo>
                    <a:pt x="52075" y="6462"/>
                  </a:lnTo>
                  <a:lnTo>
                    <a:pt x="52203" y="7185"/>
                  </a:lnTo>
                  <a:lnTo>
                    <a:pt x="52373" y="7993"/>
                  </a:lnTo>
                  <a:lnTo>
                    <a:pt x="52585" y="8843"/>
                  </a:lnTo>
                  <a:lnTo>
                    <a:pt x="52713" y="9268"/>
                  </a:lnTo>
                  <a:lnTo>
                    <a:pt x="52883" y="9693"/>
                  </a:lnTo>
                  <a:lnTo>
                    <a:pt x="53095" y="10161"/>
                  </a:lnTo>
                  <a:lnTo>
                    <a:pt x="53351" y="10586"/>
                  </a:lnTo>
                  <a:lnTo>
                    <a:pt x="53648" y="11011"/>
                  </a:lnTo>
                  <a:lnTo>
                    <a:pt x="53988" y="11393"/>
                  </a:lnTo>
                  <a:lnTo>
                    <a:pt x="54371" y="11818"/>
                  </a:lnTo>
                  <a:lnTo>
                    <a:pt x="54881" y="12201"/>
                  </a:lnTo>
                  <a:lnTo>
                    <a:pt x="54881" y="12201"/>
                  </a:lnTo>
                  <a:lnTo>
                    <a:pt x="57134" y="12414"/>
                  </a:lnTo>
                  <a:lnTo>
                    <a:pt x="59599" y="12669"/>
                  </a:lnTo>
                  <a:lnTo>
                    <a:pt x="62660" y="13009"/>
                  </a:lnTo>
                  <a:lnTo>
                    <a:pt x="66018" y="13434"/>
                  </a:lnTo>
                  <a:lnTo>
                    <a:pt x="69462" y="13944"/>
                  </a:lnTo>
                  <a:lnTo>
                    <a:pt x="72777" y="14497"/>
                  </a:lnTo>
                  <a:lnTo>
                    <a:pt x="74308" y="14752"/>
                  </a:lnTo>
                  <a:lnTo>
                    <a:pt x="75668" y="15049"/>
                  </a:lnTo>
                  <a:lnTo>
                    <a:pt x="75668" y="15049"/>
                  </a:lnTo>
                  <a:lnTo>
                    <a:pt x="76986" y="15389"/>
                  </a:lnTo>
                  <a:lnTo>
                    <a:pt x="78219" y="15729"/>
                  </a:lnTo>
                  <a:lnTo>
                    <a:pt x="80642" y="16409"/>
                  </a:lnTo>
                  <a:lnTo>
                    <a:pt x="82895" y="17132"/>
                  </a:lnTo>
                  <a:lnTo>
                    <a:pt x="84935" y="17855"/>
                  </a:lnTo>
                  <a:lnTo>
                    <a:pt x="86763" y="18492"/>
                  </a:lnTo>
                  <a:lnTo>
                    <a:pt x="88421" y="19045"/>
                  </a:lnTo>
                  <a:lnTo>
                    <a:pt x="89781" y="19428"/>
                  </a:lnTo>
                  <a:lnTo>
                    <a:pt x="90419" y="19555"/>
                  </a:lnTo>
                  <a:lnTo>
                    <a:pt x="90929" y="19640"/>
                  </a:lnTo>
                  <a:lnTo>
                    <a:pt x="90929" y="19640"/>
                  </a:lnTo>
                  <a:lnTo>
                    <a:pt x="91949" y="19683"/>
                  </a:lnTo>
                  <a:lnTo>
                    <a:pt x="92970" y="19683"/>
                  </a:lnTo>
                  <a:lnTo>
                    <a:pt x="93522" y="19598"/>
                  </a:lnTo>
                  <a:lnTo>
                    <a:pt x="94032" y="19513"/>
                  </a:lnTo>
                  <a:lnTo>
                    <a:pt x="94542" y="19428"/>
                  </a:lnTo>
                  <a:lnTo>
                    <a:pt x="95095" y="19300"/>
                  </a:lnTo>
                  <a:lnTo>
                    <a:pt x="95648" y="19130"/>
                  </a:lnTo>
                  <a:lnTo>
                    <a:pt x="96200" y="18918"/>
                  </a:lnTo>
                  <a:lnTo>
                    <a:pt x="96753" y="18705"/>
                  </a:lnTo>
                  <a:lnTo>
                    <a:pt x="97306" y="18450"/>
                  </a:lnTo>
                  <a:lnTo>
                    <a:pt x="97858" y="18152"/>
                  </a:lnTo>
                  <a:lnTo>
                    <a:pt x="98453" y="17812"/>
                  </a:lnTo>
                  <a:lnTo>
                    <a:pt x="99048" y="17430"/>
                  </a:lnTo>
                  <a:lnTo>
                    <a:pt x="99644" y="17047"/>
                  </a:lnTo>
                  <a:lnTo>
                    <a:pt x="99644" y="17047"/>
                  </a:lnTo>
                  <a:lnTo>
                    <a:pt x="100366" y="16580"/>
                  </a:lnTo>
                  <a:lnTo>
                    <a:pt x="101301" y="16027"/>
                  </a:lnTo>
                  <a:lnTo>
                    <a:pt x="103597" y="14709"/>
                  </a:lnTo>
                  <a:lnTo>
                    <a:pt x="106360" y="13264"/>
                  </a:lnTo>
                  <a:lnTo>
                    <a:pt x="109251" y="11861"/>
                  </a:lnTo>
                  <a:lnTo>
                    <a:pt x="112014" y="10586"/>
                  </a:lnTo>
                  <a:lnTo>
                    <a:pt x="113289" y="10033"/>
                  </a:lnTo>
                  <a:lnTo>
                    <a:pt x="114437" y="9565"/>
                  </a:lnTo>
                  <a:lnTo>
                    <a:pt x="115415" y="9225"/>
                  </a:lnTo>
                  <a:lnTo>
                    <a:pt x="116180" y="8970"/>
                  </a:lnTo>
                  <a:lnTo>
                    <a:pt x="116520" y="8928"/>
                  </a:lnTo>
                  <a:lnTo>
                    <a:pt x="116775" y="8885"/>
                  </a:lnTo>
                  <a:lnTo>
                    <a:pt x="116945" y="8885"/>
                  </a:lnTo>
                  <a:lnTo>
                    <a:pt x="117073" y="8970"/>
                  </a:lnTo>
                  <a:lnTo>
                    <a:pt x="117073" y="8970"/>
                  </a:lnTo>
                  <a:lnTo>
                    <a:pt x="117370" y="9225"/>
                  </a:lnTo>
                  <a:lnTo>
                    <a:pt x="117540" y="9480"/>
                  </a:lnTo>
                  <a:lnTo>
                    <a:pt x="117583" y="9608"/>
                  </a:lnTo>
                  <a:lnTo>
                    <a:pt x="117583" y="9693"/>
                  </a:lnTo>
                  <a:lnTo>
                    <a:pt x="117583" y="9820"/>
                  </a:lnTo>
                  <a:lnTo>
                    <a:pt x="117540" y="9948"/>
                  </a:lnTo>
                  <a:lnTo>
                    <a:pt x="117328" y="10246"/>
                  </a:lnTo>
                  <a:lnTo>
                    <a:pt x="116987" y="10586"/>
                  </a:lnTo>
                  <a:lnTo>
                    <a:pt x="116477" y="11011"/>
                  </a:lnTo>
                  <a:lnTo>
                    <a:pt x="115797" y="11563"/>
                  </a:lnTo>
                  <a:lnTo>
                    <a:pt x="115797" y="11563"/>
                  </a:lnTo>
                  <a:lnTo>
                    <a:pt x="114734" y="12456"/>
                  </a:lnTo>
                  <a:lnTo>
                    <a:pt x="113162" y="13901"/>
                  </a:lnTo>
                  <a:lnTo>
                    <a:pt x="112269" y="14752"/>
                  </a:lnTo>
                  <a:lnTo>
                    <a:pt x="111334" y="15687"/>
                  </a:lnTo>
                  <a:lnTo>
                    <a:pt x="110356" y="16707"/>
                  </a:lnTo>
                  <a:lnTo>
                    <a:pt x="109378" y="17770"/>
                  </a:lnTo>
                  <a:lnTo>
                    <a:pt x="108443" y="18918"/>
                  </a:lnTo>
                  <a:lnTo>
                    <a:pt x="107550" y="20065"/>
                  </a:lnTo>
                  <a:lnTo>
                    <a:pt x="106700" y="21213"/>
                  </a:lnTo>
                  <a:lnTo>
                    <a:pt x="105977" y="22361"/>
                  </a:lnTo>
                  <a:lnTo>
                    <a:pt x="105637" y="22913"/>
                  </a:lnTo>
                  <a:lnTo>
                    <a:pt x="105382" y="23509"/>
                  </a:lnTo>
                  <a:lnTo>
                    <a:pt x="105127" y="24061"/>
                  </a:lnTo>
                  <a:lnTo>
                    <a:pt x="104915" y="24571"/>
                  </a:lnTo>
                  <a:lnTo>
                    <a:pt x="104745" y="25124"/>
                  </a:lnTo>
                  <a:lnTo>
                    <a:pt x="104617" y="25634"/>
                  </a:lnTo>
                  <a:lnTo>
                    <a:pt x="104532" y="26144"/>
                  </a:lnTo>
                  <a:lnTo>
                    <a:pt x="104490" y="26654"/>
                  </a:lnTo>
                  <a:lnTo>
                    <a:pt x="104490" y="26654"/>
                  </a:lnTo>
                  <a:lnTo>
                    <a:pt x="104532" y="27589"/>
                  </a:lnTo>
                  <a:lnTo>
                    <a:pt x="104575" y="28567"/>
                  </a:lnTo>
                  <a:lnTo>
                    <a:pt x="104702" y="29502"/>
                  </a:lnTo>
                  <a:lnTo>
                    <a:pt x="104787" y="30480"/>
                  </a:lnTo>
                  <a:lnTo>
                    <a:pt x="105382" y="34178"/>
                  </a:lnTo>
                  <a:lnTo>
                    <a:pt x="105467" y="35071"/>
                  </a:lnTo>
                  <a:lnTo>
                    <a:pt x="105595" y="35964"/>
                  </a:lnTo>
                  <a:lnTo>
                    <a:pt x="105637" y="36814"/>
                  </a:lnTo>
                  <a:lnTo>
                    <a:pt x="105637" y="37622"/>
                  </a:lnTo>
                  <a:lnTo>
                    <a:pt x="105595" y="38429"/>
                  </a:lnTo>
                  <a:lnTo>
                    <a:pt x="105467" y="39195"/>
                  </a:lnTo>
                  <a:lnTo>
                    <a:pt x="105297" y="39917"/>
                  </a:lnTo>
                  <a:lnTo>
                    <a:pt x="105042" y="40640"/>
                  </a:lnTo>
                  <a:lnTo>
                    <a:pt x="105042" y="40640"/>
                  </a:lnTo>
                  <a:lnTo>
                    <a:pt x="104745" y="41235"/>
                  </a:lnTo>
                  <a:lnTo>
                    <a:pt x="104532" y="41703"/>
                  </a:lnTo>
                  <a:lnTo>
                    <a:pt x="104320" y="42000"/>
                  </a:lnTo>
                  <a:lnTo>
                    <a:pt x="104150" y="42170"/>
                  </a:lnTo>
                  <a:lnTo>
                    <a:pt x="104065" y="42170"/>
                  </a:lnTo>
                  <a:lnTo>
                    <a:pt x="104022" y="42170"/>
                  </a:lnTo>
                  <a:lnTo>
                    <a:pt x="103937" y="42128"/>
                  </a:lnTo>
                  <a:lnTo>
                    <a:pt x="103852" y="42085"/>
                  </a:lnTo>
                  <a:lnTo>
                    <a:pt x="103724" y="41830"/>
                  </a:lnTo>
                  <a:lnTo>
                    <a:pt x="103597" y="41533"/>
                  </a:lnTo>
                  <a:lnTo>
                    <a:pt x="103257" y="40555"/>
                  </a:lnTo>
                  <a:lnTo>
                    <a:pt x="102789" y="39322"/>
                  </a:lnTo>
                  <a:lnTo>
                    <a:pt x="102492" y="38557"/>
                  </a:lnTo>
                  <a:lnTo>
                    <a:pt x="102152" y="37792"/>
                  </a:lnTo>
                  <a:lnTo>
                    <a:pt x="101727" y="36942"/>
                  </a:lnTo>
                  <a:lnTo>
                    <a:pt x="101259" y="36049"/>
                  </a:lnTo>
                  <a:lnTo>
                    <a:pt x="101259" y="36049"/>
                  </a:lnTo>
                  <a:lnTo>
                    <a:pt x="99176" y="32478"/>
                  </a:lnTo>
                  <a:lnTo>
                    <a:pt x="97306" y="29205"/>
                  </a:lnTo>
                  <a:lnTo>
                    <a:pt x="96498" y="27845"/>
                  </a:lnTo>
                  <a:lnTo>
                    <a:pt x="95818" y="26782"/>
                  </a:lnTo>
                  <a:lnTo>
                    <a:pt x="95520" y="26357"/>
                  </a:lnTo>
                  <a:lnTo>
                    <a:pt x="95265" y="26059"/>
                  </a:lnTo>
                  <a:lnTo>
                    <a:pt x="95053" y="25847"/>
                  </a:lnTo>
                  <a:lnTo>
                    <a:pt x="94882" y="25762"/>
                  </a:lnTo>
                  <a:lnTo>
                    <a:pt x="94882" y="25762"/>
                  </a:lnTo>
                  <a:lnTo>
                    <a:pt x="94670" y="25719"/>
                  </a:lnTo>
                  <a:lnTo>
                    <a:pt x="94330" y="25762"/>
                  </a:lnTo>
                  <a:lnTo>
                    <a:pt x="93225" y="25889"/>
                  </a:lnTo>
                  <a:lnTo>
                    <a:pt x="91822" y="26102"/>
                  </a:lnTo>
                  <a:lnTo>
                    <a:pt x="90249" y="26399"/>
                  </a:lnTo>
                  <a:lnTo>
                    <a:pt x="87443" y="26909"/>
                  </a:lnTo>
                  <a:lnTo>
                    <a:pt x="86168" y="27164"/>
                  </a:lnTo>
                  <a:lnTo>
                    <a:pt x="86168" y="27164"/>
                  </a:lnTo>
                  <a:lnTo>
                    <a:pt x="85955" y="27377"/>
                  </a:lnTo>
                  <a:lnTo>
                    <a:pt x="85445" y="27802"/>
                  </a:lnTo>
                  <a:lnTo>
                    <a:pt x="85148" y="28015"/>
                  </a:lnTo>
                  <a:lnTo>
                    <a:pt x="84850" y="28185"/>
                  </a:lnTo>
                  <a:lnTo>
                    <a:pt x="84638" y="28270"/>
                  </a:lnTo>
                  <a:lnTo>
                    <a:pt x="84553" y="28270"/>
                  </a:lnTo>
                  <a:lnTo>
                    <a:pt x="84468" y="28270"/>
                  </a:lnTo>
                  <a:lnTo>
                    <a:pt x="84468" y="28270"/>
                  </a:lnTo>
                  <a:lnTo>
                    <a:pt x="84425" y="28185"/>
                  </a:lnTo>
                  <a:lnTo>
                    <a:pt x="84425" y="28100"/>
                  </a:lnTo>
                  <a:lnTo>
                    <a:pt x="84468" y="27845"/>
                  </a:lnTo>
                  <a:lnTo>
                    <a:pt x="84510" y="27547"/>
                  </a:lnTo>
                  <a:lnTo>
                    <a:pt x="84553" y="27207"/>
                  </a:lnTo>
                  <a:lnTo>
                    <a:pt x="84510" y="26909"/>
                  </a:lnTo>
                  <a:lnTo>
                    <a:pt x="84468" y="26782"/>
                  </a:lnTo>
                  <a:lnTo>
                    <a:pt x="84425" y="26697"/>
                  </a:lnTo>
                  <a:lnTo>
                    <a:pt x="84298" y="26654"/>
                  </a:lnTo>
                  <a:lnTo>
                    <a:pt x="84128" y="26612"/>
                  </a:lnTo>
                  <a:lnTo>
                    <a:pt x="83915" y="26612"/>
                  </a:lnTo>
                  <a:lnTo>
                    <a:pt x="83660" y="26654"/>
                  </a:lnTo>
                  <a:lnTo>
                    <a:pt x="83660" y="26654"/>
                  </a:lnTo>
                  <a:lnTo>
                    <a:pt x="76561" y="28227"/>
                  </a:lnTo>
                  <a:lnTo>
                    <a:pt x="70567" y="29502"/>
                  </a:lnTo>
                  <a:lnTo>
                    <a:pt x="70567" y="29502"/>
                  </a:lnTo>
                  <a:lnTo>
                    <a:pt x="70694" y="30183"/>
                  </a:lnTo>
                  <a:lnTo>
                    <a:pt x="70864" y="31628"/>
                  </a:lnTo>
                  <a:lnTo>
                    <a:pt x="70950" y="32393"/>
                  </a:lnTo>
                  <a:lnTo>
                    <a:pt x="70950" y="33116"/>
                  </a:lnTo>
                  <a:lnTo>
                    <a:pt x="70907" y="33413"/>
                  </a:lnTo>
                  <a:lnTo>
                    <a:pt x="70864" y="33626"/>
                  </a:lnTo>
                  <a:lnTo>
                    <a:pt x="70779" y="33838"/>
                  </a:lnTo>
                  <a:lnTo>
                    <a:pt x="70652" y="33923"/>
                  </a:lnTo>
                  <a:lnTo>
                    <a:pt x="70652" y="33923"/>
                  </a:lnTo>
                  <a:lnTo>
                    <a:pt x="70482" y="33923"/>
                  </a:lnTo>
                  <a:lnTo>
                    <a:pt x="70269" y="33838"/>
                  </a:lnTo>
                  <a:lnTo>
                    <a:pt x="70057" y="33668"/>
                  </a:lnTo>
                  <a:lnTo>
                    <a:pt x="69759" y="33413"/>
                  </a:lnTo>
                  <a:lnTo>
                    <a:pt x="69164" y="32776"/>
                  </a:lnTo>
                  <a:lnTo>
                    <a:pt x="68484" y="32053"/>
                  </a:lnTo>
                  <a:lnTo>
                    <a:pt x="67379" y="30608"/>
                  </a:lnTo>
                  <a:lnTo>
                    <a:pt x="66869" y="29970"/>
                  </a:lnTo>
                  <a:lnTo>
                    <a:pt x="66869" y="29970"/>
                  </a:lnTo>
                  <a:lnTo>
                    <a:pt x="66231" y="30183"/>
                  </a:lnTo>
                  <a:lnTo>
                    <a:pt x="64361" y="30693"/>
                  </a:lnTo>
                  <a:lnTo>
                    <a:pt x="61597" y="31458"/>
                  </a:lnTo>
                  <a:lnTo>
                    <a:pt x="58197" y="32308"/>
                  </a:lnTo>
                  <a:lnTo>
                    <a:pt x="56326" y="32733"/>
                  </a:lnTo>
                  <a:lnTo>
                    <a:pt x="54413" y="33158"/>
                  </a:lnTo>
                  <a:lnTo>
                    <a:pt x="52458" y="33498"/>
                  </a:lnTo>
                  <a:lnTo>
                    <a:pt x="50545" y="33838"/>
                  </a:lnTo>
                  <a:lnTo>
                    <a:pt x="48632" y="34093"/>
                  </a:lnTo>
                  <a:lnTo>
                    <a:pt x="46804" y="34221"/>
                  </a:lnTo>
                  <a:lnTo>
                    <a:pt x="45061" y="34306"/>
                  </a:lnTo>
                  <a:lnTo>
                    <a:pt x="44253" y="34306"/>
                  </a:lnTo>
                  <a:lnTo>
                    <a:pt x="43446" y="34263"/>
                  </a:lnTo>
                  <a:lnTo>
                    <a:pt x="43446" y="34263"/>
                  </a:lnTo>
                  <a:lnTo>
                    <a:pt x="43191" y="34646"/>
                  </a:lnTo>
                  <a:lnTo>
                    <a:pt x="42978" y="35029"/>
                  </a:lnTo>
                  <a:lnTo>
                    <a:pt x="42723" y="35581"/>
                  </a:lnTo>
                  <a:lnTo>
                    <a:pt x="42553" y="36176"/>
                  </a:lnTo>
                  <a:lnTo>
                    <a:pt x="42468" y="36516"/>
                  </a:lnTo>
                  <a:lnTo>
                    <a:pt x="42426" y="36857"/>
                  </a:lnTo>
                  <a:lnTo>
                    <a:pt x="42426" y="37197"/>
                  </a:lnTo>
                  <a:lnTo>
                    <a:pt x="42511" y="37537"/>
                  </a:lnTo>
                  <a:lnTo>
                    <a:pt x="42596" y="37877"/>
                  </a:lnTo>
                  <a:lnTo>
                    <a:pt x="42723" y="38217"/>
                  </a:lnTo>
                  <a:lnTo>
                    <a:pt x="42723" y="38217"/>
                  </a:lnTo>
                  <a:lnTo>
                    <a:pt x="43106" y="38982"/>
                  </a:lnTo>
                  <a:lnTo>
                    <a:pt x="43488" y="39875"/>
                  </a:lnTo>
                  <a:lnTo>
                    <a:pt x="43871" y="40852"/>
                  </a:lnTo>
                  <a:lnTo>
                    <a:pt x="44168" y="41830"/>
                  </a:lnTo>
                  <a:lnTo>
                    <a:pt x="44381" y="42723"/>
                  </a:lnTo>
                  <a:lnTo>
                    <a:pt x="44508" y="43488"/>
                  </a:lnTo>
                  <a:lnTo>
                    <a:pt x="44508" y="43786"/>
                  </a:lnTo>
                  <a:lnTo>
                    <a:pt x="44508" y="44041"/>
                  </a:lnTo>
                  <a:lnTo>
                    <a:pt x="44466" y="44211"/>
                  </a:lnTo>
                  <a:lnTo>
                    <a:pt x="44338" y="44338"/>
                  </a:lnTo>
                  <a:lnTo>
                    <a:pt x="44338" y="44338"/>
                  </a:lnTo>
                  <a:lnTo>
                    <a:pt x="44168" y="44381"/>
                  </a:lnTo>
                  <a:lnTo>
                    <a:pt x="43828" y="44338"/>
                  </a:lnTo>
                  <a:lnTo>
                    <a:pt x="43318" y="44253"/>
                  </a:lnTo>
                  <a:lnTo>
                    <a:pt x="42766" y="44083"/>
                  </a:lnTo>
                  <a:lnTo>
                    <a:pt x="42043" y="43871"/>
                  </a:lnTo>
                  <a:lnTo>
                    <a:pt x="41278" y="43573"/>
                  </a:lnTo>
                  <a:lnTo>
                    <a:pt x="40428" y="43190"/>
                  </a:lnTo>
                  <a:lnTo>
                    <a:pt x="39535" y="42723"/>
                  </a:lnTo>
                  <a:lnTo>
                    <a:pt x="38600" y="42170"/>
                  </a:lnTo>
                  <a:lnTo>
                    <a:pt x="37664" y="41490"/>
                  </a:lnTo>
                  <a:lnTo>
                    <a:pt x="36687" y="40767"/>
                  </a:lnTo>
                  <a:lnTo>
                    <a:pt x="35752" y="39917"/>
                  </a:lnTo>
                  <a:lnTo>
                    <a:pt x="35284" y="39450"/>
                  </a:lnTo>
                  <a:lnTo>
                    <a:pt x="34816" y="38940"/>
                  </a:lnTo>
                  <a:lnTo>
                    <a:pt x="34391" y="38429"/>
                  </a:lnTo>
                  <a:lnTo>
                    <a:pt x="33966" y="37877"/>
                  </a:lnTo>
                  <a:lnTo>
                    <a:pt x="33541" y="37324"/>
                  </a:lnTo>
                  <a:lnTo>
                    <a:pt x="33158" y="36729"/>
                  </a:lnTo>
                  <a:lnTo>
                    <a:pt x="32776" y="36091"/>
                  </a:lnTo>
                  <a:lnTo>
                    <a:pt x="32436" y="35454"/>
                  </a:lnTo>
                  <a:lnTo>
                    <a:pt x="32436" y="35454"/>
                  </a:lnTo>
                  <a:lnTo>
                    <a:pt x="31586" y="35496"/>
                  </a:lnTo>
                  <a:lnTo>
                    <a:pt x="29333" y="35581"/>
                  </a:lnTo>
                  <a:lnTo>
                    <a:pt x="26144" y="35709"/>
                  </a:lnTo>
                  <a:lnTo>
                    <a:pt x="24316" y="35751"/>
                  </a:lnTo>
                  <a:lnTo>
                    <a:pt x="22403" y="35751"/>
                  </a:lnTo>
                  <a:lnTo>
                    <a:pt x="20448" y="35709"/>
                  </a:lnTo>
                  <a:lnTo>
                    <a:pt x="18535" y="35624"/>
                  </a:lnTo>
                  <a:lnTo>
                    <a:pt x="16665" y="35496"/>
                  </a:lnTo>
                  <a:lnTo>
                    <a:pt x="14964" y="35326"/>
                  </a:lnTo>
                  <a:lnTo>
                    <a:pt x="14157" y="35199"/>
                  </a:lnTo>
                  <a:lnTo>
                    <a:pt x="13434" y="35071"/>
                  </a:lnTo>
                  <a:lnTo>
                    <a:pt x="12754" y="34901"/>
                  </a:lnTo>
                  <a:lnTo>
                    <a:pt x="12116" y="34731"/>
                  </a:lnTo>
                  <a:lnTo>
                    <a:pt x="11564" y="34561"/>
                  </a:lnTo>
                  <a:lnTo>
                    <a:pt x="11096" y="34348"/>
                  </a:lnTo>
                  <a:lnTo>
                    <a:pt x="10713" y="34093"/>
                  </a:lnTo>
                  <a:lnTo>
                    <a:pt x="10416" y="33838"/>
                  </a:lnTo>
                  <a:lnTo>
                    <a:pt x="10416" y="33838"/>
                  </a:lnTo>
                  <a:lnTo>
                    <a:pt x="10203" y="33541"/>
                  </a:lnTo>
                  <a:lnTo>
                    <a:pt x="10033" y="33286"/>
                  </a:lnTo>
                  <a:lnTo>
                    <a:pt x="9906" y="33073"/>
                  </a:lnTo>
                  <a:lnTo>
                    <a:pt x="9821" y="32818"/>
                  </a:lnTo>
                  <a:lnTo>
                    <a:pt x="9778" y="32606"/>
                  </a:lnTo>
                  <a:lnTo>
                    <a:pt x="9778" y="32436"/>
                  </a:lnTo>
                  <a:lnTo>
                    <a:pt x="9778" y="32223"/>
                  </a:lnTo>
                  <a:lnTo>
                    <a:pt x="9821" y="32053"/>
                  </a:lnTo>
                  <a:lnTo>
                    <a:pt x="9906" y="31883"/>
                  </a:lnTo>
                  <a:lnTo>
                    <a:pt x="10033" y="31755"/>
                  </a:lnTo>
                  <a:lnTo>
                    <a:pt x="10288" y="31458"/>
                  </a:lnTo>
                  <a:lnTo>
                    <a:pt x="10671" y="31245"/>
                  </a:lnTo>
                  <a:lnTo>
                    <a:pt x="11053" y="31033"/>
                  </a:lnTo>
                  <a:lnTo>
                    <a:pt x="11521" y="30905"/>
                  </a:lnTo>
                  <a:lnTo>
                    <a:pt x="11946" y="30778"/>
                  </a:lnTo>
                  <a:lnTo>
                    <a:pt x="12796" y="30608"/>
                  </a:lnTo>
                  <a:lnTo>
                    <a:pt x="13434" y="30523"/>
                  </a:lnTo>
                  <a:lnTo>
                    <a:pt x="13646" y="30480"/>
                  </a:lnTo>
                  <a:lnTo>
                    <a:pt x="13646" y="30480"/>
                  </a:lnTo>
                  <a:lnTo>
                    <a:pt x="13689" y="30480"/>
                  </a:lnTo>
                  <a:lnTo>
                    <a:pt x="13731" y="30395"/>
                  </a:lnTo>
                  <a:lnTo>
                    <a:pt x="13731" y="30310"/>
                  </a:lnTo>
                  <a:lnTo>
                    <a:pt x="13689" y="30268"/>
                  </a:lnTo>
                  <a:lnTo>
                    <a:pt x="13604" y="30183"/>
                  </a:lnTo>
                  <a:lnTo>
                    <a:pt x="13476" y="30055"/>
                  </a:lnTo>
                  <a:lnTo>
                    <a:pt x="13264" y="29970"/>
                  </a:lnTo>
                  <a:lnTo>
                    <a:pt x="13009" y="29842"/>
                  </a:lnTo>
                  <a:lnTo>
                    <a:pt x="12159" y="29545"/>
                  </a:lnTo>
                  <a:lnTo>
                    <a:pt x="10841" y="29247"/>
                  </a:lnTo>
                  <a:lnTo>
                    <a:pt x="9013" y="28865"/>
                  </a:lnTo>
                  <a:lnTo>
                    <a:pt x="9013" y="28865"/>
                  </a:lnTo>
                  <a:lnTo>
                    <a:pt x="3402" y="27930"/>
                  </a:lnTo>
                  <a:lnTo>
                    <a:pt x="2296" y="27760"/>
                  </a:lnTo>
                  <a:lnTo>
                    <a:pt x="1914" y="27717"/>
                  </a:lnTo>
                  <a:lnTo>
                    <a:pt x="1914" y="27717"/>
                  </a:lnTo>
                  <a:lnTo>
                    <a:pt x="1744" y="27632"/>
                  </a:lnTo>
                  <a:lnTo>
                    <a:pt x="1489" y="27419"/>
                  </a:lnTo>
                  <a:lnTo>
                    <a:pt x="1191" y="27079"/>
                  </a:lnTo>
                  <a:lnTo>
                    <a:pt x="851" y="26654"/>
                  </a:lnTo>
                  <a:lnTo>
                    <a:pt x="553" y="26144"/>
                  </a:lnTo>
                  <a:lnTo>
                    <a:pt x="256" y="25549"/>
                  </a:lnTo>
                  <a:lnTo>
                    <a:pt x="171" y="25251"/>
                  </a:lnTo>
                  <a:lnTo>
                    <a:pt x="86" y="24954"/>
                  </a:lnTo>
                  <a:lnTo>
                    <a:pt x="43" y="24614"/>
                  </a:lnTo>
                  <a:lnTo>
                    <a:pt x="1" y="243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113800" y="3974425"/>
              <a:ext cx="2309375" cy="581325"/>
            </a:xfrm>
            <a:custGeom>
              <a:rect b="b" l="l" r="r" t="t"/>
              <a:pathLst>
                <a:path extrusionOk="0" h="23253" w="92375">
                  <a:moveTo>
                    <a:pt x="47952" y="0"/>
                  </a:move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113800" y="3974425"/>
              <a:ext cx="2309375" cy="581325"/>
            </a:xfrm>
            <a:custGeom>
              <a:rect b="b" l="l" r="r" t="t"/>
              <a:pathLst>
                <a:path extrusionOk="0" fill="none" h="23253" w="92375">
                  <a:moveTo>
                    <a:pt x="91822" y="3358"/>
                  </a:move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lnTo>
                    <a:pt x="47952" y="0"/>
                  </a:ln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043" y="7142"/>
                  </a:lnTo>
                  <a:lnTo>
                    <a:pt x="84128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347625" y="4208225"/>
              <a:ext cx="97775" cy="44650"/>
            </a:xfrm>
            <a:custGeom>
              <a:rect b="b" l="l" r="r" t="t"/>
              <a:pathLst>
                <a:path extrusionOk="0" h="1786" w="3911">
                  <a:moveTo>
                    <a:pt x="3868" y="0"/>
                  </a:moveTo>
                  <a:lnTo>
                    <a:pt x="3316" y="85"/>
                  </a:lnTo>
                  <a:lnTo>
                    <a:pt x="2721" y="170"/>
                  </a:lnTo>
                  <a:lnTo>
                    <a:pt x="2041" y="340"/>
                  </a:lnTo>
                  <a:lnTo>
                    <a:pt x="1360" y="553"/>
                  </a:lnTo>
                  <a:lnTo>
                    <a:pt x="1020" y="680"/>
                  </a:lnTo>
                  <a:lnTo>
                    <a:pt x="723" y="850"/>
                  </a:lnTo>
                  <a:lnTo>
                    <a:pt x="468" y="1063"/>
                  </a:lnTo>
                  <a:lnTo>
                    <a:pt x="255" y="1275"/>
                  </a:lnTo>
                  <a:lnTo>
                    <a:pt x="85" y="1530"/>
                  </a:lnTo>
                  <a:lnTo>
                    <a:pt x="0" y="1786"/>
                  </a:lnTo>
                  <a:lnTo>
                    <a:pt x="213" y="1488"/>
                  </a:lnTo>
                  <a:lnTo>
                    <a:pt x="425" y="1233"/>
                  </a:lnTo>
                  <a:lnTo>
                    <a:pt x="723" y="1020"/>
                  </a:lnTo>
                  <a:lnTo>
                    <a:pt x="1063" y="850"/>
                  </a:lnTo>
                  <a:lnTo>
                    <a:pt x="1445" y="723"/>
                  </a:lnTo>
                  <a:lnTo>
                    <a:pt x="1828" y="638"/>
                  </a:lnTo>
                  <a:lnTo>
                    <a:pt x="2636" y="468"/>
                  </a:lnTo>
                  <a:lnTo>
                    <a:pt x="2891" y="425"/>
                  </a:lnTo>
                  <a:lnTo>
                    <a:pt x="3316" y="340"/>
                  </a:lnTo>
                  <a:lnTo>
                    <a:pt x="3656" y="170"/>
                  </a:lnTo>
                  <a:lnTo>
                    <a:pt x="3826" y="85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142500" y="4133825"/>
              <a:ext cx="302900" cy="65925"/>
            </a:xfrm>
            <a:custGeom>
              <a:rect b="b" l="l" r="r" t="t"/>
              <a:pathLst>
                <a:path extrusionOk="0" h="2637" w="12116">
                  <a:moveTo>
                    <a:pt x="1" y="0"/>
                  </a:moveTo>
                  <a:lnTo>
                    <a:pt x="213" y="171"/>
                  </a:lnTo>
                  <a:lnTo>
                    <a:pt x="341" y="213"/>
                  </a:lnTo>
                  <a:lnTo>
                    <a:pt x="723" y="256"/>
                  </a:lnTo>
                  <a:lnTo>
                    <a:pt x="1829" y="426"/>
                  </a:lnTo>
                  <a:lnTo>
                    <a:pt x="7440" y="1361"/>
                  </a:lnTo>
                  <a:lnTo>
                    <a:pt x="9395" y="1743"/>
                  </a:lnTo>
                  <a:lnTo>
                    <a:pt x="10756" y="2083"/>
                  </a:lnTo>
                  <a:lnTo>
                    <a:pt x="11223" y="2253"/>
                  </a:lnTo>
                  <a:lnTo>
                    <a:pt x="11563" y="2381"/>
                  </a:lnTo>
                  <a:lnTo>
                    <a:pt x="11818" y="2509"/>
                  </a:lnTo>
                  <a:lnTo>
                    <a:pt x="12031" y="2636"/>
                  </a:lnTo>
                  <a:lnTo>
                    <a:pt x="12073" y="2424"/>
                  </a:lnTo>
                  <a:lnTo>
                    <a:pt x="12116" y="2338"/>
                  </a:lnTo>
                  <a:lnTo>
                    <a:pt x="12073" y="2253"/>
                  </a:lnTo>
                  <a:lnTo>
                    <a:pt x="11946" y="2126"/>
                  </a:lnTo>
                  <a:lnTo>
                    <a:pt x="11733" y="1998"/>
                  </a:lnTo>
                  <a:lnTo>
                    <a:pt x="11223" y="1828"/>
                  </a:lnTo>
                  <a:lnTo>
                    <a:pt x="10713" y="1701"/>
                  </a:lnTo>
                  <a:lnTo>
                    <a:pt x="10076" y="1531"/>
                  </a:lnTo>
                  <a:lnTo>
                    <a:pt x="9395" y="1446"/>
                  </a:lnTo>
                  <a:lnTo>
                    <a:pt x="7865" y="1148"/>
                  </a:lnTo>
                  <a:lnTo>
                    <a:pt x="6377" y="808"/>
                  </a:lnTo>
                  <a:lnTo>
                    <a:pt x="4804" y="511"/>
                  </a:lnTo>
                  <a:lnTo>
                    <a:pt x="3189" y="256"/>
                  </a:lnTo>
                  <a:lnTo>
                    <a:pt x="1616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771700" y="4180575"/>
              <a:ext cx="113725" cy="113750"/>
            </a:xfrm>
            <a:custGeom>
              <a:rect b="b" l="l" r="r" t="t"/>
              <a:pathLst>
                <a:path extrusionOk="0" h="4550" w="4549">
                  <a:moveTo>
                    <a:pt x="4549" y="1"/>
                  </a:moveTo>
                  <a:lnTo>
                    <a:pt x="3486" y="43"/>
                  </a:lnTo>
                  <a:lnTo>
                    <a:pt x="2381" y="171"/>
                  </a:lnTo>
                  <a:lnTo>
                    <a:pt x="1275" y="298"/>
                  </a:lnTo>
                  <a:lnTo>
                    <a:pt x="213" y="298"/>
                  </a:lnTo>
                  <a:lnTo>
                    <a:pt x="0" y="639"/>
                  </a:lnTo>
                  <a:lnTo>
                    <a:pt x="128" y="596"/>
                  </a:lnTo>
                  <a:lnTo>
                    <a:pt x="638" y="1234"/>
                  </a:lnTo>
                  <a:lnTo>
                    <a:pt x="1743" y="2679"/>
                  </a:lnTo>
                  <a:lnTo>
                    <a:pt x="2423" y="3402"/>
                  </a:lnTo>
                  <a:lnTo>
                    <a:pt x="3018" y="4039"/>
                  </a:lnTo>
                  <a:lnTo>
                    <a:pt x="3316" y="4294"/>
                  </a:lnTo>
                  <a:lnTo>
                    <a:pt x="3528" y="4464"/>
                  </a:lnTo>
                  <a:lnTo>
                    <a:pt x="3741" y="4549"/>
                  </a:lnTo>
                  <a:lnTo>
                    <a:pt x="3911" y="4549"/>
                  </a:lnTo>
                  <a:lnTo>
                    <a:pt x="4038" y="4464"/>
                  </a:lnTo>
                  <a:lnTo>
                    <a:pt x="4123" y="4252"/>
                  </a:lnTo>
                  <a:lnTo>
                    <a:pt x="4166" y="4039"/>
                  </a:lnTo>
                  <a:lnTo>
                    <a:pt x="4209" y="3742"/>
                  </a:lnTo>
                  <a:lnTo>
                    <a:pt x="4209" y="3019"/>
                  </a:lnTo>
                  <a:lnTo>
                    <a:pt x="4123" y="2254"/>
                  </a:lnTo>
                  <a:lnTo>
                    <a:pt x="3953" y="809"/>
                  </a:lnTo>
                  <a:lnTo>
                    <a:pt x="3826" y="128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213800" y="4115750"/>
              <a:ext cx="56350" cy="37225"/>
            </a:xfrm>
            <a:custGeom>
              <a:rect b="b" l="l" r="r" t="t"/>
              <a:pathLst>
                <a:path extrusionOk="0" h="1489" w="2254">
                  <a:moveTo>
                    <a:pt x="43" y="1"/>
                  </a:moveTo>
                  <a:lnTo>
                    <a:pt x="128" y="171"/>
                  </a:lnTo>
                  <a:lnTo>
                    <a:pt x="128" y="383"/>
                  </a:lnTo>
                  <a:lnTo>
                    <a:pt x="85" y="808"/>
                  </a:lnTo>
                  <a:lnTo>
                    <a:pt x="0" y="1234"/>
                  </a:lnTo>
                  <a:lnTo>
                    <a:pt x="0" y="1361"/>
                  </a:lnTo>
                  <a:lnTo>
                    <a:pt x="43" y="1489"/>
                  </a:lnTo>
                  <a:lnTo>
                    <a:pt x="213" y="1489"/>
                  </a:lnTo>
                  <a:lnTo>
                    <a:pt x="425" y="1404"/>
                  </a:lnTo>
                  <a:lnTo>
                    <a:pt x="723" y="1234"/>
                  </a:lnTo>
                  <a:lnTo>
                    <a:pt x="1020" y="1021"/>
                  </a:lnTo>
                  <a:lnTo>
                    <a:pt x="1530" y="596"/>
                  </a:lnTo>
                  <a:lnTo>
                    <a:pt x="1743" y="383"/>
                  </a:lnTo>
                  <a:lnTo>
                    <a:pt x="2253" y="298"/>
                  </a:lnTo>
                  <a:lnTo>
                    <a:pt x="1743" y="128"/>
                  </a:lnTo>
                  <a:lnTo>
                    <a:pt x="1190" y="4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169125" y="4239025"/>
              <a:ext cx="44650" cy="110550"/>
            </a:xfrm>
            <a:custGeom>
              <a:rect b="b" l="l" r="r" t="t"/>
              <a:pathLst>
                <a:path extrusionOk="0" h="4422" w="1786">
                  <a:moveTo>
                    <a:pt x="1785" y="1"/>
                  </a:moveTo>
                  <a:lnTo>
                    <a:pt x="1615" y="43"/>
                  </a:lnTo>
                  <a:lnTo>
                    <a:pt x="1403" y="256"/>
                  </a:lnTo>
                  <a:lnTo>
                    <a:pt x="1190" y="511"/>
                  </a:lnTo>
                  <a:lnTo>
                    <a:pt x="1020" y="809"/>
                  </a:lnTo>
                  <a:lnTo>
                    <a:pt x="765" y="1361"/>
                  </a:lnTo>
                  <a:lnTo>
                    <a:pt x="553" y="1956"/>
                  </a:lnTo>
                  <a:lnTo>
                    <a:pt x="383" y="2551"/>
                  </a:lnTo>
                  <a:lnTo>
                    <a:pt x="255" y="3189"/>
                  </a:lnTo>
                  <a:lnTo>
                    <a:pt x="128" y="3784"/>
                  </a:lnTo>
                  <a:lnTo>
                    <a:pt x="0" y="4422"/>
                  </a:lnTo>
                  <a:lnTo>
                    <a:pt x="340" y="3189"/>
                  </a:lnTo>
                  <a:lnTo>
                    <a:pt x="680" y="1999"/>
                  </a:lnTo>
                  <a:lnTo>
                    <a:pt x="893" y="1404"/>
                  </a:lnTo>
                  <a:lnTo>
                    <a:pt x="1148" y="851"/>
                  </a:lnTo>
                  <a:lnTo>
                    <a:pt x="1275" y="554"/>
                  </a:lnTo>
                  <a:lnTo>
                    <a:pt x="1445" y="298"/>
                  </a:lnTo>
                  <a:lnTo>
                    <a:pt x="1530" y="171"/>
                  </a:lnTo>
                  <a:lnTo>
                    <a:pt x="1658" y="8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628175" y="4027550"/>
              <a:ext cx="34025" cy="193450"/>
            </a:xfrm>
            <a:custGeom>
              <a:rect b="b" l="l" r="r" t="t"/>
              <a:pathLst>
                <a:path extrusionOk="0" h="7738" w="1361">
                  <a:moveTo>
                    <a:pt x="1" y="1"/>
                  </a:moveTo>
                  <a:lnTo>
                    <a:pt x="128" y="978"/>
                  </a:lnTo>
                  <a:lnTo>
                    <a:pt x="256" y="1488"/>
                  </a:lnTo>
                  <a:lnTo>
                    <a:pt x="383" y="1956"/>
                  </a:lnTo>
                  <a:lnTo>
                    <a:pt x="468" y="2211"/>
                  </a:lnTo>
                  <a:lnTo>
                    <a:pt x="553" y="2424"/>
                  </a:lnTo>
                  <a:lnTo>
                    <a:pt x="766" y="2891"/>
                  </a:lnTo>
                  <a:lnTo>
                    <a:pt x="936" y="3359"/>
                  </a:lnTo>
                  <a:lnTo>
                    <a:pt x="1063" y="3826"/>
                  </a:lnTo>
                  <a:lnTo>
                    <a:pt x="1191" y="4294"/>
                  </a:lnTo>
                  <a:lnTo>
                    <a:pt x="1276" y="4804"/>
                  </a:lnTo>
                  <a:lnTo>
                    <a:pt x="1318" y="5314"/>
                  </a:lnTo>
                  <a:lnTo>
                    <a:pt x="1318" y="5782"/>
                  </a:lnTo>
                  <a:lnTo>
                    <a:pt x="1233" y="6292"/>
                  </a:lnTo>
                  <a:lnTo>
                    <a:pt x="1191" y="6504"/>
                  </a:lnTo>
                  <a:lnTo>
                    <a:pt x="1148" y="6760"/>
                  </a:lnTo>
                  <a:lnTo>
                    <a:pt x="1148" y="7015"/>
                  </a:lnTo>
                  <a:lnTo>
                    <a:pt x="1191" y="7270"/>
                  </a:lnTo>
                  <a:lnTo>
                    <a:pt x="1191" y="7015"/>
                  </a:lnTo>
                  <a:lnTo>
                    <a:pt x="1191" y="6760"/>
                  </a:lnTo>
                  <a:lnTo>
                    <a:pt x="1233" y="6547"/>
                  </a:lnTo>
                  <a:lnTo>
                    <a:pt x="1276" y="6292"/>
                  </a:lnTo>
                  <a:lnTo>
                    <a:pt x="1361" y="5782"/>
                  </a:lnTo>
                  <a:lnTo>
                    <a:pt x="1361" y="5272"/>
                  </a:lnTo>
                  <a:lnTo>
                    <a:pt x="1361" y="4804"/>
                  </a:lnTo>
                  <a:lnTo>
                    <a:pt x="1276" y="4294"/>
                  </a:lnTo>
                  <a:lnTo>
                    <a:pt x="1148" y="3784"/>
                  </a:lnTo>
                  <a:lnTo>
                    <a:pt x="1021" y="3316"/>
                  </a:lnTo>
                  <a:lnTo>
                    <a:pt x="851" y="2849"/>
                  </a:lnTo>
                  <a:lnTo>
                    <a:pt x="638" y="2381"/>
                  </a:lnTo>
                  <a:lnTo>
                    <a:pt x="426" y="1913"/>
                  </a:lnTo>
                  <a:lnTo>
                    <a:pt x="298" y="1446"/>
                  </a:lnTo>
                  <a:lnTo>
                    <a:pt x="171" y="978"/>
                  </a:lnTo>
                  <a:lnTo>
                    <a:pt x="1" y="1"/>
                  </a:lnTo>
                  <a:close/>
                  <a:moveTo>
                    <a:pt x="1191" y="7270"/>
                  </a:moveTo>
                  <a:lnTo>
                    <a:pt x="1233" y="7525"/>
                  </a:lnTo>
                  <a:lnTo>
                    <a:pt x="1361" y="7737"/>
                  </a:lnTo>
                  <a:lnTo>
                    <a:pt x="1276" y="7525"/>
                  </a:lnTo>
                  <a:lnTo>
                    <a:pt x="1191" y="727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685575" y="4036050"/>
              <a:ext cx="28700" cy="147750"/>
            </a:xfrm>
            <a:custGeom>
              <a:rect b="b" l="l" r="r" t="t"/>
              <a:pathLst>
                <a:path extrusionOk="0" h="5910" w="1148">
                  <a:moveTo>
                    <a:pt x="0" y="1"/>
                  </a:moveTo>
                  <a:lnTo>
                    <a:pt x="128" y="808"/>
                  </a:lnTo>
                  <a:lnTo>
                    <a:pt x="298" y="1573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1"/>
                  </a:lnTo>
                  <a:lnTo>
                    <a:pt x="850" y="3104"/>
                  </a:lnTo>
                  <a:lnTo>
                    <a:pt x="935" y="3486"/>
                  </a:lnTo>
                  <a:lnTo>
                    <a:pt x="1020" y="3911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78" y="5909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5" y="4719"/>
                  </a:lnTo>
                  <a:lnTo>
                    <a:pt x="1148" y="4294"/>
                  </a:lnTo>
                  <a:lnTo>
                    <a:pt x="1105" y="3911"/>
                  </a:lnTo>
                  <a:lnTo>
                    <a:pt x="1020" y="3486"/>
                  </a:lnTo>
                  <a:lnTo>
                    <a:pt x="935" y="3104"/>
                  </a:lnTo>
                  <a:lnTo>
                    <a:pt x="850" y="2679"/>
                  </a:lnTo>
                  <a:lnTo>
                    <a:pt x="680" y="2296"/>
                  </a:lnTo>
                  <a:lnTo>
                    <a:pt x="510" y="1956"/>
                  </a:lnTo>
                  <a:lnTo>
                    <a:pt x="383" y="1573"/>
                  </a:lnTo>
                  <a:lnTo>
                    <a:pt x="170" y="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744025" y="4017975"/>
              <a:ext cx="28700" cy="153075"/>
            </a:xfrm>
            <a:custGeom>
              <a:rect b="b" l="l" r="r" t="t"/>
              <a:pathLst>
                <a:path extrusionOk="0" h="6123" w="1148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0" y="3147"/>
                  </a:lnTo>
                  <a:lnTo>
                    <a:pt x="978" y="3529"/>
                  </a:lnTo>
                  <a:lnTo>
                    <a:pt x="1020" y="3912"/>
                  </a:lnTo>
                  <a:lnTo>
                    <a:pt x="1063" y="4337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35" y="5740"/>
                  </a:lnTo>
                  <a:lnTo>
                    <a:pt x="978" y="5952"/>
                  </a:lnTo>
                  <a:lnTo>
                    <a:pt x="1020" y="6122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45"/>
                  </a:lnTo>
                  <a:lnTo>
                    <a:pt x="1105" y="4719"/>
                  </a:lnTo>
                  <a:lnTo>
                    <a:pt x="1148" y="4337"/>
                  </a:lnTo>
                  <a:lnTo>
                    <a:pt x="1105" y="3912"/>
                  </a:lnTo>
                  <a:lnTo>
                    <a:pt x="1020" y="3487"/>
                  </a:lnTo>
                  <a:lnTo>
                    <a:pt x="935" y="3104"/>
                  </a:lnTo>
                  <a:lnTo>
                    <a:pt x="850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810975" y="4015850"/>
              <a:ext cx="28725" cy="147750"/>
            </a:xfrm>
            <a:custGeom>
              <a:rect b="b" l="l" r="r" t="t"/>
              <a:pathLst>
                <a:path extrusionOk="0" h="5910" w="1149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1" y="3104"/>
                  </a:lnTo>
                  <a:lnTo>
                    <a:pt x="936" y="3529"/>
                  </a:lnTo>
                  <a:lnTo>
                    <a:pt x="1021" y="3912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6" y="5527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6" y="4719"/>
                  </a:lnTo>
                  <a:lnTo>
                    <a:pt x="1148" y="4294"/>
                  </a:lnTo>
                  <a:lnTo>
                    <a:pt x="1106" y="3912"/>
                  </a:lnTo>
                  <a:lnTo>
                    <a:pt x="1021" y="3487"/>
                  </a:lnTo>
                  <a:lnTo>
                    <a:pt x="936" y="3104"/>
                  </a:lnTo>
                  <a:lnTo>
                    <a:pt x="851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855650" y="3863900"/>
              <a:ext cx="64850" cy="19150"/>
            </a:xfrm>
            <a:custGeom>
              <a:rect b="b" l="l" r="r" t="t"/>
              <a:pathLst>
                <a:path extrusionOk="0" h="766" w="2594">
                  <a:moveTo>
                    <a:pt x="0" y="0"/>
                  </a:moveTo>
                  <a:lnTo>
                    <a:pt x="638" y="213"/>
                  </a:lnTo>
                  <a:lnTo>
                    <a:pt x="1276" y="425"/>
                  </a:lnTo>
                  <a:lnTo>
                    <a:pt x="1956" y="595"/>
                  </a:lnTo>
                  <a:lnTo>
                    <a:pt x="2593" y="765"/>
                  </a:lnTo>
                  <a:lnTo>
                    <a:pt x="2593" y="765"/>
                  </a:lnTo>
                  <a:lnTo>
                    <a:pt x="1956" y="510"/>
                  </a:lnTo>
                  <a:lnTo>
                    <a:pt x="1318" y="298"/>
                  </a:lnTo>
                  <a:lnTo>
                    <a:pt x="68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823775" y="3912775"/>
              <a:ext cx="64850" cy="18100"/>
            </a:xfrm>
            <a:custGeom>
              <a:rect b="b" l="l" r="r" t="t"/>
              <a:pathLst>
                <a:path extrusionOk="0" h="724" w="2594">
                  <a:moveTo>
                    <a:pt x="0" y="0"/>
                  </a:moveTo>
                  <a:lnTo>
                    <a:pt x="638" y="213"/>
                  </a:lnTo>
                  <a:lnTo>
                    <a:pt x="1275" y="426"/>
                  </a:lnTo>
                  <a:lnTo>
                    <a:pt x="1913" y="596"/>
                  </a:lnTo>
                  <a:lnTo>
                    <a:pt x="2593" y="723"/>
                  </a:lnTo>
                  <a:lnTo>
                    <a:pt x="1955" y="511"/>
                  </a:lnTo>
                  <a:lnTo>
                    <a:pt x="1318" y="298"/>
                  </a:lnTo>
                  <a:lnTo>
                    <a:pt x="63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949175" y="3905325"/>
              <a:ext cx="65900" cy="19175"/>
            </a:xfrm>
            <a:custGeom>
              <a:rect b="b" l="l" r="r" t="t"/>
              <a:pathLst>
                <a:path extrusionOk="0" h="767" w="2636">
                  <a:moveTo>
                    <a:pt x="0" y="1"/>
                  </a:moveTo>
                  <a:lnTo>
                    <a:pt x="638" y="256"/>
                  </a:lnTo>
                  <a:lnTo>
                    <a:pt x="1275" y="426"/>
                  </a:lnTo>
                  <a:lnTo>
                    <a:pt x="1956" y="639"/>
                  </a:lnTo>
                  <a:lnTo>
                    <a:pt x="2636" y="766"/>
                  </a:lnTo>
                  <a:lnTo>
                    <a:pt x="1998" y="511"/>
                  </a:lnTo>
                  <a:lnTo>
                    <a:pt x="1318" y="341"/>
                  </a:lnTo>
                  <a:lnTo>
                    <a:pt x="680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400750" y="4025425"/>
              <a:ext cx="48925" cy="56350"/>
            </a:xfrm>
            <a:custGeom>
              <a:rect b="b" l="l" r="r" t="t"/>
              <a:pathLst>
                <a:path extrusionOk="0" h="2254" w="1957">
                  <a:moveTo>
                    <a:pt x="1021" y="0"/>
                  </a:moveTo>
                  <a:lnTo>
                    <a:pt x="893" y="43"/>
                  </a:lnTo>
                  <a:lnTo>
                    <a:pt x="638" y="171"/>
                  </a:lnTo>
                  <a:lnTo>
                    <a:pt x="426" y="298"/>
                  </a:lnTo>
                  <a:lnTo>
                    <a:pt x="256" y="511"/>
                  </a:lnTo>
                  <a:lnTo>
                    <a:pt x="86" y="723"/>
                  </a:lnTo>
                  <a:lnTo>
                    <a:pt x="1" y="978"/>
                  </a:lnTo>
                  <a:lnTo>
                    <a:pt x="1" y="1276"/>
                  </a:lnTo>
                  <a:lnTo>
                    <a:pt x="1" y="1531"/>
                  </a:lnTo>
                  <a:lnTo>
                    <a:pt x="128" y="1786"/>
                  </a:lnTo>
                  <a:lnTo>
                    <a:pt x="298" y="1998"/>
                  </a:lnTo>
                  <a:lnTo>
                    <a:pt x="511" y="2168"/>
                  </a:lnTo>
                  <a:lnTo>
                    <a:pt x="766" y="2253"/>
                  </a:lnTo>
                  <a:lnTo>
                    <a:pt x="1021" y="2253"/>
                  </a:lnTo>
                  <a:lnTo>
                    <a:pt x="1276" y="2211"/>
                  </a:lnTo>
                  <a:lnTo>
                    <a:pt x="1488" y="2083"/>
                  </a:lnTo>
                  <a:lnTo>
                    <a:pt x="1658" y="1913"/>
                  </a:lnTo>
                  <a:lnTo>
                    <a:pt x="1786" y="1701"/>
                  </a:lnTo>
                  <a:lnTo>
                    <a:pt x="1914" y="1446"/>
                  </a:lnTo>
                  <a:lnTo>
                    <a:pt x="1956" y="1233"/>
                  </a:lnTo>
                  <a:lnTo>
                    <a:pt x="1956" y="1021"/>
                  </a:lnTo>
                  <a:lnTo>
                    <a:pt x="1956" y="808"/>
                  </a:lnTo>
                  <a:lnTo>
                    <a:pt x="1871" y="596"/>
                  </a:lnTo>
                  <a:lnTo>
                    <a:pt x="1786" y="383"/>
                  </a:lnTo>
                  <a:lnTo>
                    <a:pt x="1616" y="213"/>
                  </a:lnTo>
                  <a:lnTo>
                    <a:pt x="1403" y="86"/>
                  </a:lnTo>
                  <a:lnTo>
                    <a:pt x="1318" y="4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403950" y="4021175"/>
              <a:ext cx="45725" cy="53150"/>
            </a:xfrm>
            <a:custGeom>
              <a:rect b="b" l="l" r="r" t="t"/>
              <a:pathLst>
                <a:path extrusionOk="0" h="2126" w="1829">
                  <a:moveTo>
                    <a:pt x="978" y="0"/>
                  </a:moveTo>
                  <a:lnTo>
                    <a:pt x="808" y="43"/>
                  </a:lnTo>
                  <a:lnTo>
                    <a:pt x="638" y="128"/>
                  </a:lnTo>
                  <a:lnTo>
                    <a:pt x="425" y="298"/>
                  </a:lnTo>
                  <a:lnTo>
                    <a:pt x="255" y="468"/>
                  </a:lnTo>
                  <a:lnTo>
                    <a:pt x="128" y="681"/>
                  </a:lnTo>
                  <a:lnTo>
                    <a:pt x="43" y="936"/>
                  </a:lnTo>
                  <a:lnTo>
                    <a:pt x="0" y="1191"/>
                  </a:lnTo>
                  <a:lnTo>
                    <a:pt x="43" y="1403"/>
                  </a:lnTo>
                  <a:lnTo>
                    <a:pt x="128" y="1658"/>
                  </a:lnTo>
                  <a:lnTo>
                    <a:pt x="298" y="1871"/>
                  </a:lnTo>
                  <a:lnTo>
                    <a:pt x="510" y="2041"/>
                  </a:lnTo>
                  <a:lnTo>
                    <a:pt x="723" y="2083"/>
                  </a:lnTo>
                  <a:lnTo>
                    <a:pt x="978" y="2126"/>
                  </a:lnTo>
                  <a:lnTo>
                    <a:pt x="1190" y="2041"/>
                  </a:lnTo>
                  <a:lnTo>
                    <a:pt x="1403" y="1956"/>
                  </a:lnTo>
                  <a:lnTo>
                    <a:pt x="1573" y="1786"/>
                  </a:lnTo>
                  <a:lnTo>
                    <a:pt x="1700" y="1573"/>
                  </a:lnTo>
                  <a:lnTo>
                    <a:pt x="1786" y="1318"/>
                  </a:lnTo>
                  <a:lnTo>
                    <a:pt x="1828" y="1148"/>
                  </a:lnTo>
                  <a:lnTo>
                    <a:pt x="1828" y="978"/>
                  </a:lnTo>
                  <a:lnTo>
                    <a:pt x="1828" y="723"/>
                  </a:lnTo>
                  <a:lnTo>
                    <a:pt x="1743" y="553"/>
                  </a:lnTo>
                  <a:lnTo>
                    <a:pt x="1658" y="341"/>
                  </a:lnTo>
                  <a:lnTo>
                    <a:pt x="1530" y="213"/>
                  </a:lnTo>
                  <a:lnTo>
                    <a:pt x="1318" y="85"/>
                  </a:lnTo>
                  <a:lnTo>
                    <a:pt x="1233" y="43"/>
                  </a:lnTo>
                  <a:lnTo>
                    <a:pt x="1105" y="4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412450" y="4040300"/>
              <a:ext cx="11700" cy="15975"/>
            </a:xfrm>
            <a:custGeom>
              <a:rect b="b" l="l" r="r" t="t"/>
              <a:pathLst>
                <a:path extrusionOk="0" h="639" w="468">
                  <a:moveTo>
                    <a:pt x="213" y="1"/>
                  </a:moveTo>
                  <a:lnTo>
                    <a:pt x="128" y="43"/>
                  </a:lnTo>
                  <a:lnTo>
                    <a:pt x="43" y="213"/>
                  </a:lnTo>
                  <a:lnTo>
                    <a:pt x="0" y="426"/>
                  </a:lnTo>
                  <a:lnTo>
                    <a:pt x="43" y="511"/>
                  </a:lnTo>
                  <a:lnTo>
                    <a:pt x="85" y="553"/>
                  </a:lnTo>
                  <a:lnTo>
                    <a:pt x="213" y="638"/>
                  </a:lnTo>
                  <a:lnTo>
                    <a:pt x="340" y="596"/>
                  </a:lnTo>
                  <a:lnTo>
                    <a:pt x="383" y="553"/>
                  </a:lnTo>
                  <a:lnTo>
                    <a:pt x="425" y="468"/>
                  </a:lnTo>
                  <a:lnTo>
                    <a:pt x="468" y="256"/>
                  </a:lnTo>
                  <a:lnTo>
                    <a:pt x="383" y="8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type="title"/>
          </p:nvPr>
        </p:nvSpPr>
        <p:spPr>
          <a:xfrm>
            <a:off x="4571988" y="227237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Technical</a:t>
            </a:r>
            <a:endParaRPr b="1" sz="4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methods</a:t>
            </a:r>
            <a:endParaRPr/>
          </a:p>
        </p:txBody>
      </p:sp>
      <p:sp>
        <p:nvSpPr>
          <p:cNvPr id="636" name="Google Shape;636;p37"/>
          <p:cNvSpPr txBox="1"/>
          <p:nvPr>
            <p:ph idx="2" type="title"/>
          </p:nvPr>
        </p:nvSpPr>
        <p:spPr>
          <a:xfrm>
            <a:off x="7247663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37" name="Google Shape;637;p37"/>
          <p:cNvGrpSpPr/>
          <p:nvPr/>
        </p:nvGrpSpPr>
        <p:grpSpPr>
          <a:xfrm flipH="1" rot="1398073">
            <a:off x="678116" y="3269236"/>
            <a:ext cx="1421701" cy="2589226"/>
            <a:chOff x="4518575" y="1944100"/>
            <a:chExt cx="475300" cy="865575"/>
          </a:xfrm>
        </p:grpSpPr>
        <p:sp>
          <p:nvSpPr>
            <p:cNvPr id="638" name="Google Shape;638;p37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7"/>
          <p:cNvGrpSpPr/>
          <p:nvPr/>
        </p:nvGrpSpPr>
        <p:grpSpPr>
          <a:xfrm flipH="1" rot="715823">
            <a:off x="-1321134" y="388155"/>
            <a:ext cx="5675149" cy="2142051"/>
            <a:chOff x="1103175" y="3446225"/>
            <a:chExt cx="2939575" cy="1109525"/>
          </a:xfrm>
        </p:grpSpPr>
        <p:sp>
          <p:nvSpPr>
            <p:cNvPr id="643" name="Google Shape;643;p37"/>
            <p:cNvSpPr/>
            <p:nvPr/>
          </p:nvSpPr>
          <p:spPr>
            <a:xfrm>
              <a:off x="3652700" y="3923400"/>
              <a:ext cx="42525" cy="24475"/>
            </a:xfrm>
            <a:custGeom>
              <a:rect b="b" l="l" r="r" t="t"/>
              <a:pathLst>
                <a:path extrusionOk="0" h="979" w="1701">
                  <a:moveTo>
                    <a:pt x="1701" y="1"/>
                  </a:moveTo>
                  <a:lnTo>
                    <a:pt x="257" y="831"/>
                  </a:lnTo>
                  <a:lnTo>
                    <a:pt x="257" y="831"/>
                  </a:lnTo>
                  <a:lnTo>
                    <a:pt x="1616" y="213"/>
                  </a:lnTo>
                  <a:lnTo>
                    <a:pt x="1658" y="86"/>
                  </a:lnTo>
                  <a:lnTo>
                    <a:pt x="1701" y="1"/>
                  </a:lnTo>
                  <a:close/>
                  <a:moveTo>
                    <a:pt x="257" y="831"/>
                  </a:moveTo>
                  <a:lnTo>
                    <a:pt x="213" y="851"/>
                  </a:lnTo>
                  <a:lnTo>
                    <a:pt x="1" y="978"/>
                  </a:lnTo>
                  <a:lnTo>
                    <a:pt x="257" y="83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764300" y="3845825"/>
              <a:ext cx="75475" cy="42525"/>
            </a:xfrm>
            <a:custGeom>
              <a:rect b="b" l="l" r="r" t="t"/>
              <a:pathLst>
                <a:path extrusionOk="0" h="1701" w="3019">
                  <a:moveTo>
                    <a:pt x="3018" y="0"/>
                  </a:moveTo>
                  <a:lnTo>
                    <a:pt x="1785" y="723"/>
                  </a:lnTo>
                  <a:lnTo>
                    <a:pt x="893" y="1233"/>
                  </a:lnTo>
                  <a:lnTo>
                    <a:pt x="0" y="1701"/>
                  </a:lnTo>
                  <a:lnTo>
                    <a:pt x="723" y="1446"/>
                  </a:lnTo>
                  <a:lnTo>
                    <a:pt x="2083" y="72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209550" y="4109375"/>
              <a:ext cx="132850" cy="43600"/>
            </a:xfrm>
            <a:custGeom>
              <a:rect b="b" l="l" r="r" t="t"/>
              <a:pathLst>
                <a:path extrusionOk="0" h="1744" w="5314">
                  <a:moveTo>
                    <a:pt x="3061" y="1"/>
                  </a:moveTo>
                  <a:lnTo>
                    <a:pt x="765" y="86"/>
                  </a:lnTo>
                  <a:lnTo>
                    <a:pt x="0" y="86"/>
                  </a:lnTo>
                  <a:lnTo>
                    <a:pt x="128" y="171"/>
                  </a:lnTo>
                  <a:lnTo>
                    <a:pt x="170" y="213"/>
                  </a:lnTo>
                  <a:lnTo>
                    <a:pt x="255" y="426"/>
                  </a:lnTo>
                  <a:lnTo>
                    <a:pt x="298" y="638"/>
                  </a:lnTo>
                  <a:lnTo>
                    <a:pt x="255" y="936"/>
                  </a:lnTo>
                  <a:lnTo>
                    <a:pt x="170" y="1404"/>
                  </a:lnTo>
                  <a:lnTo>
                    <a:pt x="170" y="1616"/>
                  </a:lnTo>
                  <a:lnTo>
                    <a:pt x="213" y="1744"/>
                  </a:lnTo>
                  <a:lnTo>
                    <a:pt x="383" y="1744"/>
                  </a:lnTo>
                  <a:lnTo>
                    <a:pt x="595" y="1659"/>
                  </a:lnTo>
                  <a:lnTo>
                    <a:pt x="893" y="1489"/>
                  </a:lnTo>
                  <a:lnTo>
                    <a:pt x="1190" y="1276"/>
                  </a:lnTo>
                  <a:lnTo>
                    <a:pt x="1700" y="851"/>
                  </a:lnTo>
                  <a:lnTo>
                    <a:pt x="1913" y="638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1148875" y="4135950"/>
              <a:ext cx="27675" cy="27650"/>
            </a:xfrm>
            <a:custGeom>
              <a:rect b="b" l="l" r="r" t="t"/>
              <a:pathLst>
                <a:path extrusionOk="0" h="1106" w="1107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1148875" y="4135950"/>
              <a:ext cx="27675" cy="27650"/>
            </a:xfrm>
            <a:custGeom>
              <a:rect b="b" l="l" r="r" t="t"/>
              <a:pathLst>
                <a:path extrusionOk="0" fill="none" h="1106" w="1107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179700" y="4141275"/>
              <a:ext cx="26600" cy="26575"/>
            </a:xfrm>
            <a:custGeom>
              <a:rect b="b" l="l" r="r" t="t"/>
              <a:pathLst>
                <a:path extrusionOk="0" h="1063" w="1064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179700" y="4141275"/>
              <a:ext cx="26600" cy="26575"/>
            </a:xfrm>
            <a:custGeom>
              <a:rect b="b" l="l" r="r" t="t"/>
              <a:pathLst>
                <a:path extrusionOk="0" fill="none" h="1063" w="1064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208400" y="4145525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208400" y="4145525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237100" y="414870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237100" y="414870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1267900" y="4154025"/>
              <a:ext cx="26600" cy="27650"/>
            </a:xfrm>
            <a:custGeom>
              <a:rect b="b" l="l" r="r" t="t"/>
              <a:pathLst>
                <a:path extrusionOk="0" h="1106" w="1064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267900" y="4154025"/>
              <a:ext cx="26600" cy="27650"/>
            </a:xfrm>
            <a:custGeom>
              <a:rect b="b" l="l" r="r" t="t"/>
              <a:pathLst>
                <a:path extrusionOk="0" fill="none" h="1106" w="1064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300850" y="415615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00850" y="415615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29550" y="415615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29550" y="415615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54000" y="4156150"/>
              <a:ext cx="26575" cy="27650"/>
            </a:xfrm>
            <a:custGeom>
              <a:rect b="b" l="l" r="r" t="t"/>
              <a:pathLst>
                <a:path extrusionOk="0" h="1106" w="1063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354000" y="4156150"/>
              <a:ext cx="26575" cy="27650"/>
            </a:xfrm>
            <a:custGeom>
              <a:rect b="b" l="l" r="r" t="t"/>
              <a:pathLst>
                <a:path extrusionOk="0" fill="none" h="1106" w="1063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1423075" y="4199725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423075" y="4199725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398625" y="4203975"/>
              <a:ext cx="12775" cy="11700"/>
            </a:xfrm>
            <a:custGeom>
              <a:rect b="b" l="l" r="r" t="t"/>
              <a:pathLst>
                <a:path extrusionOk="0" h="468" w="511">
                  <a:moveTo>
                    <a:pt x="86" y="0"/>
                  </a:moveTo>
                  <a:lnTo>
                    <a:pt x="1" y="468"/>
                  </a:lnTo>
                  <a:lnTo>
                    <a:pt x="1" y="468"/>
                  </a:lnTo>
                  <a:lnTo>
                    <a:pt x="511" y="38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398625" y="4203975"/>
              <a:ext cx="12775" cy="11700"/>
            </a:xfrm>
            <a:custGeom>
              <a:rect b="b" l="l" r="r" t="t"/>
              <a:pathLst>
                <a:path extrusionOk="0" fill="none" h="468" w="511">
                  <a:moveTo>
                    <a:pt x="511" y="383"/>
                  </a:moveTo>
                  <a:lnTo>
                    <a:pt x="86" y="0"/>
                  </a:lnTo>
                  <a:lnTo>
                    <a:pt x="1" y="468"/>
                  </a:lnTo>
                  <a:lnTo>
                    <a:pt x="511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377375" y="4210350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377375" y="4210350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358250" y="4220975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0" y="0"/>
                  </a:moveTo>
                  <a:lnTo>
                    <a:pt x="0" y="510"/>
                  </a:lnTo>
                  <a:lnTo>
                    <a:pt x="46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358250" y="4220975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40"/>
                  </a:moveTo>
                  <a:lnTo>
                    <a:pt x="0" y="0"/>
                  </a:lnTo>
                  <a:lnTo>
                    <a:pt x="0" y="510"/>
                  </a:lnTo>
                  <a:lnTo>
                    <a:pt x="468" y="3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103175" y="3446225"/>
              <a:ext cx="2939575" cy="1109525"/>
            </a:xfrm>
            <a:custGeom>
              <a:rect b="b" l="l" r="r" t="t"/>
              <a:pathLst>
                <a:path extrusionOk="0" h="44381" w="117583">
                  <a:moveTo>
                    <a:pt x="51395" y="1"/>
                  </a:moveTo>
                  <a:lnTo>
                    <a:pt x="51140" y="128"/>
                  </a:lnTo>
                  <a:lnTo>
                    <a:pt x="50800" y="298"/>
                  </a:lnTo>
                  <a:lnTo>
                    <a:pt x="50460" y="511"/>
                  </a:lnTo>
                  <a:lnTo>
                    <a:pt x="50120" y="851"/>
                  </a:lnTo>
                  <a:lnTo>
                    <a:pt x="49695" y="1234"/>
                  </a:lnTo>
                  <a:lnTo>
                    <a:pt x="49270" y="1659"/>
                  </a:lnTo>
                  <a:lnTo>
                    <a:pt x="48419" y="2636"/>
                  </a:lnTo>
                  <a:lnTo>
                    <a:pt x="47527" y="3827"/>
                  </a:lnTo>
                  <a:lnTo>
                    <a:pt x="46676" y="5102"/>
                  </a:lnTo>
                  <a:lnTo>
                    <a:pt x="46251" y="5782"/>
                  </a:lnTo>
                  <a:lnTo>
                    <a:pt x="45869" y="6462"/>
                  </a:lnTo>
                  <a:lnTo>
                    <a:pt x="45486" y="7142"/>
                  </a:lnTo>
                  <a:lnTo>
                    <a:pt x="45061" y="7780"/>
                  </a:lnTo>
                  <a:lnTo>
                    <a:pt x="44636" y="8418"/>
                  </a:lnTo>
                  <a:lnTo>
                    <a:pt x="44168" y="9013"/>
                  </a:lnTo>
                  <a:lnTo>
                    <a:pt x="43233" y="10118"/>
                  </a:lnTo>
                  <a:lnTo>
                    <a:pt x="42298" y="11096"/>
                  </a:lnTo>
                  <a:lnTo>
                    <a:pt x="41490" y="11903"/>
                  </a:lnTo>
                  <a:lnTo>
                    <a:pt x="40853" y="12499"/>
                  </a:lnTo>
                  <a:lnTo>
                    <a:pt x="40215" y="13009"/>
                  </a:lnTo>
                  <a:lnTo>
                    <a:pt x="39322" y="13051"/>
                  </a:lnTo>
                  <a:lnTo>
                    <a:pt x="38387" y="13094"/>
                  </a:lnTo>
                  <a:lnTo>
                    <a:pt x="36432" y="13306"/>
                  </a:lnTo>
                  <a:lnTo>
                    <a:pt x="34349" y="13646"/>
                  </a:lnTo>
                  <a:lnTo>
                    <a:pt x="32181" y="14029"/>
                  </a:lnTo>
                  <a:lnTo>
                    <a:pt x="29970" y="14497"/>
                  </a:lnTo>
                  <a:lnTo>
                    <a:pt x="27802" y="15007"/>
                  </a:lnTo>
                  <a:lnTo>
                    <a:pt x="25592" y="15517"/>
                  </a:lnTo>
                  <a:lnTo>
                    <a:pt x="23509" y="16069"/>
                  </a:lnTo>
                  <a:lnTo>
                    <a:pt x="19555" y="17175"/>
                  </a:lnTo>
                  <a:lnTo>
                    <a:pt x="16282" y="18152"/>
                  </a:lnTo>
                  <a:lnTo>
                    <a:pt x="12669" y="19300"/>
                  </a:lnTo>
                  <a:lnTo>
                    <a:pt x="11734" y="19640"/>
                  </a:lnTo>
                  <a:lnTo>
                    <a:pt x="10076" y="20235"/>
                  </a:lnTo>
                  <a:lnTo>
                    <a:pt x="5825" y="21978"/>
                  </a:lnTo>
                  <a:lnTo>
                    <a:pt x="1" y="24316"/>
                  </a:lnTo>
                  <a:lnTo>
                    <a:pt x="43" y="24614"/>
                  </a:lnTo>
                  <a:lnTo>
                    <a:pt x="86" y="24954"/>
                  </a:lnTo>
                  <a:lnTo>
                    <a:pt x="171" y="25251"/>
                  </a:lnTo>
                  <a:lnTo>
                    <a:pt x="256" y="25549"/>
                  </a:lnTo>
                  <a:lnTo>
                    <a:pt x="553" y="26144"/>
                  </a:lnTo>
                  <a:lnTo>
                    <a:pt x="851" y="26654"/>
                  </a:lnTo>
                  <a:lnTo>
                    <a:pt x="1191" y="27079"/>
                  </a:lnTo>
                  <a:lnTo>
                    <a:pt x="1489" y="27419"/>
                  </a:lnTo>
                  <a:lnTo>
                    <a:pt x="1744" y="27632"/>
                  </a:lnTo>
                  <a:lnTo>
                    <a:pt x="1914" y="27717"/>
                  </a:lnTo>
                  <a:lnTo>
                    <a:pt x="2296" y="27760"/>
                  </a:lnTo>
                  <a:lnTo>
                    <a:pt x="3402" y="27930"/>
                  </a:lnTo>
                  <a:lnTo>
                    <a:pt x="9013" y="28865"/>
                  </a:lnTo>
                  <a:lnTo>
                    <a:pt x="10841" y="29247"/>
                  </a:lnTo>
                  <a:lnTo>
                    <a:pt x="12159" y="29545"/>
                  </a:lnTo>
                  <a:lnTo>
                    <a:pt x="13009" y="29842"/>
                  </a:lnTo>
                  <a:lnTo>
                    <a:pt x="13264" y="29970"/>
                  </a:lnTo>
                  <a:lnTo>
                    <a:pt x="13476" y="30055"/>
                  </a:lnTo>
                  <a:lnTo>
                    <a:pt x="13604" y="30183"/>
                  </a:lnTo>
                  <a:lnTo>
                    <a:pt x="13689" y="30268"/>
                  </a:lnTo>
                  <a:lnTo>
                    <a:pt x="13731" y="30310"/>
                  </a:lnTo>
                  <a:lnTo>
                    <a:pt x="13731" y="30395"/>
                  </a:lnTo>
                  <a:lnTo>
                    <a:pt x="13689" y="30480"/>
                  </a:lnTo>
                  <a:lnTo>
                    <a:pt x="13646" y="30480"/>
                  </a:lnTo>
                  <a:lnTo>
                    <a:pt x="13434" y="30523"/>
                  </a:lnTo>
                  <a:lnTo>
                    <a:pt x="12796" y="30608"/>
                  </a:lnTo>
                  <a:lnTo>
                    <a:pt x="11946" y="30778"/>
                  </a:lnTo>
                  <a:lnTo>
                    <a:pt x="11521" y="30905"/>
                  </a:lnTo>
                  <a:lnTo>
                    <a:pt x="11053" y="31033"/>
                  </a:lnTo>
                  <a:lnTo>
                    <a:pt x="10671" y="31245"/>
                  </a:lnTo>
                  <a:lnTo>
                    <a:pt x="10288" y="31458"/>
                  </a:lnTo>
                  <a:lnTo>
                    <a:pt x="10033" y="31755"/>
                  </a:lnTo>
                  <a:lnTo>
                    <a:pt x="9906" y="31883"/>
                  </a:lnTo>
                  <a:lnTo>
                    <a:pt x="9821" y="32053"/>
                  </a:lnTo>
                  <a:lnTo>
                    <a:pt x="9778" y="32223"/>
                  </a:lnTo>
                  <a:lnTo>
                    <a:pt x="9778" y="32436"/>
                  </a:lnTo>
                  <a:lnTo>
                    <a:pt x="9778" y="32606"/>
                  </a:lnTo>
                  <a:lnTo>
                    <a:pt x="9821" y="32818"/>
                  </a:lnTo>
                  <a:lnTo>
                    <a:pt x="9906" y="33073"/>
                  </a:lnTo>
                  <a:lnTo>
                    <a:pt x="10033" y="33286"/>
                  </a:lnTo>
                  <a:lnTo>
                    <a:pt x="10203" y="33541"/>
                  </a:lnTo>
                  <a:lnTo>
                    <a:pt x="10416" y="33838"/>
                  </a:lnTo>
                  <a:lnTo>
                    <a:pt x="10713" y="34093"/>
                  </a:lnTo>
                  <a:lnTo>
                    <a:pt x="11096" y="34348"/>
                  </a:lnTo>
                  <a:lnTo>
                    <a:pt x="11564" y="34561"/>
                  </a:lnTo>
                  <a:lnTo>
                    <a:pt x="12116" y="34731"/>
                  </a:lnTo>
                  <a:lnTo>
                    <a:pt x="12754" y="34901"/>
                  </a:lnTo>
                  <a:lnTo>
                    <a:pt x="13434" y="35071"/>
                  </a:lnTo>
                  <a:lnTo>
                    <a:pt x="14157" y="35199"/>
                  </a:lnTo>
                  <a:lnTo>
                    <a:pt x="14964" y="35326"/>
                  </a:lnTo>
                  <a:lnTo>
                    <a:pt x="16665" y="35496"/>
                  </a:lnTo>
                  <a:lnTo>
                    <a:pt x="18535" y="35624"/>
                  </a:lnTo>
                  <a:lnTo>
                    <a:pt x="20448" y="35709"/>
                  </a:lnTo>
                  <a:lnTo>
                    <a:pt x="22403" y="35751"/>
                  </a:lnTo>
                  <a:lnTo>
                    <a:pt x="24316" y="35751"/>
                  </a:lnTo>
                  <a:lnTo>
                    <a:pt x="26144" y="35709"/>
                  </a:lnTo>
                  <a:lnTo>
                    <a:pt x="29333" y="35581"/>
                  </a:lnTo>
                  <a:lnTo>
                    <a:pt x="31586" y="35496"/>
                  </a:lnTo>
                  <a:lnTo>
                    <a:pt x="32436" y="35454"/>
                  </a:lnTo>
                  <a:lnTo>
                    <a:pt x="32776" y="36091"/>
                  </a:lnTo>
                  <a:lnTo>
                    <a:pt x="33158" y="36729"/>
                  </a:lnTo>
                  <a:lnTo>
                    <a:pt x="33541" y="37324"/>
                  </a:lnTo>
                  <a:lnTo>
                    <a:pt x="33966" y="37877"/>
                  </a:lnTo>
                  <a:lnTo>
                    <a:pt x="34391" y="38429"/>
                  </a:lnTo>
                  <a:lnTo>
                    <a:pt x="34816" y="38940"/>
                  </a:lnTo>
                  <a:lnTo>
                    <a:pt x="35284" y="39450"/>
                  </a:lnTo>
                  <a:lnTo>
                    <a:pt x="35752" y="39917"/>
                  </a:lnTo>
                  <a:lnTo>
                    <a:pt x="36687" y="40767"/>
                  </a:lnTo>
                  <a:lnTo>
                    <a:pt x="37664" y="41490"/>
                  </a:lnTo>
                  <a:lnTo>
                    <a:pt x="38600" y="42170"/>
                  </a:lnTo>
                  <a:lnTo>
                    <a:pt x="39535" y="42723"/>
                  </a:lnTo>
                  <a:lnTo>
                    <a:pt x="40428" y="43190"/>
                  </a:lnTo>
                  <a:lnTo>
                    <a:pt x="41278" y="43573"/>
                  </a:lnTo>
                  <a:lnTo>
                    <a:pt x="42043" y="43871"/>
                  </a:lnTo>
                  <a:lnTo>
                    <a:pt x="42766" y="44083"/>
                  </a:lnTo>
                  <a:lnTo>
                    <a:pt x="43318" y="44253"/>
                  </a:lnTo>
                  <a:lnTo>
                    <a:pt x="43828" y="44338"/>
                  </a:lnTo>
                  <a:lnTo>
                    <a:pt x="44168" y="44381"/>
                  </a:lnTo>
                  <a:lnTo>
                    <a:pt x="44338" y="44338"/>
                  </a:lnTo>
                  <a:lnTo>
                    <a:pt x="44466" y="44211"/>
                  </a:lnTo>
                  <a:lnTo>
                    <a:pt x="44508" y="44041"/>
                  </a:lnTo>
                  <a:lnTo>
                    <a:pt x="44508" y="43786"/>
                  </a:lnTo>
                  <a:lnTo>
                    <a:pt x="44508" y="43488"/>
                  </a:lnTo>
                  <a:lnTo>
                    <a:pt x="44381" y="42723"/>
                  </a:lnTo>
                  <a:lnTo>
                    <a:pt x="44168" y="41830"/>
                  </a:lnTo>
                  <a:lnTo>
                    <a:pt x="43871" y="40852"/>
                  </a:lnTo>
                  <a:lnTo>
                    <a:pt x="43488" y="39875"/>
                  </a:lnTo>
                  <a:lnTo>
                    <a:pt x="43106" y="38982"/>
                  </a:lnTo>
                  <a:lnTo>
                    <a:pt x="42723" y="38217"/>
                  </a:lnTo>
                  <a:lnTo>
                    <a:pt x="42596" y="37877"/>
                  </a:lnTo>
                  <a:lnTo>
                    <a:pt x="42511" y="37537"/>
                  </a:lnTo>
                  <a:lnTo>
                    <a:pt x="42426" y="37197"/>
                  </a:lnTo>
                  <a:lnTo>
                    <a:pt x="42426" y="36857"/>
                  </a:lnTo>
                  <a:lnTo>
                    <a:pt x="42468" y="36516"/>
                  </a:lnTo>
                  <a:lnTo>
                    <a:pt x="42553" y="36176"/>
                  </a:lnTo>
                  <a:lnTo>
                    <a:pt x="42723" y="35581"/>
                  </a:lnTo>
                  <a:lnTo>
                    <a:pt x="42978" y="35029"/>
                  </a:lnTo>
                  <a:lnTo>
                    <a:pt x="43191" y="34646"/>
                  </a:lnTo>
                  <a:lnTo>
                    <a:pt x="43446" y="34263"/>
                  </a:lnTo>
                  <a:lnTo>
                    <a:pt x="44253" y="34306"/>
                  </a:lnTo>
                  <a:lnTo>
                    <a:pt x="45061" y="34306"/>
                  </a:lnTo>
                  <a:lnTo>
                    <a:pt x="46804" y="34221"/>
                  </a:lnTo>
                  <a:lnTo>
                    <a:pt x="48632" y="34093"/>
                  </a:lnTo>
                  <a:lnTo>
                    <a:pt x="50545" y="33838"/>
                  </a:lnTo>
                  <a:lnTo>
                    <a:pt x="52458" y="33498"/>
                  </a:lnTo>
                  <a:lnTo>
                    <a:pt x="54413" y="33158"/>
                  </a:lnTo>
                  <a:lnTo>
                    <a:pt x="56326" y="32733"/>
                  </a:lnTo>
                  <a:lnTo>
                    <a:pt x="58197" y="32308"/>
                  </a:lnTo>
                  <a:lnTo>
                    <a:pt x="61597" y="31458"/>
                  </a:lnTo>
                  <a:lnTo>
                    <a:pt x="64361" y="30693"/>
                  </a:lnTo>
                  <a:lnTo>
                    <a:pt x="66231" y="30183"/>
                  </a:lnTo>
                  <a:lnTo>
                    <a:pt x="66869" y="29970"/>
                  </a:lnTo>
                  <a:lnTo>
                    <a:pt x="67379" y="30608"/>
                  </a:lnTo>
                  <a:lnTo>
                    <a:pt x="68484" y="32053"/>
                  </a:lnTo>
                  <a:lnTo>
                    <a:pt x="69164" y="32776"/>
                  </a:lnTo>
                  <a:lnTo>
                    <a:pt x="69759" y="33413"/>
                  </a:lnTo>
                  <a:lnTo>
                    <a:pt x="70057" y="33668"/>
                  </a:lnTo>
                  <a:lnTo>
                    <a:pt x="70269" y="33838"/>
                  </a:lnTo>
                  <a:lnTo>
                    <a:pt x="70482" y="33923"/>
                  </a:lnTo>
                  <a:lnTo>
                    <a:pt x="70652" y="33923"/>
                  </a:lnTo>
                  <a:lnTo>
                    <a:pt x="70779" y="33838"/>
                  </a:lnTo>
                  <a:lnTo>
                    <a:pt x="70864" y="33626"/>
                  </a:lnTo>
                  <a:lnTo>
                    <a:pt x="70907" y="33413"/>
                  </a:lnTo>
                  <a:lnTo>
                    <a:pt x="70950" y="33116"/>
                  </a:lnTo>
                  <a:lnTo>
                    <a:pt x="70950" y="32393"/>
                  </a:lnTo>
                  <a:lnTo>
                    <a:pt x="70864" y="31628"/>
                  </a:lnTo>
                  <a:lnTo>
                    <a:pt x="70694" y="30183"/>
                  </a:lnTo>
                  <a:lnTo>
                    <a:pt x="70567" y="29502"/>
                  </a:lnTo>
                  <a:lnTo>
                    <a:pt x="76561" y="28227"/>
                  </a:lnTo>
                  <a:lnTo>
                    <a:pt x="83660" y="26654"/>
                  </a:lnTo>
                  <a:lnTo>
                    <a:pt x="83915" y="26612"/>
                  </a:lnTo>
                  <a:lnTo>
                    <a:pt x="84128" y="26612"/>
                  </a:lnTo>
                  <a:lnTo>
                    <a:pt x="84298" y="26654"/>
                  </a:lnTo>
                  <a:lnTo>
                    <a:pt x="84425" y="26697"/>
                  </a:lnTo>
                  <a:lnTo>
                    <a:pt x="84468" y="26782"/>
                  </a:lnTo>
                  <a:lnTo>
                    <a:pt x="84510" y="26909"/>
                  </a:lnTo>
                  <a:lnTo>
                    <a:pt x="84553" y="27207"/>
                  </a:lnTo>
                  <a:lnTo>
                    <a:pt x="84510" y="27547"/>
                  </a:lnTo>
                  <a:lnTo>
                    <a:pt x="84468" y="27845"/>
                  </a:lnTo>
                  <a:lnTo>
                    <a:pt x="84425" y="28100"/>
                  </a:lnTo>
                  <a:lnTo>
                    <a:pt x="84425" y="28185"/>
                  </a:lnTo>
                  <a:lnTo>
                    <a:pt x="84468" y="28270"/>
                  </a:lnTo>
                  <a:lnTo>
                    <a:pt x="84638" y="28270"/>
                  </a:lnTo>
                  <a:lnTo>
                    <a:pt x="84850" y="28185"/>
                  </a:lnTo>
                  <a:lnTo>
                    <a:pt x="85148" y="28015"/>
                  </a:lnTo>
                  <a:lnTo>
                    <a:pt x="85445" y="27802"/>
                  </a:lnTo>
                  <a:lnTo>
                    <a:pt x="85955" y="27377"/>
                  </a:lnTo>
                  <a:lnTo>
                    <a:pt x="86168" y="27164"/>
                  </a:lnTo>
                  <a:lnTo>
                    <a:pt x="87443" y="26909"/>
                  </a:lnTo>
                  <a:lnTo>
                    <a:pt x="90249" y="26399"/>
                  </a:lnTo>
                  <a:lnTo>
                    <a:pt x="91822" y="26102"/>
                  </a:lnTo>
                  <a:lnTo>
                    <a:pt x="93225" y="25889"/>
                  </a:lnTo>
                  <a:lnTo>
                    <a:pt x="94330" y="25762"/>
                  </a:lnTo>
                  <a:lnTo>
                    <a:pt x="94670" y="25719"/>
                  </a:lnTo>
                  <a:lnTo>
                    <a:pt x="94882" y="25762"/>
                  </a:lnTo>
                  <a:lnTo>
                    <a:pt x="95053" y="25847"/>
                  </a:lnTo>
                  <a:lnTo>
                    <a:pt x="95265" y="26059"/>
                  </a:lnTo>
                  <a:lnTo>
                    <a:pt x="95520" y="26357"/>
                  </a:lnTo>
                  <a:lnTo>
                    <a:pt x="95818" y="26782"/>
                  </a:lnTo>
                  <a:lnTo>
                    <a:pt x="96498" y="27845"/>
                  </a:lnTo>
                  <a:lnTo>
                    <a:pt x="97306" y="29205"/>
                  </a:lnTo>
                  <a:lnTo>
                    <a:pt x="99176" y="32478"/>
                  </a:lnTo>
                  <a:lnTo>
                    <a:pt x="101259" y="36049"/>
                  </a:lnTo>
                  <a:lnTo>
                    <a:pt x="101727" y="36942"/>
                  </a:lnTo>
                  <a:lnTo>
                    <a:pt x="102152" y="37792"/>
                  </a:lnTo>
                  <a:lnTo>
                    <a:pt x="102492" y="38557"/>
                  </a:lnTo>
                  <a:lnTo>
                    <a:pt x="102789" y="39322"/>
                  </a:lnTo>
                  <a:lnTo>
                    <a:pt x="103257" y="40555"/>
                  </a:lnTo>
                  <a:lnTo>
                    <a:pt x="103597" y="41533"/>
                  </a:lnTo>
                  <a:lnTo>
                    <a:pt x="103724" y="41830"/>
                  </a:lnTo>
                  <a:lnTo>
                    <a:pt x="103852" y="42085"/>
                  </a:lnTo>
                  <a:lnTo>
                    <a:pt x="103937" y="42128"/>
                  </a:lnTo>
                  <a:lnTo>
                    <a:pt x="104022" y="42170"/>
                  </a:lnTo>
                  <a:lnTo>
                    <a:pt x="104150" y="42170"/>
                  </a:lnTo>
                  <a:lnTo>
                    <a:pt x="104320" y="42000"/>
                  </a:lnTo>
                  <a:lnTo>
                    <a:pt x="104532" y="41703"/>
                  </a:lnTo>
                  <a:lnTo>
                    <a:pt x="104745" y="41235"/>
                  </a:lnTo>
                  <a:lnTo>
                    <a:pt x="105042" y="40640"/>
                  </a:lnTo>
                  <a:lnTo>
                    <a:pt x="105297" y="39917"/>
                  </a:lnTo>
                  <a:lnTo>
                    <a:pt x="105467" y="39195"/>
                  </a:lnTo>
                  <a:lnTo>
                    <a:pt x="105595" y="38429"/>
                  </a:lnTo>
                  <a:lnTo>
                    <a:pt x="105637" y="37622"/>
                  </a:lnTo>
                  <a:lnTo>
                    <a:pt x="105637" y="36814"/>
                  </a:lnTo>
                  <a:lnTo>
                    <a:pt x="105595" y="35964"/>
                  </a:lnTo>
                  <a:lnTo>
                    <a:pt x="105467" y="35071"/>
                  </a:lnTo>
                  <a:lnTo>
                    <a:pt x="105382" y="34178"/>
                  </a:lnTo>
                  <a:lnTo>
                    <a:pt x="104787" y="30480"/>
                  </a:lnTo>
                  <a:lnTo>
                    <a:pt x="104702" y="29502"/>
                  </a:lnTo>
                  <a:lnTo>
                    <a:pt x="104575" y="28567"/>
                  </a:lnTo>
                  <a:lnTo>
                    <a:pt x="104532" y="27589"/>
                  </a:lnTo>
                  <a:lnTo>
                    <a:pt x="104490" y="26654"/>
                  </a:lnTo>
                  <a:lnTo>
                    <a:pt x="104532" y="26144"/>
                  </a:lnTo>
                  <a:lnTo>
                    <a:pt x="104617" y="25634"/>
                  </a:lnTo>
                  <a:lnTo>
                    <a:pt x="104745" y="25124"/>
                  </a:lnTo>
                  <a:lnTo>
                    <a:pt x="104915" y="24571"/>
                  </a:lnTo>
                  <a:lnTo>
                    <a:pt x="105127" y="24061"/>
                  </a:lnTo>
                  <a:lnTo>
                    <a:pt x="105382" y="23509"/>
                  </a:lnTo>
                  <a:lnTo>
                    <a:pt x="105637" y="22913"/>
                  </a:lnTo>
                  <a:lnTo>
                    <a:pt x="105977" y="22361"/>
                  </a:lnTo>
                  <a:lnTo>
                    <a:pt x="106700" y="21213"/>
                  </a:lnTo>
                  <a:lnTo>
                    <a:pt x="107550" y="20065"/>
                  </a:lnTo>
                  <a:lnTo>
                    <a:pt x="108443" y="18918"/>
                  </a:lnTo>
                  <a:lnTo>
                    <a:pt x="109378" y="17770"/>
                  </a:lnTo>
                  <a:lnTo>
                    <a:pt x="110356" y="16707"/>
                  </a:lnTo>
                  <a:lnTo>
                    <a:pt x="111334" y="15687"/>
                  </a:lnTo>
                  <a:lnTo>
                    <a:pt x="112269" y="14752"/>
                  </a:lnTo>
                  <a:lnTo>
                    <a:pt x="113162" y="13901"/>
                  </a:lnTo>
                  <a:lnTo>
                    <a:pt x="114734" y="12456"/>
                  </a:lnTo>
                  <a:lnTo>
                    <a:pt x="115797" y="11563"/>
                  </a:lnTo>
                  <a:lnTo>
                    <a:pt x="116477" y="11011"/>
                  </a:lnTo>
                  <a:lnTo>
                    <a:pt x="116987" y="10586"/>
                  </a:lnTo>
                  <a:lnTo>
                    <a:pt x="117328" y="10246"/>
                  </a:lnTo>
                  <a:lnTo>
                    <a:pt x="117540" y="9948"/>
                  </a:lnTo>
                  <a:lnTo>
                    <a:pt x="117583" y="9820"/>
                  </a:lnTo>
                  <a:lnTo>
                    <a:pt x="117583" y="9693"/>
                  </a:lnTo>
                  <a:lnTo>
                    <a:pt x="117583" y="9608"/>
                  </a:lnTo>
                  <a:lnTo>
                    <a:pt x="117540" y="9480"/>
                  </a:lnTo>
                  <a:lnTo>
                    <a:pt x="117370" y="9225"/>
                  </a:lnTo>
                  <a:lnTo>
                    <a:pt x="117073" y="8970"/>
                  </a:lnTo>
                  <a:lnTo>
                    <a:pt x="116945" y="8885"/>
                  </a:lnTo>
                  <a:lnTo>
                    <a:pt x="116775" y="8885"/>
                  </a:lnTo>
                  <a:lnTo>
                    <a:pt x="116520" y="8928"/>
                  </a:lnTo>
                  <a:lnTo>
                    <a:pt x="116180" y="8970"/>
                  </a:lnTo>
                  <a:lnTo>
                    <a:pt x="115415" y="9225"/>
                  </a:lnTo>
                  <a:lnTo>
                    <a:pt x="114437" y="9565"/>
                  </a:lnTo>
                  <a:lnTo>
                    <a:pt x="113289" y="10033"/>
                  </a:lnTo>
                  <a:lnTo>
                    <a:pt x="112014" y="10586"/>
                  </a:lnTo>
                  <a:lnTo>
                    <a:pt x="109251" y="11861"/>
                  </a:lnTo>
                  <a:lnTo>
                    <a:pt x="106360" y="13264"/>
                  </a:lnTo>
                  <a:lnTo>
                    <a:pt x="103597" y="14709"/>
                  </a:lnTo>
                  <a:lnTo>
                    <a:pt x="101301" y="16027"/>
                  </a:lnTo>
                  <a:lnTo>
                    <a:pt x="100366" y="16580"/>
                  </a:lnTo>
                  <a:lnTo>
                    <a:pt x="99644" y="17047"/>
                  </a:lnTo>
                  <a:lnTo>
                    <a:pt x="99048" y="17430"/>
                  </a:lnTo>
                  <a:lnTo>
                    <a:pt x="98453" y="17812"/>
                  </a:lnTo>
                  <a:lnTo>
                    <a:pt x="97858" y="18152"/>
                  </a:lnTo>
                  <a:lnTo>
                    <a:pt x="97306" y="18450"/>
                  </a:lnTo>
                  <a:lnTo>
                    <a:pt x="96753" y="18705"/>
                  </a:lnTo>
                  <a:lnTo>
                    <a:pt x="96200" y="18918"/>
                  </a:lnTo>
                  <a:lnTo>
                    <a:pt x="95648" y="19130"/>
                  </a:lnTo>
                  <a:lnTo>
                    <a:pt x="95095" y="19300"/>
                  </a:lnTo>
                  <a:lnTo>
                    <a:pt x="94542" y="19428"/>
                  </a:lnTo>
                  <a:lnTo>
                    <a:pt x="94032" y="19513"/>
                  </a:lnTo>
                  <a:lnTo>
                    <a:pt x="93522" y="19598"/>
                  </a:lnTo>
                  <a:lnTo>
                    <a:pt x="92970" y="19683"/>
                  </a:lnTo>
                  <a:lnTo>
                    <a:pt x="91949" y="19683"/>
                  </a:lnTo>
                  <a:lnTo>
                    <a:pt x="90929" y="19640"/>
                  </a:lnTo>
                  <a:lnTo>
                    <a:pt x="90419" y="19555"/>
                  </a:lnTo>
                  <a:lnTo>
                    <a:pt x="89781" y="19428"/>
                  </a:lnTo>
                  <a:lnTo>
                    <a:pt x="88421" y="19045"/>
                  </a:lnTo>
                  <a:lnTo>
                    <a:pt x="86763" y="18492"/>
                  </a:lnTo>
                  <a:lnTo>
                    <a:pt x="84935" y="17855"/>
                  </a:lnTo>
                  <a:lnTo>
                    <a:pt x="82895" y="17132"/>
                  </a:lnTo>
                  <a:lnTo>
                    <a:pt x="80642" y="16409"/>
                  </a:lnTo>
                  <a:lnTo>
                    <a:pt x="78219" y="15729"/>
                  </a:lnTo>
                  <a:lnTo>
                    <a:pt x="76986" y="15389"/>
                  </a:lnTo>
                  <a:lnTo>
                    <a:pt x="75668" y="15049"/>
                  </a:lnTo>
                  <a:lnTo>
                    <a:pt x="74308" y="14752"/>
                  </a:lnTo>
                  <a:lnTo>
                    <a:pt x="72777" y="14497"/>
                  </a:lnTo>
                  <a:lnTo>
                    <a:pt x="69462" y="13944"/>
                  </a:lnTo>
                  <a:lnTo>
                    <a:pt x="66018" y="13434"/>
                  </a:lnTo>
                  <a:lnTo>
                    <a:pt x="62660" y="13009"/>
                  </a:lnTo>
                  <a:lnTo>
                    <a:pt x="59599" y="12669"/>
                  </a:lnTo>
                  <a:lnTo>
                    <a:pt x="57134" y="12414"/>
                  </a:lnTo>
                  <a:lnTo>
                    <a:pt x="54881" y="12201"/>
                  </a:lnTo>
                  <a:lnTo>
                    <a:pt x="54371" y="11818"/>
                  </a:lnTo>
                  <a:lnTo>
                    <a:pt x="53988" y="11393"/>
                  </a:lnTo>
                  <a:lnTo>
                    <a:pt x="53648" y="11011"/>
                  </a:lnTo>
                  <a:lnTo>
                    <a:pt x="53351" y="10586"/>
                  </a:lnTo>
                  <a:lnTo>
                    <a:pt x="53095" y="10161"/>
                  </a:lnTo>
                  <a:lnTo>
                    <a:pt x="52883" y="9693"/>
                  </a:lnTo>
                  <a:lnTo>
                    <a:pt x="52713" y="9268"/>
                  </a:lnTo>
                  <a:lnTo>
                    <a:pt x="52585" y="8843"/>
                  </a:lnTo>
                  <a:lnTo>
                    <a:pt x="52373" y="7993"/>
                  </a:lnTo>
                  <a:lnTo>
                    <a:pt x="52203" y="7185"/>
                  </a:lnTo>
                  <a:lnTo>
                    <a:pt x="52075" y="6462"/>
                  </a:lnTo>
                  <a:lnTo>
                    <a:pt x="51905" y="5825"/>
                  </a:lnTo>
                  <a:lnTo>
                    <a:pt x="51820" y="5527"/>
                  </a:lnTo>
                  <a:lnTo>
                    <a:pt x="51778" y="5144"/>
                  </a:lnTo>
                  <a:lnTo>
                    <a:pt x="51778" y="4762"/>
                  </a:lnTo>
                  <a:lnTo>
                    <a:pt x="51778" y="4379"/>
                  </a:lnTo>
                  <a:lnTo>
                    <a:pt x="51863" y="3487"/>
                  </a:lnTo>
                  <a:lnTo>
                    <a:pt x="51948" y="2594"/>
                  </a:lnTo>
                  <a:lnTo>
                    <a:pt x="52033" y="1744"/>
                  </a:lnTo>
                  <a:lnTo>
                    <a:pt x="52075" y="1021"/>
                  </a:lnTo>
                  <a:lnTo>
                    <a:pt x="52075" y="723"/>
                  </a:lnTo>
                  <a:lnTo>
                    <a:pt x="52033" y="426"/>
                  </a:lnTo>
                  <a:lnTo>
                    <a:pt x="51948" y="213"/>
                  </a:lnTo>
                  <a:lnTo>
                    <a:pt x="51820" y="86"/>
                  </a:lnTo>
                  <a:lnTo>
                    <a:pt x="51735" y="43"/>
                  </a:lnTo>
                  <a:lnTo>
                    <a:pt x="5165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103175" y="3446225"/>
              <a:ext cx="2939575" cy="1109525"/>
            </a:xfrm>
            <a:custGeom>
              <a:rect b="b" l="l" r="r" t="t"/>
              <a:pathLst>
                <a:path extrusionOk="0" fill="none" h="44381" w="117583">
                  <a:moveTo>
                    <a:pt x="1" y="24316"/>
                  </a:moveTo>
                  <a:lnTo>
                    <a:pt x="1" y="24316"/>
                  </a:lnTo>
                  <a:lnTo>
                    <a:pt x="5825" y="21978"/>
                  </a:lnTo>
                  <a:lnTo>
                    <a:pt x="10076" y="20235"/>
                  </a:lnTo>
                  <a:lnTo>
                    <a:pt x="11734" y="19640"/>
                  </a:lnTo>
                  <a:lnTo>
                    <a:pt x="12669" y="19300"/>
                  </a:lnTo>
                  <a:lnTo>
                    <a:pt x="12669" y="19300"/>
                  </a:lnTo>
                  <a:lnTo>
                    <a:pt x="16282" y="18152"/>
                  </a:lnTo>
                  <a:lnTo>
                    <a:pt x="19555" y="17175"/>
                  </a:lnTo>
                  <a:lnTo>
                    <a:pt x="23509" y="16069"/>
                  </a:lnTo>
                  <a:lnTo>
                    <a:pt x="25592" y="15517"/>
                  </a:lnTo>
                  <a:lnTo>
                    <a:pt x="27802" y="15007"/>
                  </a:lnTo>
                  <a:lnTo>
                    <a:pt x="29970" y="14497"/>
                  </a:lnTo>
                  <a:lnTo>
                    <a:pt x="32181" y="14029"/>
                  </a:lnTo>
                  <a:lnTo>
                    <a:pt x="34349" y="13646"/>
                  </a:lnTo>
                  <a:lnTo>
                    <a:pt x="36432" y="13306"/>
                  </a:lnTo>
                  <a:lnTo>
                    <a:pt x="38387" y="13094"/>
                  </a:lnTo>
                  <a:lnTo>
                    <a:pt x="39322" y="13051"/>
                  </a:lnTo>
                  <a:lnTo>
                    <a:pt x="40215" y="13009"/>
                  </a:lnTo>
                  <a:lnTo>
                    <a:pt x="40215" y="13009"/>
                  </a:lnTo>
                  <a:lnTo>
                    <a:pt x="40853" y="12499"/>
                  </a:lnTo>
                  <a:lnTo>
                    <a:pt x="41490" y="11903"/>
                  </a:lnTo>
                  <a:lnTo>
                    <a:pt x="42298" y="11096"/>
                  </a:lnTo>
                  <a:lnTo>
                    <a:pt x="43233" y="10118"/>
                  </a:lnTo>
                  <a:lnTo>
                    <a:pt x="44168" y="9013"/>
                  </a:lnTo>
                  <a:lnTo>
                    <a:pt x="44636" y="8418"/>
                  </a:lnTo>
                  <a:lnTo>
                    <a:pt x="45061" y="7780"/>
                  </a:lnTo>
                  <a:lnTo>
                    <a:pt x="45486" y="7142"/>
                  </a:lnTo>
                  <a:lnTo>
                    <a:pt x="45869" y="6462"/>
                  </a:lnTo>
                  <a:lnTo>
                    <a:pt x="45869" y="6462"/>
                  </a:lnTo>
                  <a:lnTo>
                    <a:pt x="46251" y="5782"/>
                  </a:lnTo>
                  <a:lnTo>
                    <a:pt x="46676" y="5102"/>
                  </a:lnTo>
                  <a:lnTo>
                    <a:pt x="47527" y="3827"/>
                  </a:lnTo>
                  <a:lnTo>
                    <a:pt x="48419" y="2636"/>
                  </a:lnTo>
                  <a:lnTo>
                    <a:pt x="49270" y="1659"/>
                  </a:lnTo>
                  <a:lnTo>
                    <a:pt x="49695" y="1234"/>
                  </a:lnTo>
                  <a:lnTo>
                    <a:pt x="50120" y="851"/>
                  </a:lnTo>
                  <a:lnTo>
                    <a:pt x="50460" y="511"/>
                  </a:lnTo>
                  <a:lnTo>
                    <a:pt x="50800" y="298"/>
                  </a:lnTo>
                  <a:lnTo>
                    <a:pt x="51140" y="128"/>
                  </a:lnTo>
                  <a:lnTo>
                    <a:pt x="51395" y="1"/>
                  </a:lnTo>
                  <a:lnTo>
                    <a:pt x="51650" y="1"/>
                  </a:lnTo>
                  <a:lnTo>
                    <a:pt x="51735" y="43"/>
                  </a:lnTo>
                  <a:lnTo>
                    <a:pt x="51820" y="86"/>
                  </a:lnTo>
                  <a:lnTo>
                    <a:pt x="51820" y="86"/>
                  </a:lnTo>
                  <a:lnTo>
                    <a:pt x="51948" y="213"/>
                  </a:lnTo>
                  <a:lnTo>
                    <a:pt x="52033" y="426"/>
                  </a:lnTo>
                  <a:lnTo>
                    <a:pt x="52075" y="723"/>
                  </a:lnTo>
                  <a:lnTo>
                    <a:pt x="52075" y="1021"/>
                  </a:lnTo>
                  <a:lnTo>
                    <a:pt x="52033" y="1744"/>
                  </a:lnTo>
                  <a:lnTo>
                    <a:pt x="51948" y="2594"/>
                  </a:lnTo>
                  <a:lnTo>
                    <a:pt x="51863" y="3487"/>
                  </a:lnTo>
                  <a:lnTo>
                    <a:pt x="51778" y="4379"/>
                  </a:lnTo>
                  <a:lnTo>
                    <a:pt x="51778" y="4762"/>
                  </a:lnTo>
                  <a:lnTo>
                    <a:pt x="51778" y="5144"/>
                  </a:lnTo>
                  <a:lnTo>
                    <a:pt x="51820" y="5527"/>
                  </a:lnTo>
                  <a:lnTo>
                    <a:pt x="51905" y="5825"/>
                  </a:lnTo>
                  <a:lnTo>
                    <a:pt x="51905" y="5825"/>
                  </a:lnTo>
                  <a:lnTo>
                    <a:pt x="52075" y="6462"/>
                  </a:lnTo>
                  <a:lnTo>
                    <a:pt x="52203" y="7185"/>
                  </a:lnTo>
                  <a:lnTo>
                    <a:pt x="52373" y="7993"/>
                  </a:lnTo>
                  <a:lnTo>
                    <a:pt x="52585" y="8843"/>
                  </a:lnTo>
                  <a:lnTo>
                    <a:pt x="52713" y="9268"/>
                  </a:lnTo>
                  <a:lnTo>
                    <a:pt x="52883" y="9693"/>
                  </a:lnTo>
                  <a:lnTo>
                    <a:pt x="53095" y="10161"/>
                  </a:lnTo>
                  <a:lnTo>
                    <a:pt x="53351" y="10586"/>
                  </a:lnTo>
                  <a:lnTo>
                    <a:pt x="53648" y="11011"/>
                  </a:lnTo>
                  <a:lnTo>
                    <a:pt x="53988" y="11393"/>
                  </a:lnTo>
                  <a:lnTo>
                    <a:pt x="54371" y="11818"/>
                  </a:lnTo>
                  <a:lnTo>
                    <a:pt x="54881" y="12201"/>
                  </a:lnTo>
                  <a:lnTo>
                    <a:pt x="54881" y="12201"/>
                  </a:lnTo>
                  <a:lnTo>
                    <a:pt x="57134" y="12414"/>
                  </a:lnTo>
                  <a:lnTo>
                    <a:pt x="59599" y="12669"/>
                  </a:lnTo>
                  <a:lnTo>
                    <a:pt x="62660" y="13009"/>
                  </a:lnTo>
                  <a:lnTo>
                    <a:pt x="66018" y="13434"/>
                  </a:lnTo>
                  <a:lnTo>
                    <a:pt x="69462" y="13944"/>
                  </a:lnTo>
                  <a:lnTo>
                    <a:pt x="72777" y="14497"/>
                  </a:lnTo>
                  <a:lnTo>
                    <a:pt x="74308" y="14752"/>
                  </a:lnTo>
                  <a:lnTo>
                    <a:pt x="75668" y="15049"/>
                  </a:lnTo>
                  <a:lnTo>
                    <a:pt x="75668" y="15049"/>
                  </a:lnTo>
                  <a:lnTo>
                    <a:pt x="76986" y="15389"/>
                  </a:lnTo>
                  <a:lnTo>
                    <a:pt x="78219" y="15729"/>
                  </a:lnTo>
                  <a:lnTo>
                    <a:pt x="80642" y="16409"/>
                  </a:lnTo>
                  <a:lnTo>
                    <a:pt x="82895" y="17132"/>
                  </a:lnTo>
                  <a:lnTo>
                    <a:pt x="84935" y="17855"/>
                  </a:lnTo>
                  <a:lnTo>
                    <a:pt x="86763" y="18492"/>
                  </a:lnTo>
                  <a:lnTo>
                    <a:pt x="88421" y="19045"/>
                  </a:lnTo>
                  <a:lnTo>
                    <a:pt x="89781" y="19428"/>
                  </a:lnTo>
                  <a:lnTo>
                    <a:pt x="90419" y="19555"/>
                  </a:lnTo>
                  <a:lnTo>
                    <a:pt x="90929" y="19640"/>
                  </a:lnTo>
                  <a:lnTo>
                    <a:pt x="90929" y="19640"/>
                  </a:lnTo>
                  <a:lnTo>
                    <a:pt x="91949" y="19683"/>
                  </a:lnTo>
                  <a:lnTo>
                    <a:pt x="92970" y="19683"/>
                  </a:lnTo>
                  <a:lnTo>
                    <a:pt x="93522" y="19598"/>
                  </a:lnTo>
                  <a:lnTo>
                    <a:pt x="94032" y="19513"/>
                  </a:lnTo>
                  <a:lnTo>
                    <a:pt x="94542" y="19428"/>
                  </a:lnTo>
                  <a:lnTo>
                    <a:pt x="95095" y="19300"/>
                  </a:lnTo>
                  <a:lnTo>
                    <a:pt x="95648" y="19130"/>
                  </a:lnTo>
                  <a:lnTo>
                    <a:pt x="96200" y="18918"/>
                  </a:lnTo>
                  <a:lnTo>
                    <a:pt x="96753" y="18705"/>
                  </a:lnTo>
                  <a:lnTo>
                    <a:pt x="97306" y="18450"/>
                  </a:lnTo>
                  <a:lnTo>
                    <a:pt x="97858" y="18152"/>
                  </a:lnTo>
                  <a:lnTo>
                    <a:pt x="98453" y="17812"/>
                  </a:lnTo>
                  <a:lnTo>
                    <a:pt x="99048" y="17430"/>
                  </a:lnTo>
                  <a:lnTo>
                    <a:pt x="99644" y="17047"/>
                  </a:lnTo>
                  <a:lnTo>
                    <a:pt x="99644" y="17047"/>
                  </a:lnTo>
                  <a:lnTo>
                    <a:pt x="100366" y="16580"/>
                  </a:lnTo>
                  <a:lnTo>
                    <a:pt x="101301" y="16027"/>
                  </a:lnTo>
                  <a:lnTo>
                    <a:pt x="103597" y="14709"/>
                  </a:lnTo>
                  <a:lnTo>
                    <a:pt x="106360" y="13264"/>
                  </a:lnTo>
                  <a:lnTo>
                    <a:pt x="109251" y="11861"/>
                  </a:lnTo>
                  <a:lnTo>
                    <a:pt x="112014" y="10586"/>
                  </a:lnTo>
                  <a:lnTo>
                    <a:pt x="113289" y="10033"/>
                  </a:lnTo>
                  <a:lnTo>
                    <a:pt x="114437" y="9565"/>
                  </a:lnTo>
                  <a:lnTo>
                    <a:pt x="115415" y="9225"/>
                  </a:lnTo>
                  <a:lnTo>
                    <a:pt x="116180" y="8970"/>
                  </a:lnTo>
                  <a:lnTo>
                    <a:pt x="116520" y="8928"/>
                  </a:lnTo>
                  <a:lnTo>
                    <a:pt x="116775" y="8885"/>
                  </a:lnTo>
                  <a:lnTo>
                    <a:pt x="116945" y="8885"/>
                  </a:lnTo>
                  <a:lnTo>
                    <a:pt x="117073" y="8970"/>
                  </a:lnTo>
                  <a:lnTo>
                    <a:pt x="117073" y="8970"/>
                  </a:lnTo>
                  <a:lnTo>
                    <a:pt x="117370" y="9225"/>
                  </a:lnTo>
                  <a:lnTo>
                    <a:pt x="117540" y="9480"/>
                  </a:lnTo>
                  <a:lnTo>
                    <a:pt x="117583" y="9608"/>
                  </a:lnTo>
                  <a:lnTo>
                    <a:pt x="117583" y="9693"/>
                  </a:lnTo>
                  <a:lnTo>
                    <a:pt x="117583" y="9820"/>
                  </a:lnTo>
                  <a:lnTo>
                    <a:pt x="117540" y="9948"/>
                  </a:lnTo>
                  <a:lnTo>
                    <a:pt x="117328" y="10246"/>
                  </a:lnTo>
                  <a:lnTo>
                    <a:pt x="116987" y="10586"/>
                  </a:lnTo>
                  <a:lnTo>
                    <a:pt x="116477" y="11011"/>
                  </a:lnTo>
                  <a:lnTo>
                    <a:pt x="115797" y="11563"/>
                  </a:lnTo>
                  <a:lnTo>
                    <a:pt x="115797" y="11563"/>
                  </a:lnTo>
                  <a:lnTo>
                    <a:pt x="114734" y="12456"/>
                  </a:lnTo>
                  <a:lnTo>
                    <a:pt x="113162" y="13901"/>
                  </a:lnTo>
                  <a:lnTo>
                    <a:pt x="112269" y="14752"/>
                  </a:lnTo>
                  <a:lnTo>
                    <a:pt x="111334" y="15687"/>
                  </a:lnTo>
                  <a:lnTo>
                    <a:pt x="110356" y="16707"/>
                  </a:lnTo>
                  <a:lnTo>
                    <a:pt x="109378" y="17770"/>
                  </a:lnTo>
                  <a:lnTo>
                    <a:pt x="108443" y="18918"/>
                  </a:lnTo>
                  <a:lnTo>
                    <a:pt x="107550" y="20065"/>
                  </a:lnTo>
                  <a:lnTo>
                    <a:pt x="106700" y="21213"/>
                  </a:lnTo>
                  <a:lnTo>
                    <a:pt x="105977" y="22361"/>
                  </a:lnTo>
                  <a:lnTo>
                    <a:pt x="105637" y="22913"/>
                  </a:lnTo>
                  <a:lnTo>
                    <a:pt x="105382" y="23509"/>
                  </a:lnTo>
                  <a:lnTo>
                    <a:pt x="105127" y="24061"/>
                  </a:lnTo>
                  <a:lnTo>
                    <a:pt x="104915" y="24571"/>
                  </a:lnTo>
                  <a:lnTo>
                    <a:pt x="104745" y="25124"/>
                  </a:lnTo>
                  <a:lnTo>
                    <a:pt x="104617" y="25634"/>
                  </a:lnTo>
                  <a:lnTo>
                    <a:pt x="104532" y="26144"/>
                  </a:lnTo>
                  <a:lnTo>
                    <a:pt x="104490" y="26654"/>
                  </a:lnTo>
                  <a:lnTo>
                    <a:pt x="104490" y="26654"/>
                  </a:lnTo>
                  <a:lnTo>
                    <a:pt x="104532" y="27589"/>
                  </a:lnTo>
                  <a:lnTo>
                    <a:pt x="104575" y="28567"/>
                  </a:lnTo>
                  <a:lnTo>
                    <a:pt x="104702" y="29502"/>
                  </a:lnTo>
                  <a:lnTo>
                    <a:pt x="104787" y="30480"/>
                  </a:lnTo>
                  <a:lnTo>
                    <a:pt x="105382" y="34178"/>
                  </a:lnTo>
                  <a:lnTo>
                    <a:pt x="105467" y="35071"/>
                  </a:lnTo>
                  <a:lnTo>
                    <a:pt x="105595" y="35964"/>
                  </a:lnTo>
                  <a:lnTo>
                    <a:pt x="105637" y="36814"/>
                  </a:lnTo>
                  <a:lnTo>
                    <a:pt x="105637" y="37622"/>
                  </a:lnTo>
                  <a:lnTo>
                    <a:pt x="105595" y="38429"/>
                  </a:lnTo>
                  <a:lnTo>
                    <a:pt x="105467" y="39195"/>
                  </a:lnTo>
                  <a:lnTo>
                    <a:pt x="105297" y="39917"/>
                  </a:lnTo>
                  <a:lnTo>
                    <a:pt x="105042" y="40640"/>
                  </a:lnTo>
                  <a:lnTo>
                    <a:pt x="105042" y="40640"/>
                  </a:lnTo>
                  <a:lnTo>
                    <a:pt x="104745" y="41235"/>
                  </a:lnTo>
                  <a:lnTo>
                    <a:pt x="104532" y="41703"/>
                  </a:lnTo>
                  <a:lnTo>
                    <a:pt x="104320" y="42000"/>
                  </a:lnTo>
                  <a:lnTo>
                    <a:pt x="104150" y="42170"/>
                  </a:lnTo>
                  <a:lnTo>
                    <a:pt x="104065" y="42170"/>
                  </a:lnTo>
                  <a:lnTo>
                    <a:pt x="104022" y="42170"/>
                  </a:lnTo>
                  <a:lnTo>
                    <a:pt x="103937" y="42128"/>
                  </a:lnTo>
                  <a:lnTo>
                    <a:pt x="103852" y="42085"/>
                  </a:lnTo>
                  <a:lnTo>
                    <a:pt x="103724" y="41830"/>
                  </a:lnTo>
                  <a:lnTo>
                    <a:pt x="103597" y="41533"/>
                  </a:lnTo>
                  <a:lnTo>
                    <a:pt x="103257" y="40555"/>
                  </a:lnTo>
                  <a:lnTo>
                    <a:pt x="102789" y="39322"/>
                  </a:lnTo>
                  <a:lnTo>
                    <a:pt x="102492" y="38557"/>
                  </a:lnTo>
                  <a:lnTo>
                    <a:pt x="102152" y="37792"/>
                  </a:lnTo>
                  <a:lnTo>
                    <a:pt x="101727" y="36942"/>
                  </a:lnTo>
                  <a:lnTo>
                    <a:pt x="101259" y="36049"/>
                  </a:lnTo>
                  <a:lnTo>
                    <a:pt x="101259" y="36049"/>
                  </a:lnTo>
                  <a:lnTo>
                    <a:pt x="99176" y="32478"/>
                  </a:lnTo>
                  <a:lnTo>
                    <a:pt x="97306" y="29205"/>
                  </a:lnTo>
                  <a:lnTo>
                    <a:pt x="96498" y="27845"/>
                  </a:lnTo>
                  <a:lnTo>
                    <a:pt x="95818" y="26782"/>
                  </a:lnTo>
                  <a:lnTo>
                    <a:pt x="95520" y="26357"/>
                  </a:lnTo>
                  <a:lnTo>
                    <a:pt x="95265" y="26059"/>
                  </a:lnTo>
                  <a:lnTo>
                    <a:pt x="95053" y="25847"/>
                  </a:lnTo>
                  <a:lnTo>
                    <a:pt x="94882" y="25762"/>
                  </a:lnTo>
                  <a:lnTo>
                    <a:pt x="94882" y="25762"/>
                  </a:lnTo>
                  <a:lnTo>
                    <a:pt x="94670" y="25719"/>
                  </a:lnTo>
                  <a:lnTo>
                    <a:pt x="94330" y="25762"/>
                  </a:lnTo>
                  <a:lnTo>
                    <a:pt x="93225" y="25889"/>
                  </a:lnTo>
                  <a:lnTo>
                    <a:pt x="91822" y="26102"/>
                  </a:lnTo>
                  <a:lnTo>
                    <a:pt x="90249" y="26399"/>
                  </a:lnTo>
                  <a:lnTo>
                    <a:pt x="87443" y="26909"/>
                  </a:lnTo>
                  <a:lnTo>
                    <a:pt x="86168" y="27164"/>
                  </a:lnTo>
                  <a:lnTo>
                    <a:pt x="86168" y="27164"/>
                  </a:lnTo>
                  <a:lnTo>
                    <a:pt x="85955" y="27377"/>
                  </a:lnTo>
                  <a:lnTo>
                    <a:pt x="85445" y="27802"/>
                  </a:lnTo>
                  <a:lnTo>
                    <a:pt x="85148" y="28015"/>
                  </a:lnTo>
                  <a:lnTo>
                    <a:pt x="84850" y="28185"/>
                  </a:lnTo>
                  <a:lnTo>
                    <a:pt x="84638" y="28270"/>
                  </a:lnTo>
                  <a:lnTo>
                    <a:pt x="84553" y="28270"/>
                  </a:lnTo>
                  <a:lnTo>
                    <a:pt x="84468" y="28270"/>
                  </a:lnTo>
                  <a:lnTo>
                    <a:pt x="84468" y="28270"/>
                  </a:lnTo>
                  <a:lnTo>
                    <a:pt x="84425" y="28185"/>
                  </a:lnTo>
                  <a:lnTo>
                    <a:pt x="84425" y="28100"/>
                  </a:lnTo>
                  <a:lnTo>
                    <a:pt x="84468" y="27845"/>
                  </a:lnTo>
                  <a:lnTo>
                    <a:pt x="84510" y="27547"/>
                  </a:lnTo>
                  <a:lnTo>
                    <a:pt x="84553" y="27207"/>
                  </a:lnTo>
                  <a:lnTo>
                    <a:pt x="84510" y="26909"/>
                  </a:lnTo>
                  <a:lnTo>
                    <a:pt x="84468" y="26782"/>
                  </a:lnTo>
                  <a:lnTo>
                    <a:pt x="84425" y="26697"/>
                  </a:lnTo>
                  <a:lnTo>
                    <a:pt x="84298" y="26654"/>
                  </a:lnTo>
                  <a:lnTo>
                    <a:pt x="84128" y="26612"/>
                  </a:lnTo>
                  <a:lnTo>
                    <a:pt x="83915" y="26612"/>
                  </a:lnTo>
                  <a:lnTo>
                    <a:pt x="83660" y="26654"/>
                  </a:lnTo>
                  <a:lnTo>
                    <a:pt x="83660" y="26654"/>
                  </a:lnTo>
                  <a:lnTo>
                    <a:pt x="76561" y="28227"/>
                  </a:lnTo>
                  <a:lnTo>
                    <a:pt x="70567" y="29502"/>
                  </a:lnTo>
                  <a:lnTo>
                    <a:pt x="70567" y="29502"/>
                  </a:lnTo>
                  <a:lnTo>
                    <a:pt x="70694" y="30183"/>
                  </a:lnTo>
                  <a:lnTo>
                    <a:pt x="70864" y="31628"/>
                  </a:lnTo>
                  <a:lnTo>
                    <a:pt x="70950" y="32393"/>
                  </a:lnTo>
                  <a:lnTo>
                    <a:pt x="70950" y="33116"/>
                  </a:lnTo>
                  <a:lnTo>
                    <a:pt x="70907" y="33413"/>
                  </a:lnTo>
                  <a:lnTo>
                    <a:pt x="70864" y="33626"/>
                  </a:lnTo>
                  <a:lnTo>
                    <a:pt x="70779" y="33838"/>
                  </a:lnTo>
                  <a:lnTo>
                    <a:pt x="70652" y="33923"/>
                  </a:lnTo>
                  <a:lnTo>
                    <a:pt x="70652" y="33923"/>
                  </a:lnTo>
                  <a:lnTo>
                    <a:pt x="70482" y="33923"/>
                  </a:lnTo>
                  <a:lnTo>
                    <a:pt x="70269" y="33838"/>
                  </a:lnTo>
                  <a:lnTo>
                    <a:pt x="70057" y="33668"/>
                  </a:lnTo>
                  <a:lnTo>
                    <a:pt x="69759" y="33413"/>
                  </a:lnTo>
                  <a:lnTo>
                    <a:pt x="69164" y="32776"/>
                  </a:lnTo>
                  <a:lnTo>
                    <a:pt x="68484" y="32053"/>
                  </a:lnTo>
                  <a:lnTo>
                    <a:pt x="67379" y="30608"/>
                  </a:lnTo>
                  <a:lnTo>
                    <a:pt x="66869" y="29970"/>
                  </a:lnTo>
                  <a:lnTo>
                    <a:pt x="66869" y="29970"/>
                  </a:lnTo>
                  <a:lnTo>
                    <a:pt x="66231" y="30183"/>
                  </a:lnTo>
                  <a:lnTo>
                    <a:pt x="64361" y="30693"/>
                  </a:lnTo>
                  <a:lnTo>
                    <a:pt x="61597" y="31458"/>
                  </a:lnTo>
                  <a:lnTo>
                    <a:pt x="58197" y="32308"/>
                  </a:lnTo>
                  <a:lnTo>
                    <a:pt x="56326" y="32733"/>
                  </a:lnTo>
                  <a:lnTo>
                    <a:pt x="54413" y="33158"/>
                  </a:lnTo>
                  <a:lnTo>
                    <a:pt x="52458" y="33498"/>
                  </a:lnTo>
                  <a:lnTo>
                    <a:pt x="50545" y="33838"/>
                  </a:lnTo>
                  <a:lnTo>
                    <a:pt x="48632" y="34093"/>
                  </a:lnTo>
                  <a:lnTo>
                    <a:pt x="46804" y="34221"/>
                  </a:lnTo>
                  <a:lnTo>
                    <a:pt x="45061" y="34306"/>
                  </a:lnTo>
                  <a:lnTo>
                    <a:pt x="44253" y="34306"/>
                  </a:lnTo>
                  <a:lnTo>
                    <a:pt x="43446" y="34263"/>
                  </a:lnTo>
                  <a:lnTo>
                    <a:pt x="43446" y="34263"/>
                  </a:lnTo>
                  <a:lnTo>
                    <a:pt x="43191" y="34646"/>
                  </a:lnTo>
                  <a:lnTo>
                    <a:pt x="42978" y="35029"/>
                  </a:lnTo>
                  <a:lnTo>
                    <a:pt x="42723" y="35581"/>
                  </a:lnTo>
                  <a:lnTo>
                    <a:pt x="42553" y="36176"/>
                  </a:lnTo>
                  <a:lnTo>
                    <a:pt x="42468" y="36516"/>
                  </a:lnTo>
                  <a:lnTo>
                    <a:pt x="42426" y="36857"/>
                  </a:lnTo>
                  <a:lnTo>
                    <a:pt x="42426" y="37197"/>
                  </a:lnTo>
                  <a:lnTo>
                    <a:pt x="42511" y="37537"/>
                  </a:lnTo>
                  <a:lnTo>
                    <a:pt x="42596" y="37877"/>
                  </a:lnTo>
                  <a:lnTo>
                    <a:pt x="42723" y="38217"/>
                  </a:lnTo>
                  <a:lnTo>
                    <a:pt x="42723" y="38217"/>
                  </a:lnTo>
                  <a:lnTo>
                    <a:pt x="43106" y="38982"/>
                  </a:lnTo>
                  <a:lnTo>
                    <a:pt x="43488" y="39875"/>
                  </a:lnTo>
                  <a:lnTo>
                    <a:pt x="43871" y="40852"/>
                  </a:lnTo>
                  <a:lnTo>
                    <a:pt x="44168" y="41830"/>
                  </a:lnTo>
                  <a:lnTo>
                    <a:pt x="44381" y="42723"/>
                  </a:lnTo>
                  <a:lnTo>
                    <a:pt x="44508" y="43488"/>
                  </a:lnTo>
                  <a:lnTo>
                    <a:pt x="44508" y="43786"/>
                  </a:lnTo>
                  <a:lnTo>
                    <a:pt x="44508" y="44041"/>
                  </a:lnTo>
                  <a:lnTo>
                    <a:pt x="44466" y="44211"/>
                  </a:lnTo>
                  <a:lnTo>
                    <a:pt x="44338" y="44338"/>
                  </a:lnTo>
                  <a:lnTo>
                    <a:pt x="44338" y="44338"/>
                  </a:lnTo>
                  <a:lnTo>
                    <a:pt x="44168" y="44381"/>
                  </a:lnTo>
                  <a:lnTo>
                    <a:pt x="43828" y="44338"/>
                  </a:lnTo>
                  <a:lnTo>
                    <a:pt x="43318" y="44253"/>
                  </a:lnTo>
                  <a:lnTo>
                    <a:pt x="42766" y="44083"/>
                  </a:lnTo>
                  <a:lnTo>
                    <a:pt x="42043" y="43871"/>
                  </a:lnTo>
                  <a:lnTo>
                    <a:pt x="41278" y="43573"/>
                  </a:lnTo>
                  <a:lnTo>
                    <a:pt x="40428" y="43190"/>
                  </a:lnTo>
                  <a:lnTo>
                    <a:pt x="39535" y="42723"/>
                  </a:lnTo>
                  <a:lnTo>
                    <a:pt x="38600" y="42170"/>
                  </a:lnTo>
                  <a:lnTo>
                    <a:pt x="37664" y="41490"/>
                  </a:lnTo>
                  <a:lnTo>
                    <a:pt x="36687" y="40767"/>
                  </a:lnTo>
                  <a:lnTo>
                    <a:pt x="35752" y="39917"/>
                  </a:lnTo>
                  <a:lnTo>
                    <a:pt x="35284" y="39450"/>
                  </a:lnTo>
                  <a:lnTo>
                    <a:pt x="34816" y="38940"/>
                  </a:lnTo>
                  <a:lnTo>
                    <a:pt x="34391" y="38429"/>
                  </a:lnTo>
                  <a:lnTo>
                    <a:pt x="33966" y="37877"/>
                  </a:lnTo>
                  <a:lnTo>
                    <a:pt x="33541" y="37324"/>
                  </a:lnTo>
                  <a:lnTo>
                    <a:pt x="33158" y="36729"/>
                  </a:lnTo>
                  <a:lnTo>
                    <a:pt x="32776" y="36091"/>
                  </a:lnTo>
                  <a:lnTo>
                    <a:pt x="32436" y="35454"/>
                  </a:lnTo>
                  <a:lnTo>
                    <a:pt x="32436" y="35454"/>
                  </a:lnTo>
                  <a:lnTo>
                    <a:pt x="31586" y="35496"/>
                  </a:lnTo>
                  <a:lnTo>
                    <a:pt x="29333" y="35581"/>
                  </a:lnTo>
                  <a:lnTo>
                    <a:pt x="26144" y="35709"/>
                  </a:lnTo>
                  <a:lnTo>
                    <a:pt x="24316" y="35751"/>
                  </a:lnTo>
                  <a:lnTo>
                    <a:pt x="22403" y="35751"/>
                  </a:lnTo>
                  <a:lnTo>
                    <a:pt x="20448" y="35709"/>
                  </a:lnTo>
                  <a:lnTo>
                    <a:pt x="18535" y="35624"/>
                  </a:lnTo>
                  <a:lnTo>
                    <a:pt x="16665" y="35496"/>
                  </a:lnTo>
                  <a:lnTo>
                    <a:pt x="14964" y="35326"/>
                  </a:lnTo>
                  <a:lnTo>
                    <a:pt x="14157" y="35199"/>
                  </a:lnTo>
                  <a:lnTo>
                    <a:pt x="13434" y="35071"/>
                  </a:lnTo>
                  <a:lnTo>
                    <a:pt x="12754" y="34901"/>
                  </a:lnTo>
                  <a:lnTo>
                    <a:pt x="12116" y="34731"/>
                  </a:lnTo>
                  <a:lnTo>
                    <a:pt x="11564" y="34561"/>
                  </a:lnTo>
                  <a:lnTo>
                    <a:pt x="11096" y="34348"/>
                  </a:lnTo>
                  <a:lnTo>
                    <a:pt x="10713" y="34093"/>
                  </a:lnTo>
                  <a:lnTo>
                    <a:pt x="10416" y="33838"/>
                  </a:lnTo>
                  <a:lnTo>
                    <a:pt x="10416" y="33838"/>
                  </a:lnTo>
                  <a:lnTo>
                    <a:pt x="10203" y="33541"/>
                  </a:lnTo>
                  <a:lnTo>
                    <a:pt x="10033" y="33286"/>
                  </a:lnTo>
                  <a:lnTo>
                    <a:pt x="9906" y="33073"/>
                  </a:lnTo>
                  <a:lnTo>
                    <a:pt x="9821" y="32818"/>
                  </a:lnTo>
                  <a:lnTo>
                    <a:pt x="9778" y="32606"/>
                  </a:lnTo>
                  <a:lnTo>
                    <a:pt x="9778" y="32436"/>
                  </a:lnTo>
                  <a:lnTo>
                    <a:pt x="9778" y="32223"/>
                  </a:lnTo>
                  <a:lnTo>
                    <a:pt x="9821" y="32053"/>
                  </a:lnTo>
                  <a:lnTo>
                    <a:pt x="9906" y="31883"/>
                  </a:lnTo>
                  <a:lnTo>
                    <a:pt x="10033" y="31755"/>
                  </a:lnTo>
                  <a:lnTo>
                    <a:pt x="10288" y="31458"/>
                  </a:lnTo>
                  <a:lnTo>
                    <a:pt x="10671" y="31245"/>
                  </a:lnTo>
                  <a:lnTo>
                    <a:pt x="11053" y="31033"/>
                  </a:lnTo>
                  <a:lnTo>
                    <a:pt x="11521" y="30905"/>
                  </a:lnTo>
                  <a:lnTo>
                    <a:pt x="11946" y="30778"/>
                  </a:lnTo>
                  <a:lnTo>
                    <a:pt x="12796" y="30608"/>
                  </a:lnTo>
                  <a:lnTo>
                    <a:pt x="13434" y="30523"/>
                  </a:lnTo>
                  <a:lnTo>
                    <a:pt x="13646" y="30480"/>
                  </a:lnTo>
                  <a:lnTo>
                    <a:pt x="13646" y="30480"/>
                  </a:lnTo>
                  <a:lnTo>
                    <a:pt x="13689" y="30480"/>
                  </a:lnTo>
                  <a:lnTo>
                    <a:pt x="13731" y="30395"/>
                  </a:lnTo>
                  <a:lnTo>
                    <a:pt x="13731" y="30310"/>
                  </a:lnTo>
                  <a:lnTo>
                    <a:pt x="13689" y="30268"/>
                  </a:lnTo>
                  <a:lnTo>
                    <a:pt x="13604" y="30183"/>
                  </a:lnTo>
                  <a:lnTo>
                    <a:pt x="13476" y="30055"/>
                  </a:lnTo>
                  <a:lnTo>
                    <a:pt x="13264" y="29970"/>
                  </a:lnTo>
                  <a:lnTo>
                    <a:pt x="13009" y="29842"/>
                  </a:lnTo>
                  <a:lnTo>
                    <a:pt x="12159" y="29545"/>
                  </a:lnTo>
                  <a:lnTo>
                    <a:pt x="10841" y="29247"/>
                  </a:lnTo>
                  <a:lnTo>
                    <a:pt x="9013" y="28865"/>
                  </a:lnTo>
                  <a:lnTo>
                    <a:pt x="9013" y="28865"/>
                  </a:lnTo>
                  <a:lnTo>
                    <a:pt x="3402" y="27930"/>
                  </a:lnTo>
                  <a:lnTo>
                    <a:pt x="2296" y="27760"/>
                  </a:lnTo>
                  <a:lnTo>
                    <a:pt x="1914" y="27717"/>
                  </a:lnTo>
                  <a:lnTo>
                    <a:pt x="1914" y="27717"/>
                  </a:lnTo>
                  <a:lnTo>
                    <a:pt x="1744" y="27632"/>
                  </a:lnTo>
                  <a:lnTo>
                    <a:pt x="1489" y="27419"/>
                  </a:lnTo>
                  <a:lnTo>
                    <a:pt x="1191" y="27079"/>
                  </a:lnTo>
                  <a:lnTo>
                    <a:pt x="851" y="26654"/>
                  </a:lnTo>
                  <a:lnTo>
                    <a:pt x="553" y="26144"/>
                  </a:lnTo>
                  <a:lnTo>
                    <a:pt x="256" y="25549"/>
                  </a:lnTo>
                  <a:lnTo>
                    <a:pt x="171" y="25251"/>
                  </a:lnTo>
                  <a:lnTo>
                    <a:pt x="86" y="24954"/>
                  </a:lnTo>
                  <a:lnTo>
                    <a:pt x="43" y="24614"/>
                  </a:lnTo>
                  <a:lnTo>
                    <a:pt x="1" y="243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113800" y="3974425"/>
              <a:ext cx="2309375" cy="581325"/>
            </a:xfrm>
            <a:custGeom>
              <a:rect b="b" l="l" r="r" t="t"/>
              <a:pathLst>
                <a:path extrusionOk="0" h="23253" w="92375">
                  <a:moveTo>
                    <a:pt x="47952" y="0"/>
                  </a:move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113800" y="3974425"/>
              <a:ext cx="2309375" cy="581325"/>
            </a:xfrm>
            <a:custGeom>
              <a:rect b="b" l="l" r="r" t="t"/>
              <a:pathLst>
                <a:path extrusionOk="0" fill="none" h="23253" w="92375">
                  <a:moveTo>
                    <a:pt x="91822" y="3358"/>
                  </a:move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lnTo>
                    <a:pt x="47952" y="0"/>
                  </a:ln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043" y="7142"/>
                  </a:lnTo>
                  <a:lnTo>
                    <a:pt x="84128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347625" y="4208225"/>
              <a:ext cx="97775" cy="44650"/>
            </a:xfrm>
            <a:custGeom>
              <a:rect b="b" l="l" r="r" t="t"/>
              <a:pathLst>
                <a:path extrusionOk="0" h="1786" w="3911">
                  <a:moveTo>
                    <a:pt x="3868" y="0"/>
                  </a:moveTo>
                  <a:lnTo>
                    <a:pt x="3316" y="85"/>
                  </a:lnTo>
                  <a:lnTo>
                    <a:pt x="2721" y="170"/>
                  </a:lnTo>
                  <a:lnTo>
                    <a:pt x="2041" y="340"/>
                  </a:lnTo>
                  <a:lnTo>
                    <a:pt x="1360" y="553"/>
                  </a:lnTo>
                  <a:lnTo>
                    <a:pt x="1020" y="680"/>
                  </a:lnTo>
                  <a:lnTo>
                    <a:pt x="723" y="850"/>
                  </a:lnTo>
                  <a:lnTo>
                    <a:pt x="468" y="1063"/>
                  </a:lnTo>
                  <a:lnTo>
                    <a:pt x="255" y="1275"/>
                  </a:lnTo>
                  <a:lnTo>
                    <a:pt x="85" y="1530"/>
                  </a:lnTo>
                  <a:lnTo>
                    <a:pt x="0" y="1786"/>
                  </a:lnTo>
                  <a:lnTo>
                    <a:pt x="213" y="1488"/>
                  </a:lnTo>
                  <a:lnTo>
                    <a:pt x="425" y="1233"/>
                  </a:lnTo>
                  <a:lnTo>
                    <a:pt x="723" y="1020"/>
                  </a:lnTo>
                  <a:lnTo>
                    <a:pt x="1063" y="850"/>
                  </a:lnTo>
                  <a:lnTo>
                    <a:pt x="1445" y="723"/>
                  </a:lnTo>
                  <a:lnTo>
                    <a:pt x="1828" y="638"/>
                  </a:lnTo>
                  <a:lnTo>
                    <a:pt x="2636" y="468"/>
                  </a:lnTo>
                  <a:lnTo>
                    <a:pt x="2891" y="425"/>
                  </a:lnTo>
                  <a:lnTo>
                    <a:pt x="3316" y="340"/>
                  </a:lnTo>
                  <a:lnTo>
                    <a:pt x="3656" y="170"/>
                  </a:lnTo>
                  <a:lnTo>
                    <a:pt x="3826" y="85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142500" y="4133825"/>
              <a:ext cx="302900" cy="65925"/>
            </a:xfrm>
            <a:custGeom>
              <a:rect b="b" l="l" r="r" t="t"/>
              <a:pathLst>
                <a:path extrusionOk="0" h="2637" w="12116">
                  <a:moveTo>
                    <a:pt x="1" y="0"/>
                  </a:moveTo>
                  <a:lnTo>
                    <a:pt x="213" y="171"/>
                  </a:lnTo>
                  <a:lnTo>
                    <a:pt x="341" y="213"/>
                  </a:lnTo>
                  <a:lnTo>
                    <a:pt x="723" y="256"/>
                  </a:lnTo>
                  <a:lnTo>
                    <a:pt x="1829" y="426"/>
                  </a:lnTo>
                  <a:lnTo>
                    <a:pt x="7440" y="1361"/>
                  </a:lnTo>
                  <a:lnTo>
                    <a:pt x="9395" y="1743"/>
                  </a:lnTo>
                  <a:lnTo>
                    <a:pt x="10756" y="2083"/>
                  </a:lnTo>
                  <a:lnTo>
                    <a:pt x="11223" y="2253"/>
                  </a:lnTo>
                  <a:lnTo>
                    <a:pt x="11563" y="2381"/>
                  </a:lnTo>
                  <a:lnTo>
                    <a:pt x="11818" y="2509"/>
                  </a:lnTo>
                  <a:lnTo>
                    <a:pt x="12031" y="2636"/>
                  </a:lnTo>
                  <a:lnTo>
                    <a:pt x="12073" y="2424"/>
                  </a:lnTo>
                  <a:lnTo>
                    <a:pt x="12116" y="2338"/>
                  </a:lnTo>
                  <a:lnTo>
                    <a:pt x="12073" y="2253"/>
                  </a:lnTo>
                  <a:lnTo>
                    <a:pt x="11946" y="2126"/>
                  </a:lnTo>
                  <a:lnTo>
                    <a:pt x="11733" y="1998"/>
                  </a:lnTo>
                  <a:lnTo>
                    <a:pt x="11223" y="1828"/>
                  </a:lnTo>
                  <a:lnTo>
                    <a:pt x="10713" y="1701"/>
                  </a:lnTo>
                  <a:lnTo>
                    <a:pt x="10076" y="1531"/>
                  </a:lnTo>
                  <a:lnTo>
                    <a:pt x="9395" y="1446"/>
                  </a:lnTo>
                  <a:lnTo>
                    <a:pt x="7865" y="1148"/>
                  </a:lnTo>
                  <a:lnTo>
                    <a:pt x="6377" y="808"/>
                  </a:lnTo>
                  <a:lnTo>
                    <a:pt x="4804" y="511"/>
                  </a:lnTo>
                  <a:lnTo>
                    <a:pt x="3189" y="256"/>
                  </a:lnTo>
                  <a:lnTo>
                    <a:pt x="1616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2771700" y="4180575"/>
              <a:ext cx="113725" cy="113750"/>
            </a:xfrm>
            <a:custGeom>
              <a:rect b="b" l="l" r="r" t="t"/>
              <a:pathLst>
                <a:path extrusionOk="0" h="4550" w="4549">
                  <a:moveTo>
                    <a:pt x="4549" y="1"/>
                  </a:moveTo>
                  <a:lnTo>
                    <a:pt x="3486" y="43"/>
                  </a:lnTo>
                  <a:lnTo>
                    <a:pt x="2381" y="171"/>
                  </a:lnTo>
                  <a:lnTo>
                    <a:pt x="1275" y="298"/>
                  </a:lnTo>
                  <a:lnTo>
                    <a:pt x="213" y="298"/>
                  </a:lnTo>
                  <a:lnTo>
                    <a:pt x="0" y="639"/>
                  </a:lnTo>
                  <a:lnTo>
                    <a:pt x="128" y="596"/>
                  </a:lnTo>
                  <a:lnTo>
                    <a:pt x="638" y="1234"/>
                  </a:lnTo>
                  <a:lnTo>
                    <a:pt x="1743" y="2679"/>
                  </a:lnTo>
                  <a:lnTo>
                    <a:pt x="2423" y="3402"/>
                  </a:lnTo>
                  <a:lnTo>
                    <a:pt x="3018" y="4039"/>
                  </a:lnTo>
                  <a:lnTo>
                    <a:pt x="3316" y="4294"/>
                  </a:lnTo>
                  <a:lnTo>
                    <a:pt x="3528" y="4464"/>
                  </a:lnTo>
                  <a:lnTo>
                    <a:pt x="3741" y="4549"/>
                  </a:lnTo>
                  <a:lnTo>
                    <a:pt x="3911" y="4549"/>
                  </a:lnTo>
                  <a:lnTo>
                    <a:pt x="4038" y="4464"/>
                  </a:lnTo>
                  <a:lnTo>
                    <a:pt x="4123" y="4252"/>
                  </a:lnTo>
                  <a:lnTo>
                    <a:pt x="4166" y="4039"/>
                  </a:lnTo>
                  <a:lnTo>
                    <a:pt x="4209" y="3742"/>
                  </a:lnTo>
                  <a:lnTo>
                    <a:pt x="4209" y="3019"/>
                  </a:lnTo>
                  <a:lnTo>
                    <a:pt x="4123" y="2254"/>
                  </a:lnTo>
                  <a:lnTo>
                    <a:pt x="3953" y="809"/>
                  </a:lnTo>
                  <a:lnTo>
                    <a:pt x="3826" y="128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3213800" y="4115750"/>
              <a:ext cx="56350" cy="37225"/>
            </a:xfrm>
            <a:custGeom>
              <a:rect b="b" l="l" r="r" t="t"/>
              <a:pathLst>
                <a:path extrusionOk="0" h="1489" w="2254">
                  <a:moveTo>
                    <a:pt x="43" y="1"/>
                  </a:moveTo>
                  <a:lnTo>
                    <a:pt x="128" y="171"/>
                  </a:lnTo>
                  <a:lnTo>
                    <a:pt x="128" y="383"/>
                  </a:lnTo>
                  <a:lnTo>
                    <a:pt x="85" y="808"/>
                  </a:lnTo>
                  <a:lnTo>
                    <a:pt x="0" y="1234"/>
                  </a:lnTo>
                  <a:lnTo>
                    <a:pt x="0" y="1361"/>
                  </a:lnTo>
                  <a:lnTo>
                    <a:pt x="43" y="1489"/>
                  </a:lnTo>
                  <a:lnTo>
                    <a:pt x="213" y="1489"/>
                  </a:lnTo>
                  <a:lnTo>
                    <a:pt x="425" y="1404"/>
                  </a:lnTo>
                  <a:lnTo>
                    <a:pt x="723" y="1234"/>
                  </a:lnTo>
                  <a:lnTo>
                    <a:pt x="1020" y="1021"/>
                  </a:lnTo>
                  <a:lnTo>
                    <a:pt x="1530" y="596"/>
                  </a:lnTo>
                  <a:lnTo>
                    <a:pt x="1743" y="383"/>
                  </a:lnTo>
                  <a:lnTo>
                    <a:pt x="2253" y="298"/>
                  </a:lnTo>
                  <a:lnTo>
                    <a:pt x="1743" y="128"/>
                  </a:lnTo>
                  <a:lnTo>
                    <a:pt x="1190" y="4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2169125" y="4239025"/>
              <a:ext cx="44650" cy="110550"/>
            </a:xfrm>
            <a:custGeom>
              <a:rect b="b" l="l" r="r" t="t"/>
              <a:pathLst>
                <a:path extrusionOk="0" h="4422" w="1786">
                  <a:moveTo>
                    <a:pt x="1785" y="1"/>
                  </a:moveTo>
                  <a:lnTo>
                    <a:pt x="1615" y="43"/>
                  </a:lnTo>
                  <a:lnTo>
                    <a:pt x="1403" y="256"/>
                  </a:lnTo>
                  <a:lnTo>
                    <a:pt x="1190" y="511"/>
                  </a:lnTo>
                  <a:lnTo>
                    <a:pt x="1020" y="809"/>
                  </a:lnTo>
                  <a:lnTo>
                    <a:pt x="765" y="1361"/>
                  </a:lnTo>
                  <a:lnTo>
                    <a:pt x="553" y="1956"/>
                  </a:lnTo>
                  <a:lnTo>
                    <a:pt x="383" y="2551"/>
                  </a:lnTo>
                  <a:lnTo>
                    <a:pt x="255" y="3189"/>
                  </a:lnTo>
                  <a:lnTo>
                    <a:pt x="128" y="3784"/>
                  </a:lnTo>
                  <a:lnTo>
                    <a:pt x="0" y="4422"/>
                  </a:lnTo>
                  <a:lnTo>
                    <a:pt x="340" y="3189"/>
                  </a:lnTo>
                  <a:lnTo>
                    <a:pt x="680" y="1999"/>
                  </a:lnTo>
                  <a:lnTo>
                    <a:pt x="893" y="1404"/>
                  </a:lnTo>
                  <a:lnTo>
                    <a:pt x="1148" y="851"/>
                  </a:lnTo>
                  <a:lnTo>
                    <a:pt x="1275" y="554"/>
                  </a:lnTo>
                  <a:lnTo>
                    <a:pt x="1445" y="298"/>
                  </a:lnTo>
                  <a:lnTo>
                    <a:pt x="1530" y="171"/>
                  </a:lnTo>
                  <a:lnTo>
                    <a:pt x="1658" y="8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628175" y="4027550"/>
              <a:ext cx="34025" cy="193450"/>
            </a:xfrm>
            <a:custGeom>
              <a:rect b="b" l="l" r="r" t="t"/>
              <a:pathLst>
                <a:path extrusionOk="0" h="7738" w="1361">
                  <a:moveTo>
                    <a:pt x="1" y="1"/>
                  </a:moveTo>
                  <a:lnTo>
                    <a:pt x="128" y="978"/>
                  </a:lnTo>
                  <a:lnTo>
                    <a:pt x="256" y="1488"/>
                  </a:lnTo>
                  <a:lnTo>
                    <a:pt x="383" y="1956"/>
                  </a:lnTo>
                  <a:lnTo>
                    <a:pt x="468" y="2211"/>
                  </a:lnTo>
                  <a:lnTo>
                    <a:pt x="553" y="2424"/>
                  </a:lnTo>
                  <a:lnTo>
                    <a:pt x="766" y="2891"/>
                  </a:lnTo>
                  <a:lnTo>
                    <a:pt x="936" y="3359"/>
                  </a:lnTo>
                  <a:lnTo>
                    <a:pt x="1063" y="3826"/>
                  </a:lnTo>
                  <a:lnTo>
                    <a:pt x="1191" y="4294"/>
                  </a:lnTo>
                  <a:lnTo>
                    <a:pt x="1276" y="4804"/>
                  </a:lnTo>
                  <a:lnTo>
                    <a:pt x="1318" y="5314"/>
                  </a:lnTo>
                  <a:lnTo>
                    <a:pt x="1318" y="5782"/>
                  </a:lnTo>
                  <a:lnTo>
                    <a:pt x="1233" y="6292"/>
                  </a:lnTo>
                  <a:lnTo>
                    <a:pt x="1191" y="6504"/>
                  </a:lnTo>
                  <a:lnTo>
                    <a:pt x="1148" y="6760"/>
                  </a:lnTo>
                  <a:lnTo>
                    <a:pt x="1148" y="7015"/>
                  </a:lnTo>
                  <a:lnTo>
                    <a:pt x="1191" y="7270"/>
                  </a:lnTo>
                  <a:lnTo>
                    <a:pt x="1191" y="7015"/>
                  </a:lnTo>
                  <a:lnTo>
                    <a:pt x="1191" y="6760"/>
                  </a:lnTo>
                  <a:lnTo>
                    <a:pt x="1233" y="6547"/>
                  </a:lnTo>
                  <a:lnTo>
                    <a:pt x="1276" y="6292"/>
                  </a:lnTo>
                  <a:lnTo>
                    <a:pt x="1361" y="5782"/>
                  </a:lnTo>
                  <a:lnTo>
                    <a:pt x="1361" y="5272"/>
                  </a:lnTo>
                  <a:lnTo>
                    <a:pt x="1361" y="4804"/>
                  </a:lnTo>
                  <a:lnTo>
                    <a:pt x="1276" y="4294"/>
                  </a:lnTo>
                  <a:lnTo>
                    <a:pt x="1148" y="3784"/>
                  </a:lnTo>
                  <a:lnTo>
                    <a:pt x="1021" y="3316"/>
                  </a:lnTo>
                  <a:lnTo>
                    <a:pt x="851" y="2849"/>
                  </a:lnTo>
                  <a:lnTo>
                    <a:pt x="638" y="2381"/>
                  </a:lnTo>
                  <a:lnTo>
                    <a:pt x="426" y="1913"/>
                  </a:lnTo>
                  <a:lnTo>
                    <a:pt x="298" y="1446"/>
                  </a:lnTo>
                  <a:lnTo>
                    <a:pt x="171" y="978"/>
                  </a:lnTo>
                  <a:lnTo>
                    <a:pt x="1" y="1"/>
                  </a:lnTo>
                  <a:close/>
                  <a:moveTo>
                    <a:pt x="1191" y="7270"/>
                  </a:moveTo>
                  <a:lnTo>
                    <a:pt x="1233" y="7525"/>
                  </a:lnTo>
                  <a:lnTo>
                    <a:pt x="1361" y="7737"/>
                  </a:lnTo>
                  <a:lnTo>
                    <a:pt x="1276" y="7525"/>
                  </a:lnTo>
                  <a:lnTo>
                    <a:pt x="1191" y="727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685575" y="4036050"/>
              <a:ext cx="28700" cy="147750"/>
            </a:xfrm>
            <a:custGeom>
              <a:rect b="b" l="l" r="r" t="t"/>
              <a:pathLst>
                <a:path extrusionOk="0" h="5910" w="1148">
                  <a:moveTo>
                    <a:pt x="0" y="1"/>
                  </a:moveTo>
                  <a:lnTo>
                    <a:pt x="128" y="808"/>
                  </a:lnTo>
                  <a:lnTo>
                    <a:pt x="298" y="1573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1"/>
                  </a:lnTo>
                  <a:lnTo>
                    <a:pt x="850" y="3104"/>
                  </a:lnTo>
                  <a:lnTo>
                    <a:pt x="935" y="3486"/>
                  </a:lnTo>
                  <a:lnTo>
                    <a:pt x="1020" y="3911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78" y="5909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5" y="4719"/>
                  </a:lnTo>
                  <a:lnTo>
                    <a:pt x="1148" y="4294"/>
                  </a:lnTo>
                  <a:lnTo>
                    <a:pt x="1105" y="3911"/>
                  </a:lnTo>
                  <a:lnTo>
                    <a:pt x="1020" y="3486"/>
                  </a:lnTo>
                  <a:lnTo>
                    <a:pt x="935" y="3104"/>
                  </a:lnTo>
                  <a:lnTo>
                    <a:pt x="850" y="2679"/>
                  </a:lnTo>
                  <a:lnTo>
                    <a:pt x="680" y="2296"/>
                  </a:lnTo>
                  <a:lnTo>
                    <a:pt x="510" y="1956"/>
                  </a:lnTo>
                  <a:lnTo>
                    <a:pt x="383" y="1573"/>
                  </a:lnTo>
                  <a:lnTo>
                    <a:pt x="170" y="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744025" y="4017975"/>
              <a:ext cx="28700" cy="153075"/>
            </a:xfrm>
            <a:custGeom>
              <a:rect b="b" l="l" r="r" t="t"/>
              <a:pathLst>
                <a:path extrusionOk="0" h="6123" w="1148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0" y="3147"/>
                  </a:lnTo>
                  <a:lnTo>
                    <a:pt x="978" y="3529"/>
                  </a:lnTo>
                  <a:lnTo>
                    <a:pt x="1020" y="3912"/>
                  </a:lnTo>
                  <a:lnTo>
                    <a:pt x="1063" y="4337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35" y="5740"/>
                  </a:lnTo>
                  <a:lnTo>
                    <a:pt x="978" y="5952"/>
                  </a:lnTo>
                  <a:lnTo>
                    <a:pt x="1020" y="6122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45"/>
                  </a:lnTo>
                  <a:lnTo>
                    <a:pt x="1105" y="4719"/>
                  </a:lnTo>
                  <a:lnTo>
                    <a:pt x="1148" y="4337"/>
                  </a:lnTo>
                  <a:lnTo>
                    <a:pt x="1105" y="3912"/>
                  </a:lnTo>
                  <a:lnTo>
                    <a:pt x="1020" y="3487"/>
                  </a:lnTo>
                  <a:lnTo>
                    <a:pt x="935" y="3104"/>
                  </a:lnTo>
                  <a:lnTo>
                    <a:pt x="850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810975" y="4015850"/>
              <a:ext cx="28725" cy="147750"/>
            </a:xfrm>
            <a:custGeom>
              <a:rect b="b" l="l" r="r" t="t"/>
              <a:pathLst>
                <a:path extrusionOk="0" h="5910" w="1149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1" y="3104"/>
                  </a:lnTo>
                  <a:lnTo>
                    <a:pt x="936" y="3529"/>
                  </a:lnTo>
                  <a:lnTo>
                    <a:pt x="1021" y="3912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6" y="5527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6" y="4719"/>
                  </a:lnTo>
                  <a:lnTo>
                    <a:pt x="1148" y="4294"/>
                  </a:lnTo>
                  <a:lnTo>
                    <a:pt x="1106" y="3912"/>
                  </a:lnTo>
                  <a:lnTo>
                    <a:pt x="1021" y="3487"/>
                  </a:lnTo>
                  <a:lnTo>
                    <a:pt x="936" y="3104"/>
                  </a:lnTo>
                  <a:lnTo>
                    <a:pt x="851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5650" y="3863900"/>
              <a:ext cx="64850" cy="19150"/>
            </a:xfrm>
            <a:custGeom>
              <a:rect b="b" l="l" r="r" t="t"/>
              <a:pathLst>
                <a:path extrusionOk="0" h="766" w="2594">
                  <a:moveTo>
                    <a:pt x="0" y="0"/>
                  </a:moveTo>
                  <a:lnTo>
                    <a:pt x="638" y="213"/>
                  </a:lnTo>
                  <a:lnTo>
                    <a:pt x="1276" y="425"/>
                  </a:lnTo>
                  <a:lnTo>
                    <a:pt x="1956" y="595"/>
                  </a:lnTo>
                  <a:lnTo>
                    <a:pt x="2593" y="765"/>
                  </a:lnTo>
                  <a:lnTo>
                    <a:pt x="2593" y="765"/>
                  </a:lnTo>
                  <a:lnTo>
                    <a:pt x="1956" y="510"/>
                  </a:lnTo>
                  <a:lnTo>
                    <a:pt x="1318" y="298"/>
                  </a:lnTo>
                  <a:lnTo>
                    <a:pt x="68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2823775" y="3912775"/>
              <a:ext cx="64850" cy="18100"/>
            </a:xfrm>
            <a:custGeom>
              <a:rect b="b" l="l" r="r" t="t"/>
              <a:pathLst>
                <a:path extrusionOk="0" h="724" w="2594">
                  <a:moveTo>
                    <a:pt x="0" y="0"/>
                  </a:moveTo>
                  <a:lnTo>
                    <a:pt x="638" y="213"/>
                  </a:lnTo>
                  <a:lnTo>
                    <a:pt x="1275" y="426"/>
                  </a:lnTo>
                  <a:lnTo>
                    <a:pt x="1913" y="596"/>
                  </a:lnTo>
                  <a:lnTo>
                    <a:pt x="2593" y="723"/>
                  </a:lnTo>
                  <a:lnTo>
                    <a:pt x="1955" y="511"/>
                  </a:lnTo>
                  <a:lnTo>
                    <a:pt x="1318" y="298"/>
                  </a:lnTo>
                  <a:lnTo>
                    <a:pt x="63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2949175" y="3905325"/>
              <a:ext cx="65900" cy="19175"/>
            </a:xfrm>
            <a:custGeom>
              <a:rect b="b" l="l" r="r" t="t"/>
              <a:pathLst>
                <a:path extrusionOk="0" h="767" w="2636">
                  <a:moveTo>
                    <a:pt x="0" y="1"/>
                  </a:moveTo>
                  <a:lnTo>
                    <a:pt x="638" y="256"/>
                  </a:lnTo>
                  <a:lnTo>
                    <a:pt x="1275" y="426"/>
                  </a:lnTo>
                  <a:lnTo>
                    <a:pt x="1956" y="639"/>
                  </a:lnTo>
                  <a:lnTo>
                    <a:pt x="2636" y="766"/>
                  </a:lnTo>
                  <a:lnTo>
                    <a:pt x="1998" y="511"/>
                  </a:lnTo>
                  <a:lnTo>
                    <a:pt x="1318" y="341"/>
                  </a:lnTo>
                  <a:lnTo>
                    <a:pt x="680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400750" y="4025425"/>
              <a:ext cx="48925" cy="56350"/>
            </a:xfrm>
            <a:custGeom>
              <a:rect b="b" l="l" r="r" t="t"/>
              <a:pathLst>
                <a:path extrusionOk="0" h="2254" w="1957">
                  <a:moveTo>
                    <a:pt x="1021" y="0"/>
                  </a:moveTo>
                  <a:lnTo>
                    <a:pt x="893" y="43"/>
                  </a:lnTo>
                  <a:lnTo>
                    <a:pt x="638" y="171"/>
                  </a:lnTo>
                  <a:lnTo>
                    <a:pt x="426" y="298"/>
                  </a:lnTo>
                  <a:lnTo>
                    <a:pt x="256" y="511"/>
                  </a:lnTo>
                  <a:lnTo>
                    <a:pt x="86" y="723"/>
                  </a:lnTo>
                  <a:lnTo>
                    <a:pt x="1" y="978"/>
                  </a:lnTo>
                  <a:lnTo>
                    <a:pt x="1" y="1276"/>
                  </a:lnTo>
                  <a:lnTo>
                    <a:pt x="1" y="1531"/>
                  </a:lnTo>
                  <a:lnTo>
                    <a:pt x="128" y="1786"/>
                  </a:lnTo>
                  <a:lnTo>
                    <a:pt x="298" y="1998"/>
                  </a:lnTo>
                  <a:lnTo>
                    <a:pt x="511" y="2168"/>
                  </a:lnTo>
                  <a:lnTo>
                    <a:pt x="766" y="2253"/>
                  </a:lnTo>
                  <a:lnTo>
                    <a:pt x="1021" y="2253"/>
                  </a:lnTo>
                  <a:lnTo>
                    <a:pt x="1276" y="2211"/>
                  </a:lnTo>
                  <a:lnTo>
                    <a:pt x="1488" y="2083"/>
                  </a:lnTo>
                  <a:lnTo>
                    <a:pt x="1658" y="1913"/>
                  </a:lnTo>
                  <a:lnTo>
                    <a:pt x="1786" y="1701"/>
                  </a:lnTo>
                  <a:lnTo>
                    <a:pt x="1914" y="1446"/>
                  </a:lnTo>
                  <a:lnTo>
                    <a:pt x="1956" y="1233"/>
                  </a:lnTo>
                  <a:lnTo>
                    <a:pt x="1956" y="1021"/>
                  </a:lnTo>
                  <a:lnTo>
                    <a:pt x="1956" y="808"/>
                  </a:lnTo>
                  <a:lnTo>
                    <a:pt x="1871" y="596"/>
                  </a:lnTo>
                  <a:lnTo>
                    <a:pt x="1786" y="383"/>
                  </a:lnTo>
                  <a:lnTo>
                    <a:pt x="1616" y="213"/>
                  </a:lnTo>
                  <a:lnTo>
                    <a:pt x="1403" y="86"/>
                  </a:lnTo>
                  <a:lnTo>
                    <a:pt x="1318" y="4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403950" y="4021175"/>
              <a:ext cx="45725" cy="53150"/>
            </a:xfrm>
            <a:custGeom>
              <a:rect b="b" l="l" r="r" t="t"/>
              <a:pathLst>
                <a:path extrusionOk="0" h="2126" w="1829">
                  <a:moveTo>
                    <a:pt x="978" y="0"/>
                  </a:moveTo>
                  <a:lnTo>
                    <a:pt x="808" y="43"/>
                  </a:lnTo>
                  <a:lnTo>
                    <a:pt x="638" y="128"/>
                  </a:lnTo>
                  <a:lnTo>
                    <a:pt x="425" y="298"/>
                  </a:lnTo>
                  <a:lnTo>
                    <a:pt x="255" y="468"/>
                  </a:lnTo>
                  <a:lnTo>
                    <a:pt x="128" y="681"/>
                  </a:lnTo>
                  <a:lnTo>
                    <a:pt x="43" y="936"/>
                  </a:lnTo>
                  <a:lnTo>
                    <a:pt x="0" y="1191"/>
                  </a:lnTo>
                  <a:lnTo>
                    <a:pt x="43" y="1403"/>
                  </a:lnTo>
                  <a:lnTo>
                    <a:pt x="128" y="1658"/>
                  </a:lnTo>
                  <a:lnTo>
                    <a:pt x="298" y="1871"/>
                  </a:lnTo>
                  <a:lnTo>
                    <a:pt x="510" y="2041"/>
                  </a:lnTo>
                  <a:lnTo>
                    <a:pt x="723" y="2083"/>
                  </a:lnTo>
                  <a:lnTo>
                    <a:pt x="978" y="2126"/>
                  </a:lnTo>
                  <a:lnTo>
                    <a:pt x="1190" y="2041"/>
                  </a:lnTo>
                  <a:lnTo>
                    <a:pt x="1403" y="1956"/>
                  </a:lnTo>
                  <a:lnTo>
                    <a:pt x="1573" y="1786"/>
                  </a:lnTo>
                  <a:lnTo>
                    <a:pt x="1700" y="1573"/>
                  </a:lnTo>
                  <a:lnTo>
                    <a:pt x="1786" y="1318"/>
                  </a:lnTo>
                  <a:lnTo>
                    <a:pt x="1828" y="1148"/>
                  </a:lnTo>
                  <a:lnTo>
                    <a:pt x="1828" y="978"/>
                  </a:lnTo>
                  <a:lnTo>
                    <a:pt x="1828" y="723"/>
                  </a:lnTo>
                  <a:lnTo>
                    <a:pt x="1743" y="553"/>
                  </a:lnTo>
                  <a:lnTo>
                    <a:pt x="1658" y="341"/>
                  </a:lnTo>
                  <a:lnTo>
                    <a:pt x="1530" y="213"/>
                  </a:lnTo>
                  <a:lnTo>
                    <a:pt x="1318" y="85"/>
                  </a:lnTo>
                  <a:lnTo>
                    <a:pt x="1233" y="43"/>
                  </a:lnTo>
                  <a:lnTo>
                    <a:pt x="1105" y="4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412450" y="4040300"/>
              <a:ext cx="11700" cy="15975"/>
            </a:xfrm>
            <a:custGeom>
              <a:rect b="b" l="l" r="r" t="t"/>
              <a:pathLst>
                <a:path extrusionOk="0" h="639" w="468">
                  <a:moveTo>
                    <a:pt x="213" y="1"/>
                  </a:moveTo>
                  <a:lnTo>
                    <a:pt x="128" y="43"/>
                  </a:lnTo>
                  <a:lnTo>
                    <a:pt x="43" y="213"/>
                  </a:lnTo>
                  <a:lnTo>
                    <a:pt x="0" y="426"/>
                  </a:lnTo>
                  <a:lnTo>
                    <a:pt x="43" y="511"/>
                  </a:lnTo>
                  <a:lnTo>
                    <a:pt x="85" y="553"/>
                  </a:lnTo>
                  <a:lnTo>
                    <a:pt x="213" y="638"/>
                  </a:lnTo>
                  <a:lnTo>
                    <a:pt x="340" y="596"/>
                  </a:lnTo>
                  <a:lnTo>
                    <a:pt x="383" y="553"/>
                  </a:lnTo>
                  <a:lnTo>
                    <a:pt x="425" y="468"/>
                  </a:lnTo>
                  <a:lnTo>
                    <a:pt x="468" y="256"/>
                  </a:lnTo>
                  <a:lnTo>
                    <a:pt x="383" y="8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Methodology</a:t>
            </a:r>
            <a:r>
              <a:rPr lang="en" sz="3000"/>
              <a:t> used to obtain statistics</a:t>
            </a:r>
            <a:endParaRPr sz="3000"/>
          </a:p>
        </p:txBody>
      </p:sp>
      <p:sp>
        <p:nvSpPr>
          <p:cNvPr id="694" name="Google Shape;694;p38"/>
          <p:cNvSpPr/>
          <p:nvPr/>
        </p:nvSpPr>
        <p:spPr>
          <a:xfrm rot="-5400000">
            <a:off x="6863711" y="2891988"/>
            <a:ext cx="201600" cy="2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 txBox="1"/>
          <p:nvPr/>
        </p:nvSpPr>
        <p:spPr>
          <a:xfrm>
            <a:off x="1029853" y="3906471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Elimination of data and standardization of values in the DB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38"/>
          <p:cNvSpPr txBox="1"/>
          <p:nvPr/>
        </p:nvSpPr>
        <p:spPr>
          <a:xfrm>
            <a:off x="2703000" y="1413299"/>
            <a:ext cx="3522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Grouping of information and operations on it to obtain values to be interpreted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6038771" y="3631221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evaluation and reading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38"/>
          <p:cNvSpPr txBox="1"/>
          <p:nvPr/>
        </p:nvSpPr>
        <p:spPr>
          <a:xfrm>
            <a:off x="1029853" y="3384325"/>
            <a:ext cx="2004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Cleaning and formatting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38"/>
          <p:cNvSpPr txBox="1"/>
          <p:nvPr/>
        </p:nvSpPr>
        <p:spPr>
          <a:xfrm>
            <a:off x="5623112" y="3195550"/>
            <a:ext cx="26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Interpretation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38"/>
          <p:cNvSpPr txBox="1"/>
          <p:nvPr/>
        </p:nvSpPr>
        <p:spPr>
          <a:xfrm>
            <a:off x="3487400" y="2100113"/>
            <a:ext cx="2004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Grouping and filtering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38"/>
          <p:cNvSpPr/>
          <p:nvPr/>
        </p:nvSpPr>
        <p:spPr>
          <a:xfrm rot="-5400000">
            <a:off x="1931353" y="2891988"/>
            <a:ext cx="201600" cy="2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8"/>
          <p:cNvSpPr/>
          <p:nvPr/>
        </p:nvSpPr>
        <p:spPr>
          <a:xfrm rot="-5400000">
            <a:off x="4363188" y="2891988"/>
            <a:ext cx="201600" cy="2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38"/>
          <p:cNvCxnSpPr>
            <a:stCxn id="701" idx="4"/>
          </p:cNvCxnSpPr>
          <p:nvPr/>
        </p:nvCxnSpPr>
        <p:spPr>
          <a:xfrm>
            <a:off x="2132953" y="2992788"/>
            <a:ext cx="1406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38"/>
          <p:cNvCxnSpPr>
            <a:stCxn id="705" idx="4"/>
            <a:endCxn id="702" idx="0"/>
          </p:cNvCxnSpPr>
          <p:nvPr/>
        </p:nvCxnSpPr>
        <p:spPr>
          <a:xfrm>
            <a:off x="3230988" y="2992788"/>
            <a:ext cx="1132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8"/>
          <p:cNvCxnSpPr>
            <a:stCxn id="702" idx="4"/>
          </p:cNvCxnSpPr>
          <p:nvPr/>
        </p:nvCxnSpPr>
        <p:spPr>
          <a:xfrm>
            <a:off x="4564788" y="2992788"/>
            <a:ext cx="1459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8"/>
          <p:cNvCxnSpPr>
            <a:stCxn id="708" idx="4"/>
            <a:endCxn id="694" idx="0"/>
          </p:cNvCxnSpPr>
          <p:nvPr/>
        </p:nvCxnSpPr>
        <p:spPr>
          <a:xfrm>
            <a:off x="5757011" y="2992788"/>
            <a:ext cx="110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9"/>
          <p:cNvSpPr txBox="1"/>
          <p:nvPr>
            <p:ph type="title"/>
          </p:nvPr>
        </p:nvSpPr>
        <p:spPr>
          <a:xfrm>
            <a:off x="720000" y="1674650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Results</a:t>
            </a:r>
            <a:endParaRPr b="1" sz="3800"/>
          </a:p>
        </p:txBody>
      </p:sp>
      <p:sp>
        <p:nvSpPr>
          <p:cNvPr id="714" name="Google Shape;714;p39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15" name="Google Shape;715;p39"/>
          <p:cNvGrpSpPr/>
          <p:nvPr/>
        </p:nvGrpSpPr>
        <p:grpSpPr>
          <a:xfrm flipH="1">
            <a:off x="5701782" y="2374920"/>
            <a:ext cx="4467186" cy="2467730"/>
            <a:chOff x="1435025" y="3846200"/>
            <a:chExt cx="1565950" cy="954450"/>
          </a:xfrm>
        </p:grpSpPr>
        <p:sp>
          <p:nvSpPr>
            <p:cNvPr id="716" name="Google Shape;716;p39"/>
            <p:cNvSpPr/>
            <p:nvPr/>
          </p:nvSpPr>
          <p:spPr>
            <a:xfrm>
              <a:off x="1435025" y="3846200"/>
              <a:ext cx="1565950" cy="954450"/>
            </a:xfrm>
            <a:custGeom>
              <a:rect b="b" l="l" r="r" t="t"/>
              <a:pathLst>
                <a:path extrusionOk="0" h="38178" w="62638">
                  <a:moveTo>
                    <a:pt x="17620" y="0"/>
                  </a:moveTo>
                  <a:lnTo>
                    <a:pt x="17427" y="39"/>
                  </a:lnTo>
                  <a:lnTo>
                    <a:pt x="17273" y="78"/>
                  </a:lnTo>
                  <a:lnTo>
                    <a:pt x="17157" y="194"/>
                  </a:lnTo>
                  <a:lnTo>
                    <a:pt x="17118" y="348"/>
                  </a:lnTo>
                  <a:lnTo>
                    <a:pt x="17118" y="503"/>
                  </a:lnTo>
                  <a:lnTo>
                    <a:pt x="17234" y="812"/>
                  </a:lnTo>
                  <a:lnTo>
                    <a:pt x="17311" y="1121"/>
                  </a:lnTo>
                  <a:lnTo>
                    <a:pt x="17350" y="1160"/>
                  </a:lnTo>
                  <a:lnTo>
                    <a:pt x="17389" y="1314"/>
                  </a:lnTo>
                  <a:lnTo>
                    <a:pt x="17505" y="1507"/>
                  </a:lnTo>
                  <a:lnTo>
                    <a:pt x="17659" y="1971"/>
                  </a:lnTo>
                  <a:lnTo>
                    <a:pt x="17852" y="2396"/>
                  </a:lnTo>
                  <a:lnTo>
                    <a:pt x="17891" y="2435"/>
                  </a:lnTo>
                  <a:lnTo>
                    <a:pt x="18277" y="3439"/>
                  </a:lnTo>
                  <a:lnTo>
                    <a:pt x="18586" y="4483"/>
                  </a:lnTo>
                  <a:lnTo>
                    <a:pt x="18857" y="5526"/>
                  </a:lnTo>
                  <a:lnTo>
                    <a:pt x="19089" y="6608"/>
                  </a:lnTo>
                  <a:lnTo>
                    <a:pt x="19321" y="8038"/>
                  </a:lnTo>
                  <a:lnTo>
                    <a:pt x="19514" y="9467"/>
                  </a:lnTo>
                  <a:lnTo>
                    <a:pt x="19591" y="10897"/>
                  </a:lnTo>
                  <a:lnTo>
                    <a:pt x="19591" y="12327"/>
                  </a:lnTo>
                  <a:lnTo>
                    <a:pt x="19553" y="13254"/>
                  </a:lnTo>
                  <a:lnTo>
                    <a:pt x="19437" y="14182"/>
                  </a:lnTo>
                  <a:lnTo>
                    <a:pt x="18664" y="15341"/>
                  </a:lnTo>
                  <a:lnTo>
                    <a:pt x="17930" y="16500"/>
                  </a:lnTo>
                  <a:lnTo>
                    <a:pt x="17736" y="16577"/>
                  </a:lnTo>
                  <a:lnTo>
                    <a:pt x="17466" y="16655"/>
                  </a:lnTo>
                  <a:lnTo>
                    <a:pt x="17157" y="16732"/>
                  </a:lnTo>
                  <a:lnTo>
                    <a:pt x="16886" y="16771"/>
                  </a:lnTo>
                  <a:lnTo>
                    <a:pt x="16654" y="16809"/>
                  </a:lnTo>
                  <a:lnTo>
                    <a:pt x="16461" y="16886"/>
                  </a:lnTo>
                  <a:lnTo>
                    <a:pt x="16384" y="17002"/>
                  </a:lnTo>
                  <a:lnTo>
                    <a:pt x="16345" y="17157"/>
                  </a:lnTo>
                  <a:lnTo>
                    <a:pt x="16384" y="17350"/>
                  </a:lnTo>
                  <a:lnTo>
                    <a:pt x="16732" y="18509"/>
                  </a:lnTo>
                  <a:lnTo>
                    <a:pt x="16384" y="19205"/>
                  </a:lnTo>
                  <a:lnTo>
                    <a:pt x="16036" y="19900"/>
                  </a:lnTo>
                  <a:lnTo>
                    <a:pt x="15727" y="20635"/>
                  </a:lnTo>
                  <a:lnTo>
                    <a:pt x="15418" y="21369"/>
                  </a:lnTo>
                  <a:lnTo>
                    <a:pt x="15186" y="22026"/>
                  </a:lnTo>
                  <a:lnTo>
                    <a:pt x="14993" y="22683"/>
                  </a:lnTo>
                  <a:lnTo>
                    <a:pt x="14954" y="22721"/>
                  </a:lnTo>
                  <a:lnTo>
                    <a:pt x="14954" y="22760"/>
                  </a:lnTo>
                  <a:lnTo>
                    <a:pt x="14916" y="22876"/>
                  </a:lnTo>
                  <a:lnTo>
                    <a:pt x="14800" y="23030"/>
                  </a:lnTo>
                  <a:lnTo>
                    <a:pt x="14645" y="23069"/>
                  </a:lnTo>
                  <a:lnTo>
                    <a:pt x="14452" y="23108"/>
                  </a:lnTo>
                  <a:lnTo>
                    <a:pt x="14297" y="23108"/>
                  </a:lnTo>
                  <a:lnTo>
                    <a:pt x="14181" y="23069"/>
                  </a:lnTo>
                  <a:lnTo>
                    <a:pt x="13911" y="22953"/>
                  </a:lnTo>
                  <a:lnTo>
                    <a:pt x="13679" y="22760"/>
                  </a:lnTo>
                  <a:lnTo>
                    <a:pt x="13447" y="22605"/>
                  </a:lnTo>
                  <a:lnTo>
                    <a:pt x="12597" y="21833"/>
                  </a:lnTo>
                  <a:lnTo>
                    <a:pt x="11786" y="21098"/>
                  </a:lnTo>
                  <a:lnTo>
                    <a:pt x="10936" y="20403"/>
                  </a:lnTo>
                  <a:lnTo>
                    <a:pt x="10085" y="19707"/>
                  </a:lnTo>
                  <a:lnTo>
                    <a:pt x="9197" y="19089"/>
                  </a:lnTo>
                  <a:lnTo>
                    <a:pt x="8308" y="18509"/>
                  </a:lnTo>
                  <a:lnTo>
                    <a:pt x="7381" y="18007"/>
                  </a:lnTo>
                  <a:lnTo>
                    <a:pt x="6453" y="17505"/>
                  </a:lnTo>
                  <a:lnTo>
                    <a:pt x="5487" y="17080"/>
                  </a:lnTo>
                  <a:lnTo>
                    <a:pt x="4521" y="16693"/>
                  </a:lnTo>
                  <a:lnTo>
                    <a:pt x="3555" y="16384"/>
                  </a:lnTo>
                  <a:lnTo>
                    <a:pt x="2512" y="16075"/>
                  </a:lnTo>
                  <a:lnTo>
                    <a:pt x="1971" y="15920"/>
                  </a:lnTo>
                  <a:lnTo>
                    <a:pt x="1430" y="15843"/>
                  </a:lnTo>
                  <a:lnTo>
                    <a:pt x="812" y="15805"/>
                  </a:lnTo>
                  <a:lnTo>
                    <a:pt x="541" y="15805"/>
                  </a:lnTo>
                  <a:lnTo>
                    <a:pt x="232" y="15843"/>
                  </a:lnTo>
                  <a:lnTo>
                    <a:pt x="116" y="15882"/>
                  </a:lnTo>
                  <a:lnTo>
                    <a:pt x="39" y="15920"/>
                  </a:lnTo>
                  <a:lnTo>
                    <a:pt x="0" y="15998"/>
                  </a:lnTo>
                  <a:lnTo>
                    <a:pt x="0" y="16036"/>
                  </a:lnTo>
                  <a:lnTo>
                    <a:pt x="39" y="16191"/>
                  </a:lnTo>
                  <a:lnTo>
                    <a:pt x="155" y="16346"/>
                  </a:lnTo>
                  <a:lnTo>
                    <a:pt x="1816" y="18548"/>
                  </a:lnTo>
                  <a:lnTo>
                    <a:pt x="2087" y="18973"/>
                  </a:lnTo>
                  <a:lnTo>
                    <a:pt x="2241" y="19166"/>
                  </a:lnTo>
                  <a:lnTo>
                    <a:pt x="2396" y="19282"/>
                  </a:lnTo>
                  <a:lnTo>
                    <a:pt x="2589" y="19360"/>
                  </a:lnTo>
                  <a:lnTo>
                    <a:pt x="2821" y="19437"/>
                  </a:lnTo>
                  <a:lnTo>
                    <a:pt x="3362" y="19514"/>
                  </a:lnTo>
                  <a:lnTo>
                    <a:pt x="3903" y="19553"/>
                  </a:lnTo>
                  <a:lnTo>
                    <a:pt x="4135" y="19553"/>
                  </a:lnTo>
                  <a:lnTo>
                    <a:pt x="4405" y="19591"/>
                  </a:lnTo>
                  <a:lnTo>
                    <a:pt x="4135" y="19785"/>
                  </a:lnTo>
                  <a:lnTo>
                    <a:pt x="3787" y="20055"/>
                  </a:lnTo>
                  <a:lnTo>
                    <a:pt x="3671" y="20132"/>
                  </a:lnTo>
                  <a:lnTo>
                    <a:pt x="3555" y="20171"/>
                  </a:lnTo>
                  <a:lnTo>
                    <a:pt x="3478" y="20287"/>
                  </a:lnTo>
                  <a:lnTo>
                    <a:pt x="3439" y="20403"/>
                  </a:lnTo>
                  <a:lnTo>
                    <a:pt x="3439" y="20557"/>
                  </a:lnTo>
                  <a:lnTo>
                    <a:pt x="3516" y="20635"/>
                  </a:lnTo>
                  <a:lnTo>
                    <a:pt x="3594" y="20712"/>
                  </a:lnTo>
                  <a:lnTo>
                    <a:pt x="3748" y="20866"/>
                  </a:lnTo>
                  <a:lnTo>
                    <a:pt x="4096" y="21021"/>
                  </a:lnTo>
                  <a:lnTo>
                    <a:pt x="4405" y="21176"/>
                  </a:lnTo>
                  <a:lnTo>
                    <a:pt x="4946" y="21601"/>
                  </a:lnTo>
                  <a:lnTo>
                    <a:pt x="5487" y="22064"/>
                  </a:lnTo>
                  <a:lnTo>
                    <a:pt x="6028" y="22605"/>
                  </a:lnTo>
                  <a:lnTo>
                    <a:pt x="6492" y="23108"/>
                  </a:lnTo>
                  <a:lnTo>
                    <a:pt x="7071" y="23765"/>
                  </a:lnTo>
                  <a:lnTo>
                    <a:pt x="7612" y="24421"/>
                  </a:lnTo>
                  <a:lnTo>
                    <a:pt x="8115" y="25117"/>
                  </a:lnTo>
                  <a:lnTo>
                    <a:pt x="8578" y="25813"/>
                  </a:lnTo>
                  <a:lnTo>
                    <a:pt x="8810" y="26238"/>
                  </a:lnTo>
                  <a:lnTo>
                    <a:pt x="9042" y="26817"/>
                  </a:lnTo>
                  <a:lnTo>
                    <a:pt x="9313" y="27706"/>
                  </a:lnTo>
                  <a:lnTo>
                    <a:pt x="9622" y="29097"/>
                  </a:lnTo>
                  <a:lnTo>
                    <a:pt x="9699" y="29483"/>
                  </a:lnTo>
                  <a:lnTo>
                    <a:pt x="9699" y="29599"/>
                  </a:lnTo>
                  <a:lnTo>
                    <a:pt x="9892" y="31647"/>
                  </a:lnTo>
                  <a:lnTo>
                    <a:pt x="9892" y="32536"/>
                  </a:lnTo>
                  <a:lnTo>
                    <a:pt x="9815" y="33927"/>
                  </a:lnTo>
                  <a:lnTo>
                    <a:pt x="9738" y="35241"/>
                  </a:lnTo>
                  <a:lnTo>
                    <a:pt x="9583" y="36555"/>
                  </a:lnTo>
                  <a:lnTo>
                    <a:pt x="9467" y="37173"/>
                  </a:lnTo>
                  <a:lnTo>
                    <a:pt x="9467" y="37482"/>
                  </a:lnTo>
                  <a:lnTo>
                    <a:pt x="9467" y="37637"/>
                  </a:lnTo>
                  <a:lnTo>
                    <a:pt x="9506" y="37753"/>
                  </a:lnTo>
                  <a:lnTo>
                    <a:pt x="9622" y="37946"/>
                  </a:lnTo>
                  <a:lnTo>
                    <a:pt x="9776" y="38062"/>
                  </a:lnTo>
                  <a:lnTo>
                    <a:pt x="9931" y="38178"/>
                  </a:lnTo>
                  <a:lnTo>
                    <a:pt x="10124" y="38178"/>
                  </a:lnTo>
                  <a:lnTo>
                    <a:pt x="10240" y="38139"/>
                  </a:lnTo>
                  <a:lnTo>
                    <a:pt x="10356" y="38062"/>
                  </a:lnTo>
                  <a:lnTo>
                    <a:pt x="10588" y="37907"/>
                  </a:lnTo>
                  <a:lnTo>
                    <a:pt x="10742" y="37714"/>
                  </a:lnTo>
                  <a:lnTo>
                    <a:pt x="10897" y="37521"/>
                  </a:lnTo>
                  <a:lnTo>
                    <a:pt x="11051" y="37289"/>
                  </a:lnTo>
                  <a:lnTo>
                    <a:pt x="11747" y="36439"/>
                  </a:lnTo>
                  <a:lnTo>
                    <a:pt x="12056" y="36014"/>
                  </a:lnTo>
                  <a:lnTo>
                    <a:pt x="12365" y="35550"/>
                  </a:lnTo>
                  <a:lnTo>
                    <a:pt x="12713" y="35009"/>
                  </a:lnTo>
                  <a:lnTo>
                    <a:pt x="13022" y="34429"/>
                  </a:lnTo>
                  <a:lnTo>
                    <a:pt x="13254" y="33927"/>
                  </a:lnTo>
                  <a:lnTo>
                    <a:pt x="13602" y="33270"/>
                  </a:lnTo>
                  <a:lnTo>
                    <a:pt x="13950" y="32575"/>
                  </a:lnTo>
                  <a:lnTo>
                    <a:pt x="14259" y="31840"/>
                  </a:lnTo>
                  <a:lnTo>
                    <a:pt x="14491" y="31106"/>
                  </a:lnTo>
                  <a:lnTo>
                    <a:pt x="14722" y="30372"/>
                  </a:lnTo>
                  <a:lnTo>
                    <a:pt x="14916" y="29638"/>
                  </a:lnTo>
                  <a:lnTo>
                    <a:pt x="15070" y="28904"/>
                  </a:lnTo>
                  <a:lnTo>
                    <a:pt x="15186" y="28131"/>
                  </a:lnTo>
                  <a:lnTo>
                    <a:pt x="15263" y="27667"/>
                  </a:lnTo>
                  <a:lnTo>
                    <a:pt x="15302" y="27126"/>
                  </a:lnTo>
                  <a:lnTo>
                    <a:pt x="15341" y="26624"/>
                  </a:lnTo>
                  <a:lnTo>
                    <a:pt x="15379" y="26392"/>
                  </a:lnTo>
                  <a:lnTo>
                    <a:pt x="15457" y="26160"/>
                  </a:lnTo>
                  <a:lnTo>
                    <a:pt x="15534" y="25967"/>
                  </a:lnTo>
                  <a:lnTo>
                    <a:pt x="15688" y="25890"/>
                  </a:lnTo>
                  <a:lnTo>
                    <a:pt x="15959" y="25774"/>
                  </a:lnTo>
                  <a:lnTo>
                    <a:pt x="16191" y="25813"/>
                  </a:lnTo>
                  <a:lnTo>
                    <a:pt x="16423" y="25851"/>
                  </a:lnTo>
                  <a:lnTo>
                    <a:pt x="16886" y="26006"/>
                  </a:lnTo>
                  <a:lnTo>
                    <a:pt x="17814" y="26353"/>
                  </a:lnTo>
                  <a:lnTo>
                    <a:pt x="18818" y="26740"/>
                  </a:lnTo>
                  <a:lnTo>
                    <a:pt x="19900" y="27010"/>
                  </a:lnTo>
                  <a:lnTo>
                    <a:pt x="20016" y="27049"/>
                  </a:lnTo>
                  <a:lnTo>
                    <a:pt x="20132" y="27088"/>
                  </a:lnTo>
                  <a:lnTo>
                    <a:pt x="20403" y="27126"/>
                  </a:lnTo>
                  <a:lnTo>
                    <a:pt x="20557" y="27165"/>
                  </a:lnTo>
                  <a:lnTo>
                    <a:pt x="20905" y="27242"/>
                  </a:lnTo>
                  <a:lnTo>
                    <a:pt x="21060" y="27281"/>
                  </a:lnTo>
                  <a:lnTo>
                    <a:pt x="21098" y="27281"/>
                  </a:lnTo>
                  <a:lnTo>
                    <a:pt x="21253" y="27320"/>
                  </a:lnTo>
                  <a:lnTo>
                    <a:pt x="21407" y="27320"/>
                  </a:lnTo>
                  <a:lnTo>
                    <a:pt x="22141" y="27435"/>
                  </a:lnTo>
                  <a:lnTo>
                    <a:pt x="22451" y="27474"/>
                  </a:lnTo>
                  <a:lnTo>
                    <a:pt x="22644" y="27513"/>
                  </a:lnTo>
                  <a:lnTo>
                    <a:pt x="22837" y="27513"/>
                  </a:lnTo>
                  <a:lnTo>
                    <a:pt x="23030" y="27551"/>
                  </a:lnTo>
                  <a:lnTo>
                    <a:pt x="23185" y="27551"/>
                  </a:lnTo>
                  <a:lnTo>
                    <a:pt x="23378" y="27590"/>
                  </a:lnTo>
                  <a:lnTo>
                    <a:pt x="23610" y="27590"/>
                  </a:lnTo>
                  <a:lnTo>
                    <a:pt x="23880" y="27629"/>
                  </a:lnTo>
                  <a:lnTo>
                    <a:pt x="24151" y="27667"/>
                  </a:lnTo>
                  <a:lnTo>
                    <a:pt x="24421" y="27667"/>
                  </a:lnTo>
                  <a:lnTo>
                    <a:pt x="25233" y="27745"/>
                  </a:lnTo>
                  <a:lnTo>
                    <a:pt x="25349" y="27745"/>
                  </a:lnTo>
                  <a:lnTo>
                    <a:pt x="25426" y="27783"/>
                  </a:lnTo>
                  <a:lnTo>
                    <a:pt x="25928" y="28363"/>
                  </a:lnTo>
                  <a:lnTo>
                    <a:pt x="26469" y="28904"/>
                  </a:lnTo>
                  <a:lnTo>
                    <a:pt x="26701" y="29097"/>
                  </a:lnTo>
                  <a:lnTo>
                    <a:pt x="26856" y="29174"/>
                  </a:lnTo>
                  <a:lnTo>
                    <a:pt x="26972" y="29252"/>
                  </a:lnTo>
                  <a:lnTo>
                    <a:pt x="27087" y="29213"/>
                  </a:lnTo>
                  <a:lnTo>
                    <a:pt x="27126" y="29136"/>
                  </a:lnTo>
                  <a:lnTo>
                    <a:pt x="27165" y="28827"/>
                  </a:lnTo>
                  <a:lnTo>
                    <a:pt x="27203" y="28517"/>
                  </a:lnTo>
                  <a:lnTo>
                    <a:pt x="27281" y="28247"/>
                  </a:lnTo>
                  <a:lnTo>
                    <a:pt x="27397" y="27938"/>
                  </a:lnTo>
                  <a:lnTo>
                    <a:pt x="27435" y="27822"/>
                  </a:lnTo>
                  <a:lnTo>
                    <a:pt x="27551" y="27822"/>
                  </a:lnTo>
                  <a:lnTo>
                    <a:pt x="27628" y="27783"/>
                  </a:lnTo>
                  <a:lnTo>
                    <a:pt x="27783" y="27783"/>
                  </a:lnTo>
                  <a:lnTo>
                    <a:pt x="28131" y="27745"/>
                  </a:lnTo>
                  <a:lnTo>
                    <a:pt x="28247" y="27745"/>
                  </a:lnTo>
                  <a:lnTo>
                    <a:pt x="28324" y="27706"/>
                  </a:lnTo>
                  <a:lnTo>
                    <a:pt x="28672" y="27667"/>
                  </a:lnTo>
                  <a:lnTo>
                    <a:pt x="29754" y="27397"/>
                  </a:lnTo>
                  <a:lnTo>
                    <a:pt x="30874" y="27088"/>
                  </a:lnTo>
                  <a:lnTo>
                    <a:pt x="31956" y="26740"/>
                  </a:lnTo>
                  <a:lnTo>
                    <a:pt x="33038" y="26469"/>
                  </a:lnTo>
                  <a:lnTo>
                    <a:pt x="34275" y="26199"/>
                  </a:lnTo>
                  <a:lnTo>
                    <a:pt x="35550" y="25967"/>
                  </a:lnTo>
                  <a:lnTo>
                    <a:pt x="36709" y="25813"/>
                  </a:lnTo>
                  <a:lnTo>
                    <a:pt x="37868" y="25619"/>
                  </a:lnTo>
                  <a:lnTo>
                    <a:pt x="38023" y="25581"/>
                  </a:lnTo>
                  <a:lnTo>
                    <a:pt x="38448" y="25581"/>
                  </a:lnTo>
                  <a:lnTo>
                    <a:pt x="38603" y="25542"/>
                  </a:lnTo>
                  <a:lnTo>
                    <a:pt x="38950" y="25542"/>
                  </a:lnTo>
                  <a:lnTo>
                    <a:pt x="38989" y="25503"/>
                  </a:lnTo>
                  <a:lnTo>
                    <a:pt x="39182" y="25503"/>
                  </a:lnTo>
                  <a:lnTo>
                    <a:pt x="39337" y="25465"/>
                  </a:lnTo>
                  <a:lnTo>
                    <a:pt x="39569" y="25465"/>
                  </a:lnTo>
                  <a:lnTo>
                    <a:pt x="39684" y="25426"/>
                  </a:lnTo>
                  <a:lnTo>
                    <a:pt x="39800" y="25426"/>
                  </a:lnTo>
                  <a:lnTo>
                    <a:pt x="39878" y="25387"/>
                  </a:lnTo>
                  <a:lnTo>
                    <a:pt x="40032" y="25387"/>
                  </a:lnTo>
                  <a:lnTo>
                    <a:pt x="40612" y="25272"/>
                  </a:lnTo>
                  <a:lnTo>
                    <a:pt x="40882" y="25194"/>
                  </a:lnTo>
                  <a:lnTo>
                    <a:pt x="40960" y="25194"/>
                  </a:lnTo>
                  <a:lnTo>
                    <a:pt x="41230" y="25117"/>
                  </a:lnTo>
                  <a:lnTo>
                    <a:pt x="41385" y="25078"/>
                  </a:lnTo>
                  <a:lnTo>
                    <a:pt x="41385" y="25040"/>
                  </a:lnTo>
                  <a:lnTo>
                    <a:pt x="41423" y="25040"/>
                  </a:lnTo>
                  <a:lnTo>
                    <a:pt x="41616" y="25001"/>
                  </a:lnTo>
                  <a:lnTo>
                    <a:pt x="41887" y="24885"/>
                  </a:lnTo>
                  <a:lnTo>
                    <a:pt x="43664" y="25156"/>
                  </a:lnTo>
                  <a:lnTo>
                    <a:pt x="44862" y="25387"/>
                  </a:lnTo>
                  <a:lnTo>
                    <a:pt x="46022" y="25619"/>
                  </a:lnTo>
                  <a:lnTo>
                    <a:pt x="47181" y="25890"/>
                  </a:lnTo>
                  <a:lnTo>
                    <a:pt x="48340" y="26160"/>
                  </a:lnTo>
                  <a:lnTo>
                    <a:pt x="49461" y="26469"/>
                  </a:lnTo>
                  <a:lnTo>
                    <a:pt x="50620" y="26817"/>
                  </a:lnTo>
                  <a:lnTo>
                    <a:pt x="51740" y="27204"/>
                  </a:lnTo>
                  <a:lnTo>
                    <a:pt x="52281" y="27397"/>
                  </a:lnTo>
                  <a:lnTo>
                    <a:pt x="52822" y="27590"/>
                  </a:lnTo>
                  <a:lnTo>
                    <a:pt x="53132" y="27590"/>
                  </a:lnTo>
                  <a:lnTo>
                    <a:pt x="53209" y="27513"/>
                  </a:lnTo>
                  <a:lnTo>
                    <a:pt x="53247" y="27435"/>
                  </a:lnTo>
                  <a:lnTo>
                    <a:pt x="53286" y="27358"/>
                  </a:lnTo>
                  <a:lnTo>
                    <a:pt x="53247" y="27204"/>
                  </a:lnTo>
                  <a:lnTo>
                    <a:pt x="53209" y="27010"/>
                  </a:lnTo>
                  <a:lnTo>
                    <a:pt x="53016" y="26547"/>
                  </a:lnTo>
                  <a:lnTo>
                    <a:pt x="52822" y="26083"/>
                  </a:lnTo>
                  <a:lnTo>
                    <a:pt x="52591" y="25619"/>
                  </a:lnTo>
                  <a:lnTo>
                    <a:pt x="52320" y="25194"/>
                  </a:lnTo>
                  <a:lnTo>
                    <a:pt x="52050" y="24769"/>
                  </a:lnTo>
                  <a:lnTo>
                    <a:pt x="51740" y="24383"/>
                  </a:lnTo>
                  <a:lnTo>
                    <a:pt x="51393" y="23996"/>
                  </a:lnTo>
                  <a:lnTo>
                    <a:pt x="51045" y="23649"/>
                  </a:lnTo>
                  <a:lnTo>
                    <a:pt x="50658" y="23301"/>
                  </a:lnTo>
                  <a:lnTo>
                    <a:pt x="50233" y="22953"/>
                  </a:lnTo>
                  <a:lnTo>
                    <a:pt x="49731" y="22605"/>
                  </a:lnTo>
                  <a:lnTo>
                    <a:pt x="49267" y="22335"/>
                  </a:lnTo>
                  <a:lnTo>
                    <a:pt x="48726" y="22064"/>
                  </a:lnTo>
                  <a:lnTo>
                    <a:pt x="48263" y="21871"/>
                  </a:lnTo>
                  <a:lnTo>
                    <a:pt x="48340" y="21833"/>
                  </a:lnTo>
                  <a:lnTo>
                    <a:pt x="48688" y="21639"/>
                  </a:lnTo>
                  <a:lnTo>
                    <a:pt x="48958" y="21523"/>
                  </a:lnTo>
                  <a:lnTo>
                    <a:pt x="49074" y="21446"/>
                  </a:lnTo>
                  <a:lnTo>
                    <a:pt x="50079" y="20866"/>
                  </a:lnTo>
                  <a:lnTo>
                    <a:pt x="51084" y="20326"/>
                  </a:lnTo>
                  <a:lnTo>
                    <a:pt x="51161" y="20248"/>
                  </a:lnTo>
                  <a:lnTo>
                    <a:pt x="51509" y="20094"/>
                  </a:lnTo>
                  <a:lnTo>
                    <a:pt x="51856" y="19939"/>
                  </a:lnTo>
                  <a:lnTo>
                    <a:pt x="52165" y="19823"/>
                  </a:lnTo>
                  <a:lnTo>
                    <a:pt x="52861" y="19591"/>
                  </a:lnTo>
                  <a:lnTo>
                    <a:pt x="53132" y="19475"/>
                  </a:lnTo>
                  <a:lnTo>
                    <a:pt x="53441" y="19321"/>
                  </a:lnTo>
                  <a:lnTo>
                    <a:pt x="53672" y="19166"/>
                  </a:lnTo>
                  <a:lnTo>
                    <a:pt x="53904" y="18934"/>
                  </a:lnTo>
                  <a:lnTo>
                    <a:pt x="53982" y="18819"/>
                  </a:lnTo>
                  <a:lnTo>
                    <a:pt x="54020" y="18703"/>
                  </a:lnTo>
                  <a:lnTo>
                    <a:pt x="54020" y="18587"/>
                  </a:lnTo>
                  <a:lnTo>
                    <a:pt x="54020" y="18432"/>
                  </a:lnTo>
                  <a:lnTo>
                    <a:pt x="53982" y="18355"/>
                  </a:lnTo>
                  <a:lnTo>
                    <a:pt x="53904" y="18239"/>
                  </a:lnTo>
                  <a:lnTo>
                    <a:pt x="53672" y="18046"/>
                  </a:lnTo>
                  <a:lnTo>
                    <a:pt x="53402" y="17853"/>
                  </a:lnTo>
                  <a:lnTo>
                    <a:pt x="53093" y="17659"/>
                  </a:lnTo>
                  <a:lnTo>
                    <a:pt x="52436" y="17389"/>
                  </a:lnTo>
                  <a:lnTo>
                    <a:pt x="51740" y="17157"/>
                  </a:lnTo>
                  <a:lnTo>
                    <a:pt x="51045" y="17002"/>
                  </a:lnTo>
                  <a:lnTo>
                    <a:pt x="50311" y="16886"/>
                  </a:lnTo>
                  <a:lnTo>
                    <a:pt x="49577" y="16848"/>
                  </a:lnTo>
                  <a:lnTo>
                    <a:pt x="47722" y="16732"/>
                  </a:lnTo>
                  <a:lnTo>
                    <a:pt x="46524" y="16655"/>
                  </a:lnTo>
                  <a:lnTo>
                    <a:pt x="47722" y="16500"/>
                  </a:lnTo>
                  <a:lnTo>
                    <a:pt x="48726" y="16423"/>
                  </a:lnTo>
                  <a:lnTo>
                    <a:pt x="49770" y="16423"/>
                  </a:lnTo>
                  <a:lnTo>
                    <a:pt x="50774" y="16500"/>
                  </a:lnTo>
                  <a:lnTo>
                    <a:pt x="51779" y="16577"/>
                  </a:lnTo>
                  <a:lnTo>
                    <a:pt x="52784" y="16732"/>
                  </a:lnTo>
                  <a:lnTo>
                    <a:pt x="53788" y="16925"/>
                  </a:lnTo>
                  <a:lnTo>
                    <a:pt x="53904" y="16964"/>
                  </a:lnTo>
                  <a:lnTo>
                    <a:pt x="54059" y="17002"/>
                  </a:lnTo>
                  <a:lnTo>
                    <a:pt x="54252" y="17080"/>
                  </a:lnTo>
                  <a:lnTo>
                    <a:pt x="54484" y="17118"/>
                  </a:lnTo>
                  <a:lnTo>
                    <a:pt x="54716" y="17157"/>
                  </a:lnTo>
                  <a:lnTo>
                    <a:pt x="54948" y="17157"/>
                  </a:lnTo>
                  <a:lnTo>
                    <a:pt x="55411" y="17080"/>
                  </a:lnTo>
                  <a:lnTo>
                    <a:pt x="55875" y="16964"/>
                  </a:lnTo>
                  <a:lnTo>
                    <a:pt x="56339" y="16771"/>
                  </a:lnTo>
                  <a:lnTo>
                    <a:pt x="56764" y="16500"/>
                  </a:lnTo>
                  <a:lnTo>
                    <a:pt x="57150" y="16268"/>
                  </a:lnTo>
                  <a:lnTo>
                    <a:pt x="57498" y="15959"/>
                  </a:lnTo>
                  <a:lnTo>
                    <a:pt x="58425" y="15186"/>
                  </a:lnTo>
                  <a:lnTo>
                    <a:pt x="59314" y="14375"/>
                  </a:lnTo>
                  <a:lnTo>
                    <a:pt x="60164" y="13525"/>
                  </a:lnTo>
                  <a:lnTo>
                    <a:pt x="60976" y="12636"/>
                  </a:lnTo>
                  <a:lnTo>
                    <a:pt x="61285" y="12288"/>
                  </a:lnTo>
                  <a:lnTo>
                    <a:pt x="61362" y="12172"/>
                  </a:lnTo>
                  <a:lnTo>
                    <a:pt x="61401" y="12172"/>
                  </a:lnTo>
                  <a:lnTo>
                    <a:pt x="61555" y="11979"/>
                  </a:lnTo>
                  <a:lnTo>
                    <a:pt x="61671" y="11825"/>
                  </a:lnTo>
                  <a:lnTo>
                    <a:pt x="61710" y="11747"/>
                  </a:lnTo>
                  <a:lnTo>
                    <a:pt x="61787" y="11670"/>
                  </a:lnTo>
                  <a:lnTo>
                    <a:pt x="61903" y="11477"/>
                  </a:lnTo>
                  <a:lnTo>
                    <a:pt x="61980" y="11399"/>
                  </a:lnTo>
                  <a:lnTo>
                    <a:pt x="62019" y="11322"/>
                  </a:lnTo>
                  <a:lnTo>
                    <a:pt x="62096" y="11245"/>
                  </a:lnTo>
                  <a:lnTo>
                    <a:pt x="62096" y="11206"/>
                  </a:lnTo>
                  <a:lnTo>
                    <a:pt x="62289" y="10936"/>
                  </a:lnTo>
                  <a:lnTo>
                    <a:pt x="62328" y="10859"/>
                  </a:lnTo>
                  <a:lnTo>
                    <a:pt x="62367" y="10781"/>
                  </a:lnTo>
                  <a:lnTo>
                    <a:pt x="62560" y="10356"/>
                  </a:lnTo>
                  <a:lnTo>
                    <a:pt x="62599" y="10163"/>
                  </a:lnTo>
                  <a:lnTo>
                    <a:pt x="62637" y="9970"/>
                  </a:lnTo>
                  <a:lnTo>
                    <a:pt x="62637" y="9738"/>
                  </a:lnTo>
                  <a:lnTo>
                    <a:pt x="62599" y="9545"/>
                  </a:lnTo>
                  <a:lnTo>
                    <a:pt x="62560" y="9352"/>
                  </a:lnTo>
                  <a:lnTo>
                    <a:pt x="62444" y="9158"/>
                  </a:lnTo>
                  <a:lnTo>
                    <a:pt x="62289" y="8965"/>
                  </a:lnTo>
                  <a:lnTo>
                    <a:pt x="62058" y="8772"/>
                  </a:lnTo>
                  <a:lnTo>
                    <a:pt x="61826" y="8617"/>
                  </a:lnTo>
                  <a:lnTo>
                    <a:pt x="61594" y="8463"/>
                  </a:lnTo>
                  <a:lnTo>
                    <a:pt x="61323" y="8385"/>
                  </a:lnTo>
                  <a:lnTo>
                    <a:pt x="60782" y="8231"/>
                  </a:lnTo>
                  <a:lnTo>
                    <a:pt x="60241" y="8115"/>
                  </a:lnTo>
                  <a:lnTo>
                    <a:pt x="59005" y="7883"/>
                  </a:lnTo>
                  <a:lnTo>
                    <a:pt x="57730" y="7690"/>
                  </a:lnTo>
                  <a:lnTo>
                    <a:pt x="56300" y="7574"/>
                  </a:lnTo>
                  <a:lnTo>
                    <a:pt x="54870" y="7497"/>
                  </a:lnTo>
                  <a:lnTo>
                    <a:pt x="53595" y="7497"/>
                  </a:lnTo>
                  <a:lnTo>
                    <a:pt x="52591" y="7381"/>
                  </a:lnTo>
                  <a:lnTo>
                    <a:pt x="51625" y="7188"/>
                  </a:lnTo>
                  <a:lnTo>
                    <a:pt x="50349" y="6879"/>
                  </a:lnTo>
                  <a:lnTo>
                    <a:pt x="49074" y="6569"/>
                  </a:lnTo>
                  <a:lnTo>
                    <a:pt x="46524" y="5912"/>
                  </a:lnTo>
                  <a:lnTo>
                    <a:pt x="45249" y="5642"/>
                  </a:lnTo>
                  <a:lnTo>
                    <a:pt x="43974" y="5372"/>
                  </a:lnTo>
                  <a:lnTo>
                    <a:pt x="42737" y="5140"/>
                  </a:lnTo>
                  <a:lnTo>
                    <a:pt x="41501" y="4908"/>
                  </a:lnTo>
                  <a:lnTo>
                    <a:pt x="40264" y="4715"/>
                  </a:lnTo>
                  <a:lnTo>
                    <a:pt x="39028" y="4599"/>
                  </a:lnTo>
                  <a:lnTo>
                    <a:pt x="37752" y="4483"/>
                  </a:lnTo>
                  <a:lnTo>
                    <a:pt x="36516" y="4444"/>
                  </a:lnTo>
                  <a:lnTo>
                    <a:pt x="35241" y="4483"/>
                  </a:lnTo>
                  <a:lnTo>
                    <a:pt x="34004" y="4599"/>
                  </a:lnTo>
                  <a:lnTo>
                    <a:pt x="33231" y="4715"/>
                  </a:lnTo>
                  <a:lnTo>
                    <a:pt x="32459" y="4869"/>
                  </a:lnTo>
                  <a:lnTo>
                    <a:pt x="31647" y="5062"/>
                  </a:lnTo>
                  <a:lnTo>
                    <a:pt x="30913" y="5333"/>
                  </a:lnTo>
                  <a:lnTo>
                    <a:pt x="29831" y="5681"/>
                  </a:lnTo>
                  <a:lnTo>
                    <a:pt x="28749" y="6106"/>
                  </a:lnTo>
                  <a:lnTo>
                    <a:pt x="27706" y="6608"/>
                  </a:lnTo>
                  <a:lnTo>
                    <a:pt x="26662" y="7110"/>
                  </a:lnTo>
                  <a:lnTo>
                    <a:pt x="25465" y="6028"/>
                  </a:lnTo>
                  <a:lnTo>
                    <a:pt x="24383" y="4908"/>
                  </a:lnTo>
                  <a:lnTo>
                    <a:pt x="23339" y="3749"/>
                  </a:lnTo>
                  <a:lnTo>
                    <a:pt x="22798" y="3208"/>
                  </a:lnTo>
                  <a:lnTo>
                    <a:pt x="22257" y="2667"/>
                  </a:lnTo>
                  <a:lnTo>
                    <a:pt x="21716" y="2164"/>
                  </a:lnTo>
                  <a:lnTo>
                    <a:pt x="21137" y="1701"/>
                  </a:lnTo>
                  <a:lnTo>
                    <a:pt x="20519" y="1276"/>
                  </a:lnTo>
                  <a:lnTo>
                    <a:pt x="19862" y="889"/>
                  </a:lnTo>
                  <a:lnTo>
                    <a:pt x="19205" y="541"/>
                  </a:lnTo>
                  <a:lnTo>
                    <a:pt x="18509" y="232"/>
                  </a:lnTo>
                  <a:lnTo>
                    <a:pt x="18200" y="116"/>
                  </a:lnTo>
                  <a:lnTo>
                    <a:pt x="17814" y="39"/>
                  </a:lnTo>
                  <a:lnTo>
                    <a:pt x="1762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1435025" y="3846200"/>
              <a:ext cx="1565950" cy="954450"/>
            </a:xfrm>
            <a:custGeom>
              <a:rect b="b" l="l" r="r" t="t"/>
              <a:pathLst>
                <a:path extrusionOk="0" fill="none" h="38178" w="62638">
                  <a:moveTo>
                    <a:pt x="62444" y="9158"/>
                  </a:moveTo>
                  <a:lnTo>
                    <a:pt x="62444" y="9158"/>
                  </a:lnTo>
                  <a:lnTo>
                    <a:pt x="62289" y="8965"/>
                  </a:lnTo>
                  <a:lnTo>
                    <a:pt x="62289" y="8965"/>
                  </a:lnTo>
                  <a:lnTo>
                    <a:pt x="62058" y="8772"/>
                  </a:lnTo>
                  <a:lnTo>
                    <a:pt x="61826" y="8617"/>
                  </a:lnTo>
                  <a:lnTo>
                    <a:pt x="61594" y="8463"/>
                  </a:lnTo>
                  <a:lnTo>
                    <a:pt x="61323" y="8385"/>
                  </a:lnTo>
                  <a:lnTo>
                    <a:pt x="60782" y="8231"/>
                  </a:lnTo>
                  <a:lnTo>
                    <a:pt x="60241" y="8115"/>
                  </a:lnTo>
                  <a:lnTo>
                    <a:pt x="60241" y="8115"/>
                  </a:lnTo>
                  <a:lnTo>
                    <a:pt x="59005" y="7883"/>
                  </a:lnTo>
                  <a:lnTo>
                    <a:pt x="57730" y="7690"/>
                  </a:lnTo>
                  <a:lnTo>
                    <a:pt x="57730" y="7690"/>
                  </a:lnTo>
                  <a:lnTo>
                    <a:pt x="56300" y="7574"/>
                  </a:lnTo>
                  <a:lnTo>
                    <a:pt x="54870" y="7497"/>
                  </a:lnTo>
                  <a:lnTo>
                    <a:pt x="54870" y="7497"/>
                  </a:lnTo>
                  <a:lnTo>
                    <a:pt x="53595" y="7497"/>
                  </a:lnTo>
                  <a:lnTo>
                    <a:pt x="53595" y="7497"/>
                  </a:lnTo>
                  <a:lnTo>
                    <a:pt x="52591" y="7381"/>
                  </a:lnTo>
                  <a:lnTo>
                    <a:pt x="51625" y="7188"/>
                  </a:lnTo>
                  <a:lnTo>
                    <a:pt x="51625" y="7188"/>
                  </a:lnTo>
                  <a:lnTo>
                    <a:pt x="50349" y="6879"/>
                  </a:lnTo>
                  <a:lnTo>
                    <a:pt x="49074" y="6569"/>
                  </a:lnTo>
                  <a:lnTo>
                    <a:pt x="49074" y="6569"/>
                  </a:lnTo>
                  <a:lnTo>
                    <a:pt x="46524" y="5912"/>
                  </a:lnTo>
                  <a:lnTo>
                    <a:pt x="45249" y="5642"/>
                  </a:lnTo>
                  <a:lnTo>
                    <a:pt x="43974" y="5372"/>
                  </a:lnTo>
                  <a:lnTo>
                    <a:pt x="43974" y="5372"/>
                  </a:lnTo>
                  <a:lnTo>
                    <a:pt x="42737" y="5140"/>
                  </a:lnTo>
                  <a:lnTo>
                    <a:pt x="41501" y="4908"/>
                  </a:lnTo>
                  <a:lnTo>
                    <a:pt x="40264" y="4715"/>
                  </a:lnTo>
                  <a:lnTo>
                    <a:pt x="39028" y="4599"/>
                  </a:lnTo>
                  <a:lnTo>
                    <a:pt x="37752" y="4483"/>
                  </a:lnTo>
                  <a:lnTo>
                    <a:pt x="36516" y="4444"/>
                  </a:lnTo>
                  <a:lnTo>
                    <a:pt x="35241" y="4483"/>
                  </a:lnTo>
                  <a:lnTo>
                    <a:pt x="34004" y="4599"/>
                  </a:lnTo>
                  <a:lnTo>
                    <a:pt x="34004" y="4599"/>
                  </a:lnTo>
                  <a:lnTo>
                    <a:pt x="33231" y="4715"/>
                  </a:lnTo>
                  <a:lnTo>
                    <a:pt x="32459" y="4869"/>
                  </a:lnTo>
                  <a:lnTo>
                    <a:pt x="31647" y="5062"/>
                  </a:lnTo>
                  <a:lnTo>
                    <a:pt x="30913" y="5333"/>
                  </a:lnTo>
                  <a:lnTo>
                    <a:pt x="30913" y="5333"/>
                  </a:lnTo>
                  <a:lnTo>
                    <a:pt x="29831" y="5681"/>
                  </a:lnTo>
                  <a:lnTo>
                    <a:pt x="28749" y="6106"/>
                  </a:lnTo>
                  <a:lnTo>
                    <a:pt x="27706" y="6608"/>
                  </a:lnTo>
                  <a:lnTo>
                    <a:pt x="26662" y="7110"/>
                  </a:lnTo>
                  <a:lnTo>
                    <a:pt x="26662" y="7110"/>
                  </a:lnTo>
                  <a:lnTo>
                    <a:pt x="25465" y="6028"/>
                  </a:lnTo>
                  <a:lnTo>
                    <a:pt x="25465" y="6028"/>
                  </a:lnTo>
                  <a:lnTo>
                    <a:pt x="24383" y="4908"/>
                  </a:lnTo>
                  <a:lnTo>
                    <a:pt x="23339" y="3749"/>
                  </a:lnTo>
                  <a:lnTo>
                    <a:pt x="23339" y="3749"/>
                  </a:lnTo>
                  <a:lnTo>
                    <a:pt x="22798" y="3208"/>
                  </a:lnTo>
                  <a:lnTo>
                    <a:pt x="22257" y="2667"/>
                  </a:lnTo>
                  <a:lnTo>
                    <a:pt x="21716" y="2164"/>
                  </a:lnTo>
                  <a:lnTo>
                    <a:pt x="21137" y="1701"/>
                  </a:lnTo>
                  <a:lnTo>
                    <a:pt x="20519" y="1276"/>
                  </a:lnTo>
                  <a:lnTo>
                    <a:pt x="19862" y="889"/>
                  </a:lnTo>
                  <a:lnTo>
                    <a:pt x="19205" y="541"/>
                  </a:lnTo>
                  <a:lnTo>
                    <a:pt x="18509" y="232"/>
                  </a:lnTo>
                  <a:lnTo>
                    <a:pt x="18509" y="232"/>
                  </a:lnTo>
                  <a:lnTo>
                    <a:pt x="18200" y="116"/>
                  </a:lnTo>
                  <a:lnTo>
                    <a:pt x="17814" y="39"/>
                  </a:lnTo>
                  <a:lnTo>
                    <a:pt x="17620" y="0"/>
                  </a:lnTo>
                  <a:lnTo>
                    <a:pt x="17427" y="39"/>
                  </a:lnTo>
                  <a:lnTo>
                    <a:pt x="17273" y="78"/>
                  </a:lnTo>
                  <a:lnTo>
                    <a:pt x="17157" y="194"/>
                  </a:lnTo>
                  <a:lnTo>
                    <a:pt x="17157" y="194"/>
                  </a:lnTo>
                  <a:lnTo>
                    <a:pt x="17118" y="348"/>
                  </a:lnTo>
                  <a:lnTo>
                    <a:pt x="17118" y="503"/>
                  </a:lnTo>
                  <a:lnTo>
                    <a:pt x="17234" y="812"/>
                  </a:lnTo>
                  <a:lnTo>
                    <a:pt x="17234" y="812"/>
                  </a:lnTo>
                  <a:lnTo>
                    <a:pt x="17311" y="1121"/>
                  </a:lnTo>
                  <a:lnTo>
                    <a:pt x="17311" y="1121"/>
                  </a:lnTo>
                  <a:lnTo>
                    <a:pt x="17350" y="1160"/>
                  </a:lnTo>
                  <a:lnTo>
                    <a:pt x="17350" y="1160"/>
                  </a:lnTo>
                  <a:lnTo>
                    <a:pt x="17389" y="1314"/>
                  </a:lnTo>
                  <a:lnTo>
                    <a:pt x="17389" y="1314"/>
                  </a:lnTo>
                  <a:lnTo>
                    <a:pt x="17505" y="1507"/>
                  </a:lnTo>
                  <a:lnTo>
                    <a:pt x="17505" y="1507"/>
                  </a:lnTo>
                  <a:lnTo>
                    <a:pt x="17659" y="1971"/>
                  </a:lnTo>
                  <a:lnTo>
                    <a:pt x="17852" y="2396"/>
                  </a:lnTo>
                  <a:lnTo>
                    <a:pt x="17891" y="2435"/>
                  </a:lnTo>
                  <a:lnTo>
                    <a:pt x="17891" y="2435"/>
                  </a:lnTo>
                  <a:lnTo>
                    <a:pt x="18277" y="3439"/>
                  </a:lnTo>
                  <a:lnTo>
                    <a:pt x="18586" y="4483"/>
                  </a:lnTo>
                  <a:lnTo>
                    <a:pt x="18857" y="5526"/>
                  </a:lnTo>
                  <a:lnTo>
                    <a:pt x="19089" y="6608"/>
                  </a:lnTo>
                  <a:lnTo>
                    <a:pt x="19089" y="6608"/>
                  </a:lnTo>
                  <a:lnTo>
                    <a:pt x="19321" y="8038"/>
                  </a:lnTo>
                  <a:lnTo>
                    <a:pt x="19514" y="9467"/>
                  </a:lnTo>
                  <a:lnTo>
                    <a:pt x="19591" y="10897"/>
                  </a:lnTo>
                  <a:lnTo>
                    <a:pt x="19591" y="12327"/>
                  </a:lnTo>
                  <a:lnTo>
                    <a:pt x="19591" y="12327"/>
                  </a:lnTo>
                  <a:lnTo>
                    <a:pt x="19553" y="13254"/>
                  </a:lnTo>
                  <a:lnTo>
                    <a:pt x="19437" y="14182"/>
                  </a:lnTo>
                  <a:lnTo>
                    <a:pt x="19437" y="14182"/>
                  </a:lnTo>
                  <a:lnTo>
                    <a:pt x="18664" y="15341"/>
                  </a:lnTo>
                  <a:lnTo>
                    <a:pt x="17930" y="16500"/>
                  </a:lnTo>
                  <a:lnTo>
                    <a:pt x="17930" y="16500"/>
                  </a:lnTo>
                  <a:lnTo>
                    <a:pt x="17736" y="16577"/>
                  </a:lnTo>
                  <a:lnTo>
                    <a:pt x="17736" y="16577"/>
                  </a:lnTo>
                  <a:lnTo>
                    <a:pt x="17466" y="16655"/>
                  </a:lnTo>
                  <a:lnTo>
                    <a:pt x="17157" y="16732"/>
                  </a:lnTo>
                  <a:lnTo>
                    <a:pt x="17157" y="16732"/>
                  </a:lnTo>
                  <a:lnTo>
                    <a:pt x="16886" y="16771"/>
                  </a:lnTo>
                  <a:lnTo>
                    <a:pt x="16654" y="16809"/>
                  </a:lnTo>
                  <a:lnTo>
                    <a:pt x="16654" y="16809"/>
                  </a:lnTo>
                  <a:lnTo>
                    <a:pt x="16461" y="16886"/>
                  </a:lnTo>
                  <a:lnTo>
                    <a:pt x="16384" y="17002"/>
                  </a:lnTo>
                  <a:lnTo>
                    <a:pt x="16345" y="17157"/>
                  </a:lnTo>
                  <a:lnTo>
                    <a:pt x="16384" y="17350"/>
                  </a:lnTo>
                  <a:lnTo>
                    <a:pt x="16384" y="17350"/>
                  </a:lnTo>
                  <a:lnTo>
                    <a:pt x="16732" y="18509"/>
                  </a:lnTo>
                  <a:lnTo>
                    <a:pt x="16732" y="18509"/>
                  </a:lnTo>
                  <a:lnTo>
                    <a:pt x="16384" y="19205"/>
                  </a:lnTo>
                  <a:lnTo>
                    <a:pt x="16036" y="19900"/>
                  </a:lnTo>
                  <a:lnTo>
                    <a:pt x="15727" y="20635"/>
                  </a:lnTo>
                  <a:lnTo>
                    <a:pt x="15418" y="21369"/>
                  </a:lnTo>
                  <a:lnTo>
                    <a:pt x="15418" y="21369"/>
                  </a:lnTo>
                  <a:lnTo>
                    <a:pt x="15186" y="22026"/>
                  </a:lnTo>
                  <a:lnTo>
                    <a:pt x="14993" y="22683"/>
                  </a:lnTo>
                  <a:lnTo>
                    <a:pt x="14993" y="22683"/>
                  </a:lnTo>
                  <a:lnTo>
                    <a:pt x="14954" y="22721"/>
                  </a:lnTo>
                  <a:lnTo>
                    <a:pt x="14954" y="22721"/>
                  </a:lnTo>
                  <a:lnTo>
                    <a:pt x="14954" y="22760"/>
                  </a:lnTo>
                  <a:lnTo>
                    <a:pt x="14954" y="22760"/>
                  </a:lnTo>
                  <a:lnTo>
                    <a:pt x="14916" y="22876"/>
                  </a:lnTo>
                  <a:lnTo>
                    <a:pt x="14916" y="22876"/>
                  </a:lnTo>
                  <a:lnTo>
                    <a:pt x="14800" y="23030"/>
                  </a:lnTo>
                  <a:lnTo>
                    <a:pt x="14800" y="23030"/>
                  </a:lnTo>
                  <a:lnTo>
                    <a:pt x="14645" y="23069"/>
                  </a:lnTo>
                  <a:lnTo>
                    <a:pt x="14452" y="23108"/>
                  </a:lnTo>
                  <a:lnTo>
                    <a:pt x="14452" y="23108"/>
                  </a:lnTo>
                  <a:lnTo>
                    <a:pt x="14297" y="23108"/>
                  </a:lnTo>
                  <a:lnTo>
                    <a:pt x="14181" y="23069"/>
                  </a:lnTo>
                  <a:lnTo>
                    <a:pt x="13911" y="22953"/>
                  </a:lnTo>
                  <a:lnTo>
                    <a:pt x="13679" y="22760"/>
                  </a:lnTo>
                  <a:lnTo>
                    <a:pt x="13447" y="22605"/>
                  </a:lnTo>
                  <a:lnTo>
                    <a:pt x="13447" y="22605"/>
                  </a:lnTo>
                  <a:lnTo>
                    <a:pt x="12597" y="21833"/>
                  </a:lnTo>
                  <a:lnTo>
                    <a:pt x="12597" y="21833"/>
                  </a:lnTo>
                  <a:lnTo>
                    <a:pt x="11786" y="21098"/>
                  </a:lnTo>
                  <a:lnTo>
                    <a:pt x="10936" y="20403"/>
                  </a:lnTo>
                  <a:lnTo>
                    <a:pt x="10085" y="19707"/>
                  </a:lnTo>
                  <a:lnTo>
                    <a:pt x="9197" y="19089"/>
                  </a:lnTo>
                  <a:lnTo>
                    <a:pt x="9197" y="19089"/>
                  </a:lnTo>
                  <a:lnTo>
                    <a:pt x="8308" y="18509"/>
                  </a:lnTo>
                  <a:lnTo>
                    <a:pt x="7381" y="18007"/>
                  </a:lnTo>
                  <a:lnTo>
                    <a:pt x="6453" y="17505"/>
                  </a:lnTo>
                  <a:lnTo>
                    <a:pt x="5487" y="17080"/>
                  </a:lnTo>
                  <a:lnTo>
                    <a:pt x="5487" y="17080"/>
                  </a:lnTo>
                  <a:lnTo>
                    <a:pt x="4521" y="16693"/>
                  </a:lnTo>
                  <a:lnTo>
                    <a:pt x="3555" y="16384"/>
                  </a:lnTo>
                  <a:lnTo>
                    <a:pt x="3555" y="16384"/>
                  </a:lnTo>
                  <a:lnTo>
                    <a:pt x="2512" y="16075"/>
                  </a:lnTo>
                  <a:lnTo>
                    <a:pt x="1971" y="15920"/>
                  </a:lnTo>
                  <a:lnTo>
                    <a:pt x="1430" y="15843"/>
                  </a:lnTo>
                  <a:lnTo>
                    <a:pt x="1430" y="15843"/>
                  </a:lnTo>
                  <a:lnTo>
                    <a:pt x="812" y="15805"/>
                  </a:lnTo>
                  <a:lnTo>
                    <a:pt x="541" y="15805"/>
                  </a:lnTo>
                  <a:lnTo>
                    <a:pt x="232" y="15843"/>
                  </a:lnTo>
                  <a:lnTo>
                    <a:pt x="232" y="15843"/>
                  </a:lnTo>
                  <a:lnTo>
                    <a:pt x="116" y="15882"/>
                  </a:lnTo>
                  <a:lnTo>
                    <a:pt x="39" y="15920"/>
                  </a:lnTo>
                  <a:lnTo>
                    <a:pt x="0" y="15998"/>
                  </a:lnTo>
                  <a:lnTo>
                    <a:pt x="0" y="16036"/>
                  </a:lnTo>
                  <a:lnTo>
                    <a:pt x="39" y="16191"/>
                  </a:lnTo>
                  <a:lnTo>
                    <a:pt x="155" y="16346"/>
                  </a:lnTo>
                  <a:lnTo>
                    <a:pt x="155" y="16346"/>
                  </a:lnTo>
                  <a:lnTo>
                    <a:pt x="1816" y="18548"/>
                  </a:lnTo>
                  <a:lnTo>
                    <a:pt x="1816" y="18548"/>
                  </a:lnTo>
                  <a:lnTo>
                    <a:pt x="1816" y="18548"/>
                  </a:lnTo>
                  <a:lnTo>
                    <a:pt x="2087" y="18973"/>
                  </a:lnTo>
                  <a:lnTo>
                    <a:pt x="2087" y="18973"/>
                  </a:lnTo>
                  <a:lnTo>
                    <a:pt x="2241" y="19166"/>
                  </a:lnTo>
                  <a:lnTo>
                    <a:pt x="2396" y="19282"/>
                  </a:lnTo>
                  <a:lnTo>
                    <a:pt x="2589" y="19360"/>
                  </a:lnTo>
                  <a:lnTo>
                    <a:pt x="2821" y="19437"/>
                  </a:lnTo>
                  <a:lnTo>
                    <a:pt x="2821" y="19437"/>
                  </a:lnTo>
                  <a:lnTo>
                    <a:pt x="3362" y="19514"/>
                  </a:lnTo>
                  <a:lnTo>
                    <a:pt x="3903" y="19553"/>
                  </a:lnTo>
                  <a:lnTo>
                    <a:pt x="3903" y="19553"/>
                  </a:lnTo>
                  <a:lnTo>
                    <a:pt x="4135" y="19553"/>
                  </a:lnTo>
                  <a:lnTo>
                    <a:pt x="4405" y="19591"/>
                  </a:lnTo>
                  <a:lnTo>
                    <a:pt x="4405" y="19591"/>
                  </a:lnTo>
                  <a:lnTo>
                    <a:pt x="4135" y="19785"/>
                  </a:lnTo>
                  <a:lnTo>
                    <a:pt x="4135" y="19785"/>
                  </a:lnTo>
                  <a:lnTo>
                    <a:pt x="3787" y="20055"/>
                  </a:lnTo>
                  <a:lnTo>
                    <a:pt x="3787" y="20055"/>
                  </a:lnTo>
                  <a:lnTo>
                    <a:pt x="3671" y="20132"/>
                  </a:lnTo>
                  <a:lnTo>
                    <a:pt x="3671" y="20132"/>
                  </a:lnTo>
                  <a:lnTo>
                    <a:pt x="3555" y="20171"/>
                  </a:lnTo>
                  <a:lnTo>
                    <a:pt x="3478" y="20287"/>
                  </a:lnTo>
                  <a:lnTo>
                    <a:pt x="3439" y="20403"/>
                  </a:lnTo>
                  <a:lnTo>
                    <a:pt x="3439" y="20557"/>
                  </a:lnTo>
                  <a:lnTo>
                    <a:pt x="3439" y="20557"/>
                  </a:lnTo>
                  <a:lnTo>
                    <a:pt x="3516" y="20635"/>
                  </a:lnTo>
                  <a:lnTo>
                    <a:pt x="3594" y="20712"/>
                  </a:lnTo>
                  <a:lnTo>
                    <a:pt x="3748" y="20866"/>
                  </a:lnTo>
                  <a:lnTo>
                    <a:pt x="3748" y="20866"/>
                  </a:lnTo>
                  <a:lnTo>
                    <a:pt x="4096" y="21021"/>
                  </a:lnTo>
                  <a:lnTo>
                    <a:pt x="4405" y="21176"/>
                  </a:lnTo>
                  <a:lnTo>
                    <a:pt x="4405" y="21176"/>
                  </a:lnTo>
                  <a:lnTo>
                    <a:pt x="4946" y="21601"/>
                  </a:lnTo>
                  <a:lnTo>
                    <a:pt x="5487" y="22064"/>
                  </a:lnTo>
                  <a:lnTo>
                    <a:pt x="6028" y="22605"/>
                  </a:lnTo>
                  <a:lnTo>
                    <a:pt x="6492" y="23108"/>
                  </a:lnTo>
                  <a:lnTo>
                    <a:pt x="6492" y="23108"/>
                  </a:lnTo>
                  <a:lnTo>
                    <a:pt x="7071" y="23765"/>
                  </a:lnTo>
                  <a:lnTo>
                    <a:pt x="7612" y="24421"/>
                  </a:lnTo>
                  <a:lnTo>
                    <a:pt x="8115" y="25117"/>
                  </a:lnTo>
                  <a:lnTo>
                    <a:pt x="8578" y="25813"/>
                  </a:lnTo>
                  <a:lnTo>
                    <a:pt x="8578" y="25813"/>
                  </a:lnTo>
                  <a:lnTo>
                    <a:pt x="8810" y="26238"/>
                  </a:lnTo>
                  <a:lnTo>
                    <a:pt x="8810" y="26238"/>
                  </a:lnTo>
                  <a:lnTo>
                    <a:pt x="9042" y="26817"/>
                  </a:lnTo>
                  <a:lnTo>
                    <a:pt x="9042" y="26817"/>
                  </a:lnTo>
                  <a:lnTo>
                    <a:pt x="9313" y="27706"/>
                  </a:lnTo>
                  <a:lnTo>
                    <a:pt x="9313" y="27706"/>
                  </a:lnTo>
                  <a:lnTo>
                    <a:pt x="9622" y="29097"/>
                  </a:lnTo>
                  <a:lnTo>
                    <a:pt x="9622" y="29097"/>
                  </a:lnTo>
                  <a:lnTo>
                    <a:pt x="9699" y="29483"/>
                  </a:lnTo>
                  <a:lnTo>
                    <a:pt x="9699" y="29483"/>
                  </a:lnTo>
                  <a:lnTo>
                    <a:pt x="9699" y="29599"/>
                  </a:lnTo>
                  <a:lnTo>
                    <a:pt x="9699" y="29599"/>
                  </a:lnTo>
                  <a:lnTo>
                    <a:pt x="9892" y="31647"/>
                  </a:lnTo>
                  <a:lnTo>
                    <a:pt x="9892" y="31647"/>
                  </a:lnTo>
                  <a:lnTo>
                    <a:pt x="9892" y="32536"/>
                  </a:lnTo>
                  <a:lnTo>
                    <a:pt x="9892" y="32536"/>
                  </a:lnTo>
                  <a:lnTo>
                    <a:pt x="9815" y="33927"/>
                  </a:lnTo>
                  <a:lnTo>
                    <a:pt x="9815" y="33927"/>
                  </a:lnTo>
                  <a:lnTo>
                    <a:pt x="9738" y="35241"/>
                  </a:lnTo>
                  <a:lnTo>
                    <a:pt x="9583" y="36555"/>
                  </a:lnTo>
                  <a:lnTo>
                    <a:pt x="9583" y="36555"/>
                  </a:lnTo>
                  <a:lnTo>
                    <a:pt x="9467" y="37173"/>
                  </a:lnTo>
                  <a:lnTo>
                    <a:pt x="9467" y="37482"/>
                  </a:lnTo>
                  <a:lnTo>
                    <a:pt x="9467" y="37637"/>
                  </a:lnTo>
                  <a:lnTo>
                    <a:pt x="9506" y="37753"/>
                  </a:lnTo>
                  <a:lnTo>
                    <a:pt x="9506" y="37753"/>
                  </a:lnTo>
                  <a:lnTo>
                    <a:pt x="9622" y="37946"/>
                  </a:lnTo>
                  <a:lnTo>
                    <a:pt x="9776" y="38062"/>
                  </a:lnTo>
                  <a:lnTo>
                    <a:pt x="9931" y="38178"/>
                  </a:lnTo>
                  <a:lnTo>
                    <a:pt x="10124" y="38178"/>
                  </a:lnTo>
                  <a:lnTo>
                    <a:pt x="10124" y="38178"/>
                  </a:lnTo>
                  <a:lnTo>
                    <a:pt x="10240" y="38139"/>
                  </a:lnTo>
                  <a:lnTo>
                    <a:pt x="10356" y="38062"/>
                  </a:lnTo>
                  <a:lnTo>
                    <a:pt x="10588" y="37907"/>
                  </a:lnTo>
                  <a:lnTo>
                    <a:pt x="10742" y="37714"/>
                  </a:lnTo>
                  <a:lnTo>
                    <a:pt x="10897" y="37521"/>
                  </a:lnTo>
                  <a:lnTo>
                    <a:pt x="10897" y="37521"/>
                  </a:lnTo>
                  <a:lnTo>
                    <a:pt x="11051" y="37289"/>
                  </a:lnTo>
                  <a:lnTo>
                    <a:pt x="11051" y="37289"/>
                  </a:lnTo>
                  <a:lnTo>
                    <a:pt x="11747" y="36439"/>
                  </a:lnTo>
                  <a:lnTo>
                    <a:pt x="12056" y="36014"/>
                  </a:lnTo>
                  <a:lnTo>
                    <a:pt x="12365" y="35550"/>
                  </a:lnTo>
                  <a:lnTo>
                    <a:pt x="12365" y="35550"/>
                  </a:lnTo>
                  <a:lnTo>
                    <a:pt x="12713" y="35009"/>
                  </a:lnTo>
                  <a:lnTo>
                    <a:pt x="13022" y="34429"/>
                  </a:lnTo>
                  <a:lnTo>
                    <a:pt x="13022" y="34429"/>
                  </a:lnTo>
                  <a:lnTo>
                    <a:pt x="13254" y="33927"/>
                  </a:lnTo>
                  <a:lnTo>
                    <a:pt x="13254" y="33927"/>
                  </a:lnTo>
                  <a:lnTo>
                    <a:pt x="13602" y="33270"/>
                  </a:lnTo>
                  <a:lnTo>
                    <a:pt x="13950" y="32575"/>
                  </a:lnTo>
                  <a:lnTo>
                    <a:pt x="14259" y="31840"/>
                  </a:lnTo>
                  <a:lnTo>
                    <a:pt x="14491" y="31106"/>
                  </a:lnTo>
                  <a:lnTo>
                    <a:pt x="14722" y="30372"/>
                  </a:lnTo>
                  <a:lnTo>
                    <a:pt x="14916" y="29638"/>
                  </a:lnTo>
                  <a:lnTo>
                    <a:pt x="15070" y="28904"/>
                  </a:lnTo>
                  <a:lnTo>
                    <a:pt x="15186" y="28131"/>
                  </a:lnTo>
                  <a:lnTo>
                    <a:pt x="15186" y="28131"/>
                  </a:lnTo>
                  <a:lnTo>
                    <a:pt x="15263" y="27667"/>
                  </a:lnTo>
                  <a:lnTo>
                    <a:pt x="15263" y="27667"/>
                  </a:lnTo>
                  <a:lnTo>
                    <a:pt x="15302" y="27126"/>
                  </a:lnTo>
                  <a:lnTo>
                    <a:pt x="15302" y="27126"/>
                  </a:lnTo>
                  <a:lnTo>
                    <a:pt x="15341" y="26624"/>
                  </a:lnTo>
                  <a:lnTo>
                    <a:pt x="15379" y="26392"/>
                  </a:lnTo>
                  <a:lnTo>
                    <a:pt x="15457" y="26160"/>
                  </a:lnTo>
                  <a:lnTo>
                    <a:pt x="15457" y="26160"/>
                  </a:lnTo>
                  <a:lnTo>
                    <a:pt x="15534" y="25967"/>
                  </a:lnTo>
                  <a:lnTo>
                    <a:pt x="15688" y="25890"/>
                  </a:lnTo>
                  <a:lnTo>
                    <a:pt x="15688" y="25890"/>
                  </a:lnTo>
                  <a:lnTo>
                    <a:pt x="15959" y="25774"/>
                  </a:lnTo>
                  <a:lnTo>
                    <a:pt x="15959" y="25774"/>
                  </a:lnTo>
                  <a:lnTo>
                    <a:pt x="16191" y="25813"/>
                  </a:lnTo>
                  <a:lnTo>
                    <a:pt x="16423" y="25851"/>
                  </a:lnTo>
                  <a:lnTo>
                    <a:pt x="16886" y="26006"/>
                  </a:lnTo>
                  <a:lnTo>
                    <a:pt x="17814" y="26353"/>
                  </a:lnTo>
                  <a:lnTo>
                    <a:pt x="17814" y="26353"/>
                  </a:lnTo>
                  <a:lnTo>
                    <a:pt x="18818" y="26740"/>
                  </a:lnTo>
                  <a:lnTo>
                    <a:pt x="19900" y="27010"/>
                  </a:lnTo>
                  <a:lnTo>
                    <a:pt x="19900" y="27010"/>
                  </a:lnTo>
                  <a:lnTo>
                    <a:pt x="20016" y="27049"/>
                  </a:lnTo>
                  <a:lnTo>
                    <a:pt x="20016" y="27049"/>
                  </a:lnTo>
                  <a:lnTo>
                    <a:pt x="20132" y="27088"/>
                  </a:lnTo>
                  <a:lnTo>
                    <a:pt x="20132" y="27088"/>
                  </a:lnTo>
                  <a:lnTo>
                    <a:pt x="20403" y="27126"/>
                  </a:lnTo>
                  <a:lnTo>
                    <a:pt x="20403" y="27126"/>
                  </a:lnTo>
                  <a:lnTo>
                    <a:pt x="20557" y="27165"/>
                  </a:lnTo>
                  <a:lnTo>
                    <a:pt x="20557" y="27165"/>
                  </a:lnTo>
                  <a:lnTo>
                    <a:pt x="20905" y="27242"/>
                  </a:lnTo>
                  <a:lnTo>
                    <a:pt x="20905" y="27242"/>
                  </a:lnTo>
                  <a:lnTo>
                    <a:pt x="21060" y="27281"/>
                  </a:lnTo>
                  <a:lnTo>
                    <a:pt x="21098" y="27281"/>
                  </a:lnTo>
                  <a:lnTo>
                    <a:pt x="21098" y="27281"/>
                  </a:lnTo>
                  <a:lnTo>
                    <a:pt x="21253" y="27320"/>
                  </a:lnTo>
                  <a:lnTo>
                    <a:pt x="21253" y="27320"/>
                  </a:lnTo>
                  <a:lnTo>
                    <a:pt x="21407" y="27320"/>
                  </a:lnTo>
                  <a:lnTo>
                    <a:pt x="21407" y="27320"/>
                  </a:lnTo>
                  <a:lnTo>
                    <a:pt x="22141" y="27435"/>
                  </a:lnTo>
                  <a:lnTo>
                    <a:pt x="22141" y="27435"/>
                  </a:lnTo>
                  <a:lnTo>
                    <a:pt x="22451" y="27474"/>
                  </a:lnTo>
                  <a:lnTo>
                    <a:pt x="22451" y="27474"/>
                  </a:lnTo>
                  <a:lnTo>
                    <a:pt x="22644" y="27513"/>
                  </a:lnTo>
                  <a:lnTo>
                    <a:pt x="22644" y="27513"/>
                  </a:lnTo>
                  <a:lnTo>
                    <a:pt x="22837" y="27513"/>
                  </a:lnTo>
                  <a:lnTo>
                    <a:pt x="22837" y="27513"/>
                  </a:lnTo>
                  <a:lnTo>
                    <a:pt x="23030" y="27551"/>
                  </a:lnTo>
                  <a:lnTo>
                    <a:pt x="23030" y="27551"/>
                  </a:lnTo>
                  <a:lnTo>
                    <a:pt x="23185" y="27551"/>
                  </a:lnTo>
                  <a:lnTo>
                    <a:pt x="23185" y="27551"/>
                  </a:lnTo>
                  <a:lnTo>
                    <a:pt x="23378" y="27590"/>
                  </a:lnTo>
                  <a:lnTo>
                    <a:pt x="23378" y="27590"/>
                  </a:lnTo>
                  <a:lnTo>
                    <a:pt x="23610" y="27590"/>
                  </a:lnTo>
                  <a:lnTo>
                    <a:pt x="23610" y="27590"/>
                  </a:lnTo>
                  <a:lnTo>
                    <a:pt x="23880" y="27629"/>
                  </a:lnTo>
                  <a:lnTo>
                    <a:pt x="23880" y="27629"/>
                  </a:lnTo>
                  <a:lnTo>
                    <a:pt x="24151" y="27667"/>
                  </a:lnTo>
                  <a:lnTo>
                    <a:pt x="24421" y="27667"/>
                  </a:lnTo>
                  <a:lnTo>
                    <a:pt x="24421" y="27667"/>
                  </a:lnTo>
                  <a:lnTo>
                    <a:pt x="25233" y="27745"/>
                  </a:lnTo>
                  <a:lnTo>
                    <a:pt x="25233" y="27745"/>
                  </a:lnTo>
                  <a:lnTo>
                    <a:pt x="25310" y="27745"/>
                  </a:lnTo>
                  <a:lnTo>
                    <a:pt x="25349" y="27745"/>
                  </a:lnTo>
                  <a:lnTo>
                    <a:pt x="25349" y="27745"/>
                  </a:lnTo>
                  <a:lnTo>
                    <a:pt x="25426" y="27783"/>
                  </a:lnTo>
                  <a:lnTo>
                    <a:pt x="25426" y="27783"/>
                  </a:lnTo>
                  <a:lnTo>
                    <a:pt x="25426" y="27783"/>
                  </a:lnTo>
                  <a:lnTo>
                    <a:pt x="25426" y="27783"/>
                  </a:lnTo>
                  <a:lnTo>
                    <a:pt x="25928" y="28363"/>
                  </a:lnTo>
                  <a:lnTo>
                    <a:pt x="25928" y="28363"/>
                  </a:lnTo>
                  <a:lnTo>
                    <a:pt x="26469" y="28904"/>
                  </a:lnTo>
                  <a:lnTo>
                    <a:pt x="26469" y="28904"/>
                  </a:lnTo>
                  <a:lnTo>
                    <a:pt x="26701" y="29097"/>
                  </a:lnTo>
                  <a:lnTo>
                    <a:pt x="26856" y="29174"/>
                  </a:lnTo>
                  <a:lnTo>
                    <a:pt x="26972" y="29252"/>
                  </a:lnTo>
                  <a:lnTo>
                    <a:pt x="26972" y="29252"/>
                  </a:lnTo>
                  <a:lnTo>
                    <a:pt x="27087" y="29213"/>
                  </a:lnTo>
                  <a:lnTo>
                    <a:pt x="27126" y="29136"/>
                  </a:lnTo>
                  <a:lnTo>
                    <a:pt x="27126" y="29136"/>
                  </a:lnTo>
                  <a:lnTo>
                    <a:pt x="27165" y="28827"/>
                  </a:lnTo>
                  <a:lnTo>
                    <a:pt x="27203" y="28517"/>
                  </a:lnTo>
                  <a:lnTo>
                    <a:pt x="27281" y="28247"/>
                  </a:lnTo>
                  <a:lnTo>
                    <a:pt x="27397" y="27938"/>
                  </a:lnTo>
                  <a:lnTo>
                    <a:pt x="27397" y="27938"/>
                  </a:lnTo>
                  <a:lnTo>
                    <a:pt x="27435" y="27822"/>
                  </a:lnTo>
                  <a:lnTo>
                    <a:pt x="27435" y="27822"/>
                  </a:lnTo>
                  <a:lnTo>
                    <a:pt x="27474" y="27822"/>
                  </a:lnTo>
                  <a:lnTo>
                    <a:pt x="27474" y="27822"/>
                  </a:lnTo>
                  <a:lnTo>
                    <a:pt x="27551" y="27822"/>
                  </a:lnTo>
                  <a:lnTo>
                    <a:pt x="27551" y="27822"/>
                  </a:lnTo>
                  <a:lnTo>
                    <a:pt x="27628" y="27783"/>
                  </a:lnTo>
                  <a:lnTo>
                    <a:pt x="27667" y="27783"/>
                  </a:lnTo>
                  <a:lnTo>
                    <a:pt x="27667" y="27783"/>
                  </a:lnTo>
                  <a:lnTo>
                    <a:pt x="27783" y="27783"/>
                  </a:lnTo>
                  <a:lnTo>
                    <a:pt x="27783" y="27783"/>
                  </a:lnTo>
                  <a:lnTo>
                    <a:pt x="28131" y="27745"/>
                  </a:lnTo>
                  <a:lnTo>
                    <a:pt x="28131" y="27745"/>
                  </a:lnTo>
                  <a:lnTo>
                    <a:pt x="28247" y="27745"/>
                  </a:lnTo>
                  <a:lnTo>
                    <a:pt x="28247" y="27745"/>
                  </a:lnTo>
                  <a:lnTo>
                    <a:pt x="28324" y="27706"/>
                  </a:lnTo>
                  <a:lnTo>
                    <a:pt x="28324" y="27706"/>
                  </a:lnTo>
                  <a:lnTo>
                    <a:pt x="28672" y="27667"/>
                  </a:lnTo>
                  <a:lnTo>
                    <a:pt x="28672" y="27667"/>
                  </a:lnTo>
                  <a:lnTo>
                    <a:pt x="29754" y="27397"/>
                  </a:lnTo>
                  <a:lnTo>
                    <a:pt x="30874" y="27088"/>
                  </a:lnTo>
                  <a:lnTo>
                    <a:pt x="31956" y="26740"/>
                  </a:lnTo>
                  <a:lnTo>
                    <a:pt x="33038" y="26469"/>
                  </a:lnTo>
                  <a:lnTo>
                    <a:pt x="33038" y="26469"/>
                  </a:lnTo>
                  <a:lnTo>
                    <a:pt x="34275" y="26199"/>
                  </a:lnTo>
                  <a:lnTo>
                    <a:pt x="35550" y="25967"/>
                  </a:lnTo>
                  <a:lnTo>
                    <a:pt x="35550" y="25967"/>
                  </a:lnTo>
                  <a:lnTo>
                    <a:pt x="36709" y="25813"/>
                  </a:lnTo>
                  <a:lnTo>
                    <a:pt x="37868" y="25619"/>
                  </a:lnTo>
                  <a:lnTo>
                    <a:pt x="37868" y="25619"/>
                  </a:lnTo>
                  <a:lnTo>
                    <a:pt x="38023" y="25581"/>
                  </a:lnTo>
                  <a:lnTo>
                    <a:pt x="38023" y="25581"/>
                  </a:lnTo>
                  <a:lnTo>
                    <a:pt x="38100" y="25581"/>
                  </a:lnTo>
                  <a:lnTo>
                    <a:pt x="38100" y="25581"/>
                  </a:lnTo>
                  <a:lnTo>
                    <a:pt x="38177" y="25581"/>
                  </a:lnTo>
                  <a:lnTo>
                    <a:pt x="38177" y="25581"/>
                  </a:lnTo>
                  <a:lnTo>
                    <a:pt x="38293" y="25581"/>
                  </a:lnTo>
                  <a:lnTo>
                    <a:pt x="38293" y="25581"/>
                  </a:lnTo>
                  <a:lnTo>
                    <a:pt x="38448" y="25581"/>
                  </a:lnTo>
                  <a:lnTo>
                    <a:pt x="38448" y="25581"/>
                  </a:lnTo>
                  <a:lnTo>
                    <a:pt x="38603" y="25542"/>
                  </a:lnTo>
                  <a:lnTo>
                    <a:pt x="38603" y="25542"/>
                  </a:lnTo>
                  <a:lnTo>
                    <a:pt x="38796" y="25542"/>
                  </a:lnTo>
                  <a:lnTo>
                    <a:pt x="38796" y="25542"/>
                  </a:lnTo>
                  <a:lnTo>
                    <a:pt x="38950" y="25542"/>
                  </a:lnTo>
                  <a:lnTo>
                    <a:pt x="38989" y="25503"/>
                  </a:lnTo>
                  <a:lnTo>
                    <a:pt x="38989" y="25503"/>
                  </a:lnTo>
                  <a:lnTo>
                    <a:pt x="39143" y="25503"/>
                  </a:lnTo>
                  <a:lnTo>
                    <a:pt x="39182" y="25503"/>
                  </a:lnTo>
                  <a:lnTo>
                    <a:pt x="39182" y="25503"/>
                  </a:lnTo>
                  <a:lnTo>
                    <a:pt x="39337" y="25465"/>
                  </a:lnTo>
                  <a:lnTo>
                    <a:pt x="39337" y="25465"/>
                  </a:lnTo>
                  <a:lnTo>
                    <a:pt x="39569" y="25465"/>
                  </a:lnTo>
                  <a:lnTo>
                    <a:pt x="39569" y="25465"/>
                  </a:lnTo>
                  <a:lnTo>
                    <a:pt x="39684" y="25426"/>
                  </a:lnTo>
                  <a:lnTo>
                    <a:pt x="39684" y="25426"/>
                  </a:lnTo>
                  <a:lnTo>
                    <a:pt x="39800" y="25426"/>
                  </a:lnTo>
                  <a:lnTo>
                    <a:pt x="39800" y="25426"/>
                  </a:lnTo>
                  <a:lnTo>
                    <a:pt x="39878" y="25387"/>
                  </a:lnTo>
                  <a:lnTo>
                    <a:pt x="39878" y="25387"/>
                  </a:lnTo>
                  <a:lnTo>
                    <a:pt x="40032" y="25387"/>
                  </a:lnTo>
                  <a:lnTo>
                    <a:pt x="40032" y="25387"/>
                  </a:lnTo>
                  <a:lnTo>
                    <a:pt x="40612" y="25272"/>
                  </a:lnTo>
                  <a:lnTo>
                    <a:pt x="40612" y="25272"/>
                  </a:lnTo>
                  <a:lnTo>
                    <a:pt x="40882" y="25194"/>
                  </a:lnTo>
                  <a:lnTo>
                    <a:pt x="40882" y="25194"/>
                  </a:lnTo>
                  <a:lnTo>
                    <a:pt x="40960" y="25194"/>
                  </a:lnTo>
                  <a:lnTo>
                    <a:pt x="40960" y="25194"/>
                  </a:lnTo>
                  <a:lnTo>
                    <a:pt x="41230" y="25117"/>
                  </a:lnTo>
                  <a:lnTo>
                    <a:pt x="41230" y="25117"/>
                  </a:lnTo>
                  <a:lnTo>
                    <a:pt x="41230" y="25117"/>
                  </a:lnTo>
                  <a:lnTo>
                    <a:pt x="41385" y="25078"/>
                  </a:lnTo>
                  <a:lnTo>
                    <a:pt x="41385" y="25078"/>
                  </a:lnTo>
                  <a:lnTo>
                    <a:pt x="41385" y="25040"/>
                  </a:lnTo>
                  <a:lnTo>
                    <a:pt x="41423" y="25040"/>
                  </a:lnTo>
                  <a:lnTo>
                    <a:pt x="41423" y="25040"/>
                  </a:lnTo>
                  <a:lnTo>
                    <a:pt x="41616" y="25001"/>
                  </a:lnTo>
                  <a:lnTo>
                    <a:pt x="41616" y="25001"/>
                  </a:lnTo>
                  <a:lnTo>
                    <a:pt x="41887" y="24885"/>
                  </a:lnTo>
                  <a:lnTo>
                    <a:pt x="41887" y="24885"/>
                  </a:lnTo>
                  <a:lnTo>
                    <a:pt x="41887" y="24885"/>
                  </a:lnTo>
                  <a:lnTo>
                    <a:pt x="43664" y="25156"/>
                  </a:lnTo>
                  <a:lnTo>
                    <a:pt x="43664" y="25156"/>
                  </a:lnTo>
                  <a:lnTo>
                    <a:pt x="44862" y="25387"/>
                  </a:lnTo>
                  <a:lnTo>
                    <a:pt x="46022" y="25619"/>
                  </a:lnTo>
                  <a:lnTo>
                    <a:pt x="46022" y="25619"/>
                  </a:lnTo>
                  <a:lnTo>
                    <a:pt x="47181" y="25890"/>
                  </a:lnTo>
                  <a:lnTo>
                    <a:pt x="48340" y="26160"/>
                  </a:lnTo>
                  <a:lnTo>
                    <a:pt x="49461" y="26469"/>
                  </a:lnTo>
                  <a:lnTo>
                    <a:pt x="50620" y="26817"/>
                  </a:lnTo>
                  <a:lnTo>
                    <a:pt x="50620" y="26817"/>
                  </a:lnTo>
                  <a:lnTo>
                    <a:pt x="51740" y="27204"/>
                  </a:lnTo>
                  <a:lnTo>
                    <a:pt x="51740" y="27204"/>
                  </a:lnTo>
                  <a:lnTo>
                    <a:pt x="52281" y="27397"/>
                  </a:lnTo>
                  <a:lnTo>
                    <a:pt x="52822" y="27590"/>
                  </a:lnTo>
                  <a:lnTo>
                    <a:pt x="52822" y="27590"/>
                  </a:lnTo>
                  <a:lnTo>
                    <a:pt x="52977" y="27590"/>
                  </a:lnTo>
                  <a:lnTo>
                    <a:pt x="53132" y="27590"/>
                  </a:lnTo>
                  <a:lnTo>
                    <a:pt x="53209" y="27513"/>
                  </a:lnTo>
                  <a:lnTo>
                    <a:pt x="53247" y="27435"/>
                  </a:lnTo>
                  <a:lnTo>
                    <a:pt x="53286" y="27358"/>
                  </a:lnTo>
                  <a:lnTo>
                    <a:pt x="53286" y="27358"/>
                  </a:lnTo>
                  <a:lnTo>
                    <a:pt x="53247" y="27204"/>
                  </a:lnTo>
                  <a:lnTo>
                    <a:pt x="53209" y="27010"/>
                  </a:lnTo>
                  <a:lnTo>
                    <a:pt x="53209" y="27010"/>
                  </a:lnTo>
                  <a:lnTo>
                    <a:pt x="53016" y="26547"/>
                  </a:lnTo>
                  <a:lnTo>
                    <a:pt x="53016" y="26547"/>
                  </a:lnTo>
                  <a:lnTo>
                    <a:pt x="52822" y="26083"/>
                  </a:lnTo>
                  <a:lnTo>
                    <a:pt x="52591" y="25619"/>
                  </a:lnTo>
                  <a:lnTo>
                    <a:pt x="52320" y="25194"/>
                  </a:lnTo>
                  <a:lnTo>
                    <a:pt x="52050" y="24769"/>
                  </a:lnTo>
                  <a:lnTo>
                    <a:pt x="51740" y="24383"/>
                  </a:lnTo>
                  <a:lnTo>
                    <a:pt x="51393" y="23996"/>
                  </a:lnTo>
                  <a:lnTo>
                    <a:pt x="51045" y="23649"/>
                  </a:lnTo>
                  <a:lnTo>
                    <a:pt x="50658" y="23301"/>
                  </a:lnTo>
                  <a:lnTo>
                    <a:pt x="50658" y="23301"/>
                  </a:lnTo>
                  <a:lnTo>
                    <a:pt x="50233" y="22953"/>
                  </a:lnTo>
                  <a:lnTo>
                    <a:pt x="49731" y="22605"/>
                  </a:lnTo>
                  <a:lnTo>
                    <a:pt x="49267" y="22335"/>
                  </a:lnTo>
                  <a:lnTo>
                    <a:pt x="48726" y="22064"/>
                  </a:lnTo>
                  <a:lnTo>
                    <a:pt x="48726" y="22064"/>
                  </a:lnTo>
                  <a:lnTo>
                    <a:pt x="48263" y="21871"/>
                  </a:lnTo>
                  <a:lnTo>
                    <a:pt x="48263" y="21871"/>
                  </a:lnTo>
                  <a:lnTo>
                    <a:pt x="48263" y="21871"/>
                  </a:lnTo>
                  <a:lnTo>
                    <a:pt x="48340" y="21833"/>
                  </a:lnTo>
                  <a:lnTo>
                    <a:pt x="48340" y="21833"/>
                  </a:lnTo>
                  <a:lnTo>
                    <a:pt x="48688" y="21639"/>
                  </a:lnTo>
                  <a:lnTo>
                    <a:pt x="48688" y="21639"/>
                  </a:lnTo>
                  <a:lnTo>
                    <a:pt x="48958" y="21523"/>
                  </a:lnTo>
                  <a:lnTo>
                    <a:pt x="48958" y="21523"/>
                  </a:lnTo>
                  <a:lnTo>
                    <a:pt x="49074" y="21446"/>
                  </a:lnTo>
                  <a:lnTo>
                    <a:pt x="49074" y="21446"/>
                  </a:lnTo>
                  <a:lnTo>
                    <a:pt x="50079" y="20866"/>
                  </a:lnTo>
                  <a:lnTo>
                    <a:pt x="51084" y="20326"/>
                  </a:lnTo>
                  <a:lnTo>
                    <a:pt x="51084" y="20326"/>
                  </a:lnTo>
                  <a:lnTo>
                    <a:pt x="51161" y="20248"/>
                  </a:lnTo>
                  <a:lnTo>
                    <a:pt x="51161" y="20248"/>
                  </a:lnTo>
                  <a:lnTo>
                    <a:pt x="51509" y="20094"/>
                  </a:lnTo>
                  <a:lnTo>
                    <a:pt x="51509" y="20094"/>
                  </a:lnTo>
                  <a:lnTo>
                    <a:pt x="51856" y="19939"/>
                  </a:lnTo>
                  <a:lnTo>
                    <a:pt x="52165" y="19823"/>
                  </a:lnTo>
                  <a:lnTo>
                    <a:pt x="52861" y="19591"/>
                  </a:lnTo>
                  <a:lnTo>
                    <a:pt x="52861" y="19591"/>
                  </a:lnTo>
                  <a:lnTo>
                    <a:pt x="53132" y="19475"/>
                  </a:lnTo>
                  <a:lnTo>
                    <a:pt x="53441" y="19321"/>
                  </a:lnTo>
                  <a:lnTo>
                    <a:pt x="53672" y="19166"/>
                  </a:lnTo>
                  <a:lnTo>
                    <a:pt x="53904" y="18934"/>
                  </a:lnTo>
                  <a:lnTo>
                    <a:pt x="53904" y="18934"/>
                  </a:lnTo>
                  <a:lnTo>
                    <a:pt x="53982" y="18819"/>
                  </a:lnTo>
                  <a:lnTo>
                    <a:pt x="54020" y="18703"/>
                  </a:lnTo>
                  <a:lnTo>
                    <a:pt x="54020" y="18587"/>
                  </a:lnTo>
                  <a:lnTo>
                    <a:pt x="54020" y="18432"/>
                  </a:lnTo>
                  <a:lnTo>
                    <a:pt x="53982" y="18355"/>
                  </a:lnTo>
                  <a:lnTo>
                    <a:pt x="53904" y="18239"/>
                  </a:lnTo>
                  <a:lnTo>
                    <a:pt x="53672" y="18046"/>
                  </a:lnTo>
                  <a:lnTo>
                    <a:pt x="53672" y="18046"/>
                  </a:lnTo>
                  <a:lnTo>
                    <a:pt x="53402" y="17853"/>
                  </a:lnTo>
                  <a:lnTo>
                    <a:pt x="53093" y="17659"/>
                  </a:lnTo>
                  <a:lnTo>
                    <a:pt x="52436" y="17389"/>
                  </a:lnTo>
                  <a:lnTo>
                    <a:pt x="52436" y="17389"/>
                  </a:lnTo>
                  <a:lnTo>
                    <a:pt x="51740" y="17157"/>
                  </a:lnTo>
                  <a:lnTo>
                    <a:pt x="51045" y="17002"/>
                  </a:lnTo>
                  <a:lnTo>
                    <a:pt x="50311" y="16886"/>
                  </a:lnTo>
                  <a:lnTo>
                    <a:pt x="49577" y="16848"/>
                  </a:lnTo>
                  <a:lnTo>
                    <a:pt x="49577" y="16848"/>
                  </a:lnTo>
                  <a:lnTo>
                    <a:pt x="47722" y="16732"/>
                  </a:lnTo>
                  <a:lnTo>
                    <a:pt x="47722" y="16732"/>
                  </a:lnTo>
                  <a:lnTo>
                    <a:pt x="46524" y="16655"/>
                  </a:lnTo>
                  <a:lnTo>
                    <a:pt x="46524" y="16655"/>
                  </a:lnTo>
                  <a:lnTo>
                    <a:pt x="47722" y="16500"/>
                  </a:lnTo>
                  <a:lnTo>
                    <a:pt x="47722" y="16500"/>
                  </a:lnTo>
                  <a:lnTo>
                    <a:pt x="48726" y="16423"/>
                  </a:lnTo>
                  <a:lnTo>
                    <a:pt x="49770" y="16423"/>
                  </a:lnTo>
                  <a:lnTo>
                    <a:pt x="50774" y="16500"/>
                  </a:lnTo>
                  <a:lnTo>
                    <a:pt x="51779" y="16577"/>
                  </a:lnTo>
                  <a:lnTo>
                    <a:pt x="51779" y="16577"/>
                  </a:lnTo>
                  <a:lnTo>
                    <a:pt x="52784" y="16732"/>
                  </a:lnTo>
                  <a:lnTo>
                    <a:pt x="53788" y="16925"/>
                  </a:lnTo>
                  <a:lnTo>
                    <a:pt x="53788" y="16925"/>
                  </a:lnTo>
                  <a:lnTo>
                    <a:pt x="53904" y="16964"/>
                  </a:lnTo>
                  <a:lnTo>
                    <a:pt x="53904" y="16964"/>
                  </a:lnTo>
                  <a:lnTo>
                    <a:pt x="54059" y="17002"/>
                  </a:lnTo>
                  <a:lnTo>
                    <a:pt x="54059" y="17002"/>
                  </a:lnTo>
                  <a:lnTo>
                    <a:pt x="54252" y="17080"/>
                  </a:lnTo>
                  <a:lnTo>
                    <a:pt x="54484" y="17118"/>
                  </a:lnTo>
                  <a:lnTo>
                    <a:pt x="54716" y="17157"/>
                  </a:lnTo>
                  <a:lnTo>
                    <a:pt x="54948" y="17157"/>
                  </a:lnTo>
                  <a:lnTo>
                    <a:pt x="55411" y="17080"/>
                  </a:lnTo>
                  <a:lnTo>
                    <a:pt x="55875" y="16964"/>
                  </a:lnTo>
                  <a:lnTo>
                    <a:pt x="56339" y="16771"/>
                  </a:lnTo>
                  <a:lnTo>
                    <a:pt x="56764" y="16500"/>
                  </a:lnTo>
                  <a:lnTo>
                    <a:pt x="57150" y="16268"/>
                  </a:lnTo>
                  <a:lnTo>
                    <a:pt x="57498" y="15959"/>
                  </a:lnTo>
                  <a:lnTo>
                    <a:pt x="57498" y="15959"/>
                  </a:lnTo>
                  <a:lnTo>
                    <a:pt x="58425" y="15186"/>
                  </a:lnTo>
                  <a:lnTo>
                    <a:pt x="59314" y="14375"/>
                  </a:lnTo>
                  <a:lnTo>
                    <a:pt x="60164" y="13525"/>
                  </a:lnTo>
                  <a:lnTo>
                    <a:pt x="60976" y="12636"/>
                  </a:lnTo>
                  <a:lnTo>
                    <a:pt x="60976" y="12636"/>
                  </a:lnTo>
                  <a:lnTo>
                    <a:pt x="61285" y="12288"/>
                  </a:lnTo>
                  <a:lnTo>
                    <a:pt x="61285" y="12288"/>
                  </a:lnTo>
                  <a:lnTo>
                    <a:pt x="61362" y="12172"/>
                  </a:lnTo>
                  <a:lnTo>
                    <a:pt x="61401" y="12172"/>
                  </a:lnTo>
                  <a:lnTo>
                    <a:pt x="61401" y="12172"/>
                  </a:lnTo>
                  <a:lnTo>
                    <a:pt x="61555" y="11979"/>
                  </a:lnTo>
                  <a:lnTo>
                    <a:pt x="61555" y="11979"/>
                  </a:lnTo>
                  <a:lnTo>
                    <a:pt x="61671" y="11825"/>
                  </a:lnTo>
                  <a:lnTo>
                    <a:pt x="61671" y="11825"/>
                  </a:lnTo>
                  <a:lnTo>
                    <a:pt x="61710" y="11747"/>
                  </a:lnTo>
                  <a:lnTo>
                    <a:pt x="61710" y="11747"/>
                  </a:lnTo>
                  <a:lnTo>
                    <a:pt x="61787" y="11670"/>
                  </a:lnTo>
                  <a:lnTo>
                    <a:pt x="61787" y="11670"/>
                  </a:lnTo>
                  <a:lnTo>
                    <a:pt x="61903" y="11477"/>
                  </a:lnTo>
                  <a:lnTo>
                    <a:pt x="61903" y="11477"/>
                  </a:lnTo>
                  <a:lnTo>
                    <a:pt x="61980" y="11399"/>
                  </a:lnTo>
                  <a:lnTo>
                    <a:pt x="61980" y="11399"/>
                  </a:lnTo>
                  <a:lnTo>
                    <a:pt x="61980" y="11399"/>
                  </a:lnTo>
                  <a:lnTo>
                    <a:pt x="62019" y="11322"/>
                  </a:lnTo>
                  <a:lnTo>
                    <a:pt x="62019" y="11322"/>
                  </a:lnTo>
                  <a:lnTo>
                    <a:pt x="62096" y="11245"/>
                  </a:lnTo>
                  <a:lnTo>
                    <a:pt x="62096" y="11245"/>
                  </a:lnTo>
                  <a:lnTo>
                    <a:pt x="62096" y="11206"/>
                  </a:lnTo>
                  <a:lnTo>
                    <a:pt x="62096" y="11206"/>
                  </a:lnTo>
                  <a:lnTo>
                    <a:pt x="62289" y="10936"/>
                  </a:lnTo>
                  <a:lnTo>
                    <a:pt x="62289" y="10936"/>
                  </a:lnTo>
                  <a:lnTo>
                    <a:pt x="62328" y="10859"/>
                  </a:lnTo>
                  <a:lnTo>
                    <a:pt x="62328" y="10859"/>
                  </a:lnTo>
                  <a:lnTo>
                    <a:pt x="62367" y="10781"/>
                  </a:lnTo>
                  <a:lnTo>
                    <a:pt x="62367" y="10781"/>
                  </a:lnTo>
                  <a:lnTo>
                    <a:pt x="62560" y="10356"/>
                  </a:lnTo>
                  <a:lnTo>
                    <a:pt x="62599" y="10163"/>
                  </a:lnTo>
                  <a:lnTo>
                    <a:pt x="62637" y="9970"/>
                  </a:lnTo>
                  <a:lnTo>
                    <a:pt x="62637" y="9738"/>
                  </a:lnTo>
                  <a:lnTo>
                    <a:pt x="62599" y="9545"/>
                  </a:lnTo>
                  <a:lnTo>
                    <a:pt x="62560" y="9352"/>
                  </a:lnTo>
                  <a:lnTo>
                    <a:pt x="62444" y="9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1827225" y="4070325"/>
              <a:ext cx="1173750" cy="507175"/>
            </a:xfrm>
            <a:custGeom>
              <a:rect b="b" l="l" r="r" t="t"/>
              <a:pathLst>
                <a:path extrusionOk="0" h="20287" w="46950">
                  <a:moveTo>
                    <a:pt x="44206" y="0"/>
                  </a:moveTo>
                  <a:lnTo>
                    <a:pt x="43433" y="39"/>
                  </a:lnTo>
                  <a:lnTo>
                    <a:pt x="42660" y="77"/>
                  </a:lnTo>
                  <a:lnTo>
                    <a:pt x="41887" y="193"/>
                  </a:lnTo>
                  <a:lnTo>
                    <a:pt x="41114" y="309"/>
                  </a:lnTo>
                  <a:lnTo>
                    <a:pt x="40342" y="502"/>
                  </a:lnTo>
                  <a:lnTo>
                    <a:pt x="39607" y="696"/>
                  </a:lnTo>
                  <a:lnTo>
                    <a:pt x="38912" y="966"/>
                  </a:lnTo>
                  <a:lnTo>
                    <a:pt x="38216" y="1314"/>
                  </a:lnTo>
                  <a:lnTo>
                    <a:pt x="37521" y="1700"/>
                  </a:lnTo>
                  <a:lnTo>
                    <a:pt x="36903" y="2125"/>
                  </a:lnTo>
                  <a:lnTo>
                    <a:pt x="36246" y="2589"/>
                  </a:lnTo>
                  <a:lnTo>
                    <a:pt x="35666" y="3053"/>
                  </a:lnTo>
                  <a:lnTo>
                    <a:pt x="35009" y="3555"/>
                  </a:lnTo>
                  <a:lnTo>
                    <a:pt x="34700" y="3787"/>
                  </a:lnTo>
                  <a:lnTo>
                    <a:pt x="34352" y="3980"/>
                  </a:lnTo>
                  <a:lnTo>
                    <a:pt x="33966" y="4096"/>
                  </a:lnTo>
                  <a:lnTo>
                    <a:pt x="33579" y="4135"/>
                  </a:lnTo>
                  <a:lnTo>
                    <a:pt x="33193" y="4173"/>
                  </a:lnTo>
                  <a:lnTo>
                    <a:pt x="32807" y="4173"/>
                  </a:lnTo>
                  <a:lnTo>
                    <a:pt x="32034" y="4096"/>
                  </a:lnTo>
                  <a:lnTo>
                    <a:pt x="31261" y="4057"/>
                  </a:lnTo>
                  <a:lnTo>
                    <a:pt x="30565" y="4057"/>
                  </a:lnTo>
                  <a:lnTo>
                    <a:pt x="29870" y="4096"/>
                  </a:lnTo>
                  <a:lnTo>
                    <a:pt x="29174" y="4173"/>
                  </a:lnTo>
                  <a:lnTo>
                    <a:pt x="28517" y="4289"/>
                  </a:lnTo>
                  <a:lnTo>
                    <a:pt x="27938" y="4444"/>
                  </a:lnTo>
                  <a:lnTo>
                    <a:pt x="27397" y="4598"/>
                  </a:lnTo>
                  <a:lnTo>
                    <a:pt x="26817" y="4830"/>
                  </a:lnTo>
                  <a:lnTo>
                    <a:pt x="26276" y="5023"/>
                  </a:lnTo>
                  <a:lnTo>
                    <a:pt x="25774" y="5294"/>
                  </a:lnTo>
                  <a:lnTo>
                    <a:pt x="25233" y="5564"/>
                  </a:lnTo>
                  <a:lnTo>
                    <a:pt x="24731" y="5874"/>
                  </a:lnTo>
                  <a:lnTo>
                    <a:pt x="24267" y="6221"/>
                  </a:lnTo>
                  <a:lnTo>
                    <a:pt x="23610" y="6685"/>
                  </a:lnTo>
                  <a:lnTo>
                    <a:pt x="22992" y="7187"/>
                  </a:lnTo>
                  <a:lnTo>
                    <a:pt x="20982" y="8810"/>
                  </a:lnTo>
                  <a:lnTo>
                    <a:pt x="19050" y="10472"/>
                  </a:lnTo>
                  <a:lnTo>
                    <a:pt x="18123" y="11322"/>
                  </a:lnTo>
                  <a:lnTo>
                    <a:pt x="17234" y="12172"/>
                  </a:lnTo>
                  <a:lnTo>
                    <a:pt x="16771" y="12558"/>
                  </a:lnTo>
                  <a:lnTo>
                    <a:pt x="16268" y="12945"/>
                  </a:lnTo>
                  <a:lnTo>
                    <a:pt x="15766" y="13293"/>
                  </a:lnTo>
                  <a:lnTo>
                    <a:pt x="15225" y="13602"/>
                  </a:lnTo>
                  <a:lnTo>
                    <a:pt x="14645" y="13872"/>
                  </a:lnTo>
                  <a:lnTo>
                    <a:pt x="14104" y="14065"/>
                  </a:lnTo>
                  <a:lnTo>
                    <a:pt x="13486" y="14259"/>
                  </a:lnTo>
                  <a:lnTo>
                    <a:pt x="12906" y="14413"/>
                  </a:lnTo>
                  <a:lnTo>
                    <a:pt x="12288" y="14529"/>
                  </a:lnTo>
                  <a:lnTo>
                    <a:pt x="11709" y="14606"/>
                  </a:lnTo>
                  <a:lnTo>
                    <a:pt x="10472" y="14761"/>
                  </a:lnTo>
                  <a:lnTo>
                    <a:pt x="9158" y="14877"/>
                  </a:lnTo>
                  <a:lnTo>
                    <a:pt x="7806" y="15031"/>
                  </a:lnTo>
                  <a:lnTo>
                    <a:pt x="7806" y="15031"/>
                  </a:lnTo>
                  <a:lnTo>
                    <a:pt x="8154" y="14684"/>
                  </a:lnTo>
                  <a:lnTo>
                    <a:pt x="8463" y="14336"/>
                  </a:lnTo>
                  <a:lnTo>
                    <a:pt x="8463" y="14297"/>
                  </a:lnTo>
                  <a:lnTo>
                    <a:pt x="8385" y="14297"/>
                  </a:lnTo>
                  <a:lnTo>
                    <a:pt x="7767" y="14838"/>
                  </a:lnTo>
                  <a:lnTo>
                    <a:pt x="7419" y="15070"/>
                  </a:lnTo>
                  <a:lnTo>
                    <a:pt x="6763" y="15147"/>
                  </a:lnTo>
                  <a:lnTo>
                    <a:pt x="6106" y="15302"/>
                  </a:lnTo>
                  <a:lnTo>
                    <a:pt x="5565" y="15418"/>
                  </a:lnTo>
                  <a:lnTo>
                    <a:pt x="5024" y="15534"/>
                  </a:lnTo>
                  <a:lnTo>
                    <a:pt x="4483" y="15572"/>
                  </a:lnTo>
                  <a:lnTo>
                    <a:pt x="3942" y="15611"/>
                  </a:lnTo>
                  <a:lnTo>
                    <a:pt x="3130" y="15611"/>
                  </a:lnTo>
                  <a:lnTo>
                    <a:pt x="2319" y="15688"/>
                  </a:lnTo>
                  <a:lnTo>
                    <a:pt x="1932" y="15766"/>
                  </a:lnTo>
                  <a:lnTo>
                    <a:pt x="1546" y="15843"/>
                  </a:lnTo>
                  <a:lnTo>
                    <a:pt x="1160" y="15997"/>
                  </a:lnTo>
                  <a:lnTo>
                    <a:pt x="812" y="16191"/>
                  </a:lnTo>
                  <a:lnTo>
                    <a:pt x="580" y="16307"/>
                  </a:lnTo>
                  <a:lnTo>
                    <a:pt x="348" y="16500"/>
                  </a:lnTo>
                  <a:lnTo>
                    <a:pt x="155" y="16693"/>
                  </a:lnTo>
                  <a:lnTo>
                    <a:pt x="0" y="16925"/>
                  </a:lnTo>
                  <a:lnTo>
                    <a:pt x="0" y="16925"/>
                  </a:lnTo>
                  <a:lnTo>
                    <a:pt x="271" y="16809"/>
                  </a:lnTo>
                  <a:lnTo>
                    <a:pt x="503" y="16848"/>
                  </a:lnTo>
                  <a:lnTo>
                    <a:pt x="735" y="16886"/>
                  </a:lnTo>
                  <a:lnTo>
                    <a:pt x="1198" y="17041"/>
                  </a:lnTo>
                  <a:lnTo>
                    <a:pt x="2126" y="17388"/>
                  </a:lnTo>
                  <a:lnTo>
                    <a:pt x="3130" y="17775"/>
                  </a:lnTo>
                  <a:lnTo>
                    <a:pt x="4212" y="18045"/>
                  </a:lnTo>
                  <a:lnTo>
                    <a:pt x="4328" y="18084"/>
                  </a:lnTo>
                  <a:lnTo>
                    <a:pt x="4444" y="18123"/>
                  </a:lnTo>
                  <a:lnTo>
                    <a:pt x="4715" y="18161"/>
                  </a:lnTo>
                  <a:lnTo>
                    <a:pt x="4869" y="18200"/>
                  </a:lnTo>
                  <a:lnTo>
                    <a:pt x="5217" y="18277"/>
                  </a:lnTo>
                  <a:lnTo>
                    <a:pt x="5372" y="18316"/>
                  </a:lnTo>
                  <a:lnTo>
                    <a:pt x="5410" y="18316"/>
                  </a:lnTo>
                  <a:lnTo>
                    <a:pt x="5565" y="18355"/>
                  </a:lnTo>
                  <a:lnTo>
                    <a:pt x="5719" y="18355"/>
                  </a:lnTo>
                  <a:lnTo>
                    <a:pt x="6453" y="18470"/>
                  </a:lnTo>
                  <a:lnTo>
                    <a:pt x="6763" y="18509"/>
                  </a:lnTo>
                  <a:lnTo>
                    <a:pt x="6956" y="18548"/>
                  </a:lnTo>
                  <a:lnTo>
                    <a:pt x="7149" y="18548"/>
                  </a:lnTo>
                  <a:lnTo>
                    <a:pt x="7342" y="18586"/>
                  </a:lnTo>
                  <a:lnTo>
                    <a:pt x="7497" y="18586"/>
                  </a:lnTo>
                  <a:lnTo>
                    <a:pt x="7690" y="18625"/>
                  </a:lnTo>
                  <a:lnTo>
                    <a:pt x="7922" y="18625"/>
                  </a:lnTo>
                  <a:lnTo>
                    <a:pt x="8192" y="18664"/>
                  </a:lnTo>
                  <a:lnTo>
                    <a:pt x="8463" y="18702"/>
                  </a:lnTo>
                  <a:lnTo>
                    <a:pt x="8733" y="18702"/>
                  </a:lnTo>
                  <a:lnTo>
                    <a:pt x="9545" y="18780"/>
                  </a:lnTo>
                  <a:lnTo>
                    <a:pt x="9661" y="18780"/>
                  </a:lnTo>
                  <a:lnTo>
                    <a:pt x="9738" y="18818"/>
                  </a:lnTo>
                  <a:lnTo>
                    <a:pt x="10240" y="19398"/>
                  </a:lnTo>
                  <a:lnTo>
                    <a:pt x="10781" y="19939"/>
                  </a:lnTo>
                  <a:lnTo>
                    <a:pt x="11013" y="20132"/>
                  </a:lnTo>
                  <a:lnTo>
                    <a:pt x="11168" y="20209"/>
                  </a:lnTo>
                  <a:lnTo>
                    <a:pt x="11284" y="20287"/>
                  </a:lnTo>
                  <a:lnTo>
                    <a:pt x="11399" y="20248"/>
                  </a:lnTo>
                  <a:lnTo>
                    <a:pt x="11438" y="20171"/>
                  </a:lnTo>
                  <a:lnTo>
                    <a:pt x="11477" y="19862"/>
                  </a:lnTo>
                  <a:lnTo>
                    <a:pt x="11515" y="19552"/>
                  </a:lnTo>
                  <a:lnTo>
                    <a:pt x="11593" y="19282"/>
                  </a:lnTo>
                  <a:lnTo>
                    <a:pt x="11709" y="18973"/>
                  </a:lnTo>
                  <a:lnTo>
                    <a:pt x="11747" y="18857"/>
                  </a:lnTo>
                  <a:lnTo>
                    <a:pt x="11863" y="18857"/>
                  </a:lnTo>
                  <a:lnTo>
                    <a:pt x="11940" y="18818"/>
                  </a:lnTo>
                  <a:lnTo>
                    <a:pt x="12095" y="18818"/>
                  </a:lnTo>
                  <a:lnTo>
                    <a:pt x="12443" y="18780"/>
                  </a:lnTo>
                  <a:lnTo>
                    <a:pt x="12559" y="18780"/>
                  </a:lnTo>
                  <a:lnTo>
                    <a:pt x="12636" y="18741"/>
                  </a:lnTo>
                  <a:lnTo>
                    <a:pt x="12984" y="18702"/>
                  </a:lnTo>
                  <a:lnTo>
                    <a:pt x="14066" y="18432"/>
                  </a:lnTo>
                  <a:lnTo>
                    <a:pt x="15186" y="18123"/>
                  </a:lnTo>
                  <a:lnTo>
                    <a:pt x="16268" y="17775"/>
                  </a:lnTo>
                  <a:lnTo>
                    <a:pt x="17350" y="17504"/>
                  </a:lnTo>
                  <a:lnTo>
                    <a:pt x="18587" y="17234"/>
                  </a:lnTo>
                  <a:lnTo>
                    <a:pt x="19862" y="17002"/>
                  </a:lnTo>
                  <a:lnTo>
                    <a:pt x="21021" y="16848"/>
                  </a:lnTo>
                  <a:lnTo>
                    <a:pt x="22180" y="16654"/>
                  </a:lnTo>
                  <a:lnTo>
                    <a:pt x="22335" y="16616"/>
                  </a:lnTo>
                  <a:lnTo>
                    <a:pt x="22760" y="16616"/>
                  </a:lnTo>
                  <a:lnTo>
                    <a:pt x="22915" y="16577"/>
                  </a:lnTo>
                  <a:lnTo>
                    <a:pt x="23262" y="16577"/>
                  </a:lnTo>
                  <a:lnTo>
                    <a:pt x="23301" y="16538"/>
                  </a:lnTo>
                  <a:lnTo>
                    <a:pt x="23494" y="16538"/>
                  </a:lnTo>
                  <a:lnTo>
                    <a:pt x="23649" y="16500"/>
                  </a:lnTo>
                  <a:lnTo>
                    <a:pt x="23881" y="16500"/>
                  </a:lnTo>
                  <a:lnTo>
                    <a:pt x="23996" y="16461"/>
                  </a:lnTo>
                  <a:lnTo>
                    <a:pt x="24112" y="16461"/>
                  </a:lnTo>
                  <a:lnTo>
                    <a:pt x="24190" y="16422"/>
                  </a:lnTo>
                  <a:lnTo>
                    <a:pt x="24344" y="16422"/>
                  </a:lnTo>
                  <a:lnTo>
                    <a:pt x="24924" y="16307"/>
                  </a:lnTo>
                  <a:lnTo>
                    <a:pt x="25194" y="16229"/>
                  </a:lnTo>
                  <a:lnTo>
                    <a:pt x="25272" y="16229"/>
                  </a:lnTo>
                  <a:lnTo>
                    <a:pt x="25542" y="16152"/>
                  </a:lnTo>
                  <a:lnTo>
                    <a:pt x="25581" y="16152"/>
                  </a:lnTo>
                  <a:lnTo>
                    <a:pt x="25658" y="16113"/>
                  </a:lnTo>
                  <a:lnTo>
                    <a:pt x="25697" y="16113"/>
                  </a:lnTo>
                  <a:lnTo>
                    <a:pt x="25697" y="16075"/>
                  </a:lnTo>
                  <a:lnTo>
                    <a:pt x="25735" y="16075"/>
                  </a:lnTo>
                  <a:lnTo>
                    <a:pt x="25928" y="16036"/>
                  </a:lnTo>
                  <a:lnTo>
                    <a:pt x="26199" y="15920"/>
                  </a:lnTo>
                  <a:lnTo>
                    <a:pt x="27320" y="15495"/>
                  </a:lnTo>
                  <a:lnTo>
                    <a:pt x="28324" y="15070"/>
                  </a:lnTo>
                  <a:lnTo>
                    <a:pt x="29252" y="14645"/>
                  </a:lnTo>
                  <a:lnTo>
                    <a:pt x="30102" y="14220"/>
                  </a:lnTo>
                  <a:lnTo>
                    <a:pt x="31493" y="13486"/>
                  </a:lnTo>
                  <a:lnTo>
                    <a:pt x="32575" y="12906"/>
                  </a:lnTo>
                  <a:lnTo>
                    <a:pt x="32652" y="12868"/>
                  </a:lnTo>
                  <a:lnTo>
                    <a:pt x="33000" y="12674"/>
                  </a:lnTo>
                  <a:lnTo>
                    <a:pt x="33270" y="12558"/>
                  </a:lnTo>
                  <a:lnTo>
                    <a:pt x="33386" y="12481"/>
                  </a:lnTo>
                  <a:lnTo>
                    <a:pt x="34391" y="11901"/>
                  </a:lnTo>
                  <a:lnTo>
                    <a:pt x="35396" y="11361"/>
                  </a:lnTo>
                  <a:lnTo>
                    <a:pt x="35473" y="11283"/>
                  </a:lnTo>
                  <a:lnTo>
                    <a:pt x="35821" y="11129"/>
                  </a:lnTo>
                  <a:lnTo>
                    <a:pt x="36168" y="10974"/>
                  </a:lnTo>
                  <a:lnTo>
                    <a:pt x="36477" y="10858"/>
                  </a:lnTo>
                  <a:lnTo>
                    <a:pt x="37173" y="10626"/>
                  </a:lnTo>
                  <a:lnTo>
                    <a:pt x="37444" y="10510"/>
                  </a:lnTo>
                  <a:lnTo>
                    <a:pt x="37753" y="10356"/>
                  </a:lnTo>
                  <a:lnTo>
                    <a:pt x="37984" y="10201"/>
                  </a:lnTo>
                  <a:lnTo>
                    <a:pt x="38216" y="9969"/>
                  </a:lnTo>
                  <a:lnTo>
                    <a:pt x="38294" y="9854"/>
                  </a:lnTo>
                  <a:lnTo>
                    <a:pt x="38332" y="9738"/>
                  </a:lnTo>
                  <a:lnTo>
                    <a:pt x="38332" y="9622"/>
                  </a:lnTo>
                  <a:lnTo>
                    <a:pt x="38332" y="9467"/>
                  </a:lnTo>
                  <a:lnTo>
                    <a:pt x="38294" y="9390"/>
                  </a:lnTo>
                  <a:lnTo>
                    <a:pt x="38216" y="9274"/>
                  </a:lnTo>
                  <a:lnTo>
                    <a:pt x="37984" y="9081"/>
                  </a:lnTo>
                  <a:lnTo>
                    <a:pt x="37714" y="8888"/>
                  </a:lnTo>
                  <a:lnTo>
                    <a:pt x="37405" y="8694"/>
                  </a:lnTo>
                  <a:lnTo>
                    <a:pt x="36748" y="8424"/>
                  </a:lnTo>
                  <a:lnTo>
                    <a:pt x="36052" y="8192"/>
                  </a:lnTo>
                  <a:lnTo>
                    <a:pt x="35357" y="8037"/>
                  </a:lnTo>
                  <a:lnTo>
                    <a:pt x="34623" y="7921"/>
                  </a:lnTo>
                  <a:lnTo>
                    <a:pt x="33889" y="7883"/>
                  </a:lnTo>
                  <a:lnTo>
                    <a:pt x="32034" y="7767"/>
                  </a:lnTo>
                  <a:lnTo>
                    <a:pt x="30836" y="7690"/>
                  </a:lnTo>
                  <a:lnTo>
                    <a:pt x="32034" y="7535"/>
                  </a:lnTo>
                  <a:lnTo>
                    <a:pt x="33038" y="7458"/>
                  </a:lnTo>
                  <a:lnTo>
                    <a:pt x="34082" y="7458"/>
                  </a:lnTo>
                  <a:lnTo>
                    <a:pt x="35086" y="7535"/>
                  </a:lnTo>
                  <a:lnTo>
                    <a:pt x="36091" y="7612"/>
                  </a:lnTo>
                  <a:lnTo>
                    <a:pt x="37096" y="7767"/>
                  </a:lnTo>
                  <a:lnTo>
                    <a:pt x="38100" y="7960"/>
                  </a:lnTo>
                  <a:lnTo>
                    <a:pt x="38216" y="7999"/>
                  </a:lnTo>
                  <a:lnTo>
                    <a:pt x="38371" y="8037"/>
                  </a:lnTo>
                  <a:lnTo>
                    <a:pt x="38564" y="8115"/>
                  </a:lnTo>
                  <a:lnTo>
                    <a:pt x="38796" y="8153"/>
                  </a:lnTo>
                  <a:lnTo>
                    <a:pt x="39028" y="8192"/>
                  </a:lnTo>
                  <a:lnTo>
                    <a:pt x="39260" y="8192"/>
                  </a:lnTo>
                  <a:lnTo>
                    <a:pt x="39723" y="8115"/>
                  </a:lnTo>
                  <a:lnTo>
                    <a:pt x="40187" y="7999"/>
                  </a:lnTo>
                  <a:lnTo>
                    <a:pt x="40651" y="7806"/>
                  </a:lnTo>
                  <a:lnTo>
                    <a:pt x="41076" y="7535"/>
                  </a:lnTo>
                  <a:lnTo>
                    <a:pt x="41462" y="7303"/>
                  </a:lnTo>
                  <a:lnTo>
                    <a:pt x="41810" y="6994"/>
                  </a:lnTo>
                  <a:lnTo>
                    <a:pt x="42737" y="6221"/>
                  </a:lnTo>
                  <a:lnTo>
                    <a:pt x="43626" y="5410"/>
                  </a:lnTo>
                  <a:lnTo>
                    <a:pt x="44476" y="4560"/>
                  </a:lnTo>
                  <a:lnTo>
                    <a:pt x="45288" y="3671"/>
                  </a:lnTo>
                  <a:lnTo>
                    <a:pt x="45597" y="3323"/>
                  </a:lnTo>
                  <a:lnTo>
                    <a:pt x="45674" y="3207"/>
                  </a:lnTo>
                  <a:lnTo>
                    <a:pt x="45713" y="3207"/>
                  </a:lnTo>
                  <a:lnTo>
                    <a:pt x="45867" y="3014"/>
                  </a:lnTo>
                  <a:lnTo>
                    <a:pt x="45983" y="2860"/>
                  </a:lnTo>
                  <a:lnTo>
                    <a:pt x="46022" y="2782"/>
                  </a:lnTo>
                  <a:lnTo>
                    <a:pt x="46099" y="2705"/>
                  </a:lnTo>
                  <a:lnTo>
                    <a:pt x="46215" y="2512"/>
                  </a:lnTo>
                  <a:lnTo>
                    <a:pt x="46292" y="2434"/>
                  </a:lnTo>
                  <a:lnTo>
                    <a:pt x="46331" y="2357"/>
                  </a:lnTo>
                  <a:lnTo>
                    <a:pt x="46408" y="2280"/>
                  </a:lnTo>
                  <a:lnTo>
                    <a:pt x="46408" y="2241"/>
                  </a:lnTo>
                  <a:lnTo>
                    <a:pt x="46601" y="1971"/>
                  </a:lnTo>
                  <a:lnTo>
                    <a:pt x="46640" y="1894"/>
                  </a:lnTo>
                  <a:lnTo>
                    <a:pt x="46679" y="1816"/>
                  </a:lnTo>
                  <a:lnTo>
                    <a:pt x="46872" y="1391"/>
                  </a:lnTo>
                  <a:lnTo>
                    <a:pt x="46911" y="1198"/>
                  </a:lnTo>
                  <a:lnTo>
                    <a:pt x="46949" y="1005"/>
                  </a:lnTo>
                  <a:lnTo>
                    <a:pt x="46949" y="773"/>
                  </a:lnTo>
                  <a:lnTo>
                    <a:pt x="46911" y="580"/>
                  </a:lnTo>
                  <a:lnTo>
                    <a:pt x="46872" y="387"/>
                  </a:lnTo>
                  <a:lnTo>
                    <a:pt x="46756" y="193"/>
                  </a:lnTo>
                  <a:lnTo>
                    <a:pt x="46524" y="116"/>
                  </a:lnTo>
                  <a:lnTo>
                    <a:pt x="46254" y="77"/>
                  </a:lnTo>
                  <a:lnTo>
                    <a:pt x="457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1827225" y="4070325"/>
              <a:ext cx="1173750" cy="507175"/>
            </a:xfrm>
            <a:custGeom>
              <a:rect b="b" l="l" r="r" t="t"/>
              <a:pathLst>
                <a:path extrusionOk="0" fill="none" h="20287" w="46950">
                  <a:moveTo>
                    <a:pt x="46679" y="1816"/>
                  </a:moveTo>
                  <a:lnTo>
                    <a:pt x="46679" y="1816"/>
                  </a:lnTo>
                  <a:lnTo>
                    <a:pt x="46640" y="1894"/>
                  </a:lnTo>
                  <a:lnTo>
                    <a:pt x="46640" y="1894"/>
                  </a:lnTo>
                  <a:lnTo>
                    <a:pt x="46601" y="1971"/>
                  </a:lnTo>
                  <a:lnTo>
                    <a:pt x="46601" y="1971"/>
                  </a:lnTo>
                  <a:lnTo>
                    <a:pt x="46408" y="2241"/>
                  </a:lnTo>
                  <a:lnTo>
                    <a:pt x="46408" y="2241"/>
                  </a:lnTo>
                  <a:lnTo>
                    <a:pt x="46408" y="2280"/>
                  </a:lnTo>
                  <a:lnTo>
                    <a:pt x="46408" y="2280"/>
                  </a:lnTo>
                  <a:lnTo>
                    <a:pt x="46331" y="2357"/>
                  </a:lnTo>
                  <a:lnTo>
                    <a:pt x="46331" y="2357"/>
                  </a:lnTo>
                  <a:lnTo>
                    <a:pt x="46292" y="2434"/>
                  </a:lnTo>
                  <a:lnTo>
                    <a:pt x="46292" y="2434"/>
                  </a:lnTo>
                  <a:lnTo>
                    <a:pt x="46292" y="2434"/>
                  </a:lnTo>
                  <a:lnTo>
                    <a:pt x="46215" y="2512"/>
                  </a:lnTo>
                  <a:lnTo>
                    <a:pt x="46215" y="2512"/>
                  </a:lnTo>
                  <a:lnTo>
                    <a:pt x="46099" y="2705"/>
                  </a:lnTo>
                  <a:lnTo>
                    <a:pt x="46099" y="2705"/>
                  </a:lnTo>
                  <a:lnTo>
                    <a:pt x="46022" y="2782"/>
                  </a:lnTo>
                  <a:lnTo>
                    <a:pt x="46022" y="2782"/>
                  </a:lnTo>
                  <a:lnTo>
                    <a:pt x="45983" y="2860"/>
                  </a:lnTo>
                  <a:lnTo>
                    <a:pt x="45983" y="2860"/>
                  </a:lnTo>
                  <a:lnTo>
                    <a:pt x="45867" y="3014"/>
                  </a:lnTo>
                  <a:lnTo>
                    <a:pt x="45867" y="3014"/>
                  </a:lnTo>
                  <a:lnTo>
                    <a:pt x="45713" y="3207"/>
                  </a:lnTo>
                  <a:lnTo>
                    <a:pt x="45674" y="3207"/>
                  </a:lnTo>
                  <a:lnTo>
                    <a:pt x="45674" y="3207"/>
                  </a:lnTo>
                  <a:lnTo>
                    <a:pt x="45597" y="3323"/>
                  </a:lnTo>
                  <a:lnTo>
                    <a:pt x="45597" y="3323"/>
                  </a:lnTo>
                  <a:lnTo>
                    <a:pt x="45288" y="3671"/>
                  </a:lnTo>
                  <a:lnTo>
                    <a:pt x="45288" y="3671"/>
                  </a:lnTo>
                  <a:lnTo>
                    <a:pt x="44476" y="4560"/>
                  </a:lnTo>
                  <a:lnTo>
                    <a:pt x="43626" y="5410"/>
                  </a:lnTo>
                  <a:lnTo>
                    <a:pt x="42737" y="6221"/>
                  </a:lnTo>
                  <a:lnTo>
                    <a:pt x="41810" y="6994"/>
                  </a:lnTo>
                  <a:lnTo>
                    <a:pt x="41810" y="6994"/>
                  </a:lnTo>
                  <a:lnTo>
                    <a:pt x="41462" y="7303"/>
                  </a:lnTo>
                  <a:lnTo>
                    <a:pt x="41076" y="7535"/>
                  </a:lnTo>
                  <a:lnTo>
                    <a:pt x="40651" y="7806"/>
                  </a:lnTo>
                  <a:lnTo>
                    <a:pt x="40187" y="7999"/>
                  </a:lnTo>
                  <a:lnTo>
                    <a:pt x="39723" y="8115"/>
                  </a:lnTo>
                  <a:lnTo>
                    <a:pt x="39260" y="8192"/>
                  </a:lnTo>
                  <a:lnTo>
                    <a:pt x="39028" y="8192"/>
                  </a:lnTo>
                  <a:lnTo>
                    <a:pt x="38796" y="8153"/>
                  </a:lnTo>
                  <a:lnTo>
                    <a:pt x="38564" y="8115"/>
                  </a:lnTo>
                  <a:lnTo>
                    <a:pt x="38371" y="8037"/>
                  </a:lnTo>
                  <a:lnTo>
                    <a:pt x="38371" y="8037"/>
                  </a:lnTo>
                  <a:lnTo>
                    <a:pt x="38216" y="7999"/>
                  </a:lnTo>
                  <a:lnTo>
                    <a:pt x="38216" y="7999"/>
                  </a:lnTo>
                  <a:lnTo>
                    <a:pt x="38100" y="7960"/>
                  </a:lnTo>
                  <a:lnTo>
                    <a:pt x="38100" y="7960"/>
                  </a:lnTo>
                  <a:lnTo>
                    <a:pt x="37096" y="7767"/>
                  </a:lnTo>
                  <a:lnTo>
                    <a:pt x="36091" y="7612"/>
                  </a:lnTo>
                  <a:lnTo>
                    <a:pt x="36091" y="7612"/>
                  </a:lnTo>
                  <a:lnTo>
                    <a:pt x="35086" y="7535"/>
                  </a:lnTo>
                  <a:lnTo>
                    <a:pt x="34082" y="7458"/>
                  </a:lnTo>
                  <a:lnTo>
                    <a:pt x="33038" y="7458"/>
                  </a:lnTo>
                  <a:lnTo>
                    <a:pt x="32034" y="7535"/>
                  </a:lnTo>
                  <a:lnTo>
                    <a:pt x="32034" y="7535"/>
                  </a:lnTo>
                  <a:lnTo>
                    <a:pt x="30836" y="7690"/>
                  </a:lnTo>
                  <a:lnTo>
                    <a:pt x="30836" y="7690"/>
                  </a:lnTo>
                  <a:lnTo>
                    <a:pt x="32034" y="7767"/>
                  </a:lnTo>
                  <a:lnTo>
                    <a:pt x="32034" y="7767"/>
                  </a:lnTo>
                  <a:lnTo>
                    <a:pt x="33889" y="7883"/>
                  </a:lnTo>
                  <a:lnTo>
                    <a:pt x="33889" y="7883"/>
                  </a:lnTo>
                  <a:lnTo>
                    <a:pt x="34623" y="7921"/>
                  </a:lnTo>
                  <a:lnTo>
                    <a:pt x="35357" y="8037"/>
                  </a:lnTo>
                  <a:lnTo>
                    <a:pt x="36052" y="8192"/>
                  </a:lnTo>
                  <a:lnTo>
                    <a:pt x="36748" y="8424"/>
                  </a:lnTo>
                  <a:lnTo>
                    <a:pt x="36748" y="8424"/>
                  </a:lnTo>
                  <a:lnTo>
                    <a:pt x="37405" y="8694"/>
                  </a:lnTo>
                  <a:lnTo>
                    <a:pt x="37714" y="8888"/>
                  </a:lnTo>
                  <a:lnTo>
                    <a:pt x="37984" y="9081"/>
                  </a:lnTo>
                  <a:lnTo>
                    <a:pt x="37984" y="9081"/>
                  </a:lnTo>
                  <a:lnTo>
                    <a:pt x="38216" y="9274"/>
                  </a:lnTo>
                  <a:lnTo>
                    <a:pt x="38294" y="9390"/>
                  </a:lnTo>
                  <a:lnTo>
                    <a:pt x="38332" y="9467"/>
                  </a:lnTo>
                  <a:lnTo>
                    <a:pt x="38332" y="9622"/>
                  </a:lnTo>
                  <a:lnTo>
                    <a:pt x="38332" y="9738"/>
                  </a:lnTo>
                  <a:lnTo>
                    <a:pt x="38294" y="9854"/>
                  </a:lnTo>
                  <a:lnTo>
                    <a:pt x="38216" y="9969"/>
                  </a:lnTo>
                  <a:lnTo>
                    <a:pt x="38216" y="9969"/>
                  </a:lnTo>
                  <a:lnTo>
                    <a:pt x="37984" y="10201"/>
                  </a:lnTo>
                  <a:lnTo>
                    <a:pt x="37753" y="10356"/>
                  </a:lnTo>
                  <a:lnTo>
                    <a:pt x="37444" y="10510"/>
                  </a:lnTo>
                  <a:lnTo>
                    <a:pt x="37173" y="10626"/>
                  </a:lnTo>
                  <a:lnTo>
                    <a:pt x="37173" y="10626"/>
                  </a:lnTo>
                  <a:lnTo>
                    <a:pt x="36477" y="10858"/>
                  </a:lnTo>
                  <a:lnTo>
                    <a:pt x="36168" y="10974"/>
                  </a:lnTo>
                  <a:lnTo>
                    <a:pt x="35821" y="11129"/>
                  </a:lnTo>
                  <a:lnTo>
                    <a:pt x="35821" y="11129"/>
                  </a:lnTo>
                  <a:lnTo>
                    <a:pt x="35473" y="11283"/>
                  </a:lnTo>
                  <a:lnTo>
                    <a:pt x="35473" y="11283"/>
                  </a:lnTo>
                  <a:lnTo>
                    <a:pt x="35396" y="11361"/>
                  </a:lnTo>
                  <a:lnTo>
                    <a:pt x="35396" y="11361"/>
                  </a:lnTo>
                  <a:lnTo>
                    <a:pt x="34391" y="11901"/>
                  </a:lnTo>
                  <a:lnTo>
                    <a:pt x="33386" y="12481"/>
                  </a:lnTo>
                  <a:lnTo>
                    <a:pt x="33386" y="12481"/>
                  </a:lnTo>
                  <a:lnTo>
                    <a:pt x="33270" y="12558"/>
                  </a:lnTo>
                  <a:lnTo>
                    <a:pt x="33270" y="12558"/>
                  </a:lnTo>
                  <a:lnTo>
                    <a:pt x="33000" y="12674"/>
                  </a:lnTo>
                  <a:lnTo>
                    <a:pt x="33000" y="12674"/>
                  </a:lnTo>
                  <a:lnTo>
                    <a:pt x="32652" y="12868"/>
                  </a:lnTo>
                  <a:lnTo>
                    <a:pt x="32652" y="12868"/>
                  </a:lnTo>
                  <a:lnTo>
                    <a:pt x="32575" y="12906"/>
                  </a:lnTo>
                  <a:lnTo>
                    <a:pt x="32575" y="12906"/>
                  </a:lnTo>
                  <a:lnTo>
                    <a:pt x="31493" y="13486"/>
                  </a:lnTo>
                  <a:lnTo>
                    <a:pt x="30102" y="14220"/>
                  </a:lnTo>
                  <a:lnTo>
                    <a:pt x="29252" y="14645"/>
                  </a:lnTo>
                  <a:lnTo>
                    <a:pt x="28324" y="15070"/>
                  </a:lnTo>
                  <a:lnTo>
                    <a:pt x="27320" y="15495"/>
                  </a:lnTo>
                  <a:lnTo>
                    <a:pt x="26199" y="15920"/>
                  </a:lnTo>
                  <a:lnTo>
                    <a:pt x="26199" y="15920"/>
                  </a:lnTo>
                  <a:lnTo>
                    <a:pt x="26199" y="15920"/>
                  </a:lnTo>
                  <a:lnTo>
                    <a:pt x="25928" y="16036"/>
                  </a:lnTo>
                  <a:lnTo>
                    <a:pt x="25928" y="16036"/>
                  </a:lnTo>
                  <a:lnTo>
                    <a:pt x="25735" y="16075"/>
                  </a:lnTo>
                  <a:lnTo>
                    <a:pt x="25697" y="16075"/>
                  </a:lnTo>
                  <a:lnTo>
                    <a:pt x="25697" y="16113"/>
                  </a:lnTo>
                  <a:lnTo>
                    <a:pt x="25697" y="16113"/>
                  </a:lnTo>
                  <a:lnTo>
                    <a:pt x="25697" y="16113"/>
                  </a:lnTo>
                  <a:lnTo>
                    <a:pt x="25658" y="16113"/>
                  </a:lnTo>
                  <a:lnTo>
                    <a:pt x="25658" y="16113"/>
                  </a:lnTo>
                  <a:lnTo>
                    <a:pt x="25581" y="16152"/>
                  </a:lnTo>
                  <a:lnTo>
                    <a:pt x="25542" y="16152"/>
                  </a:lnTo>
                  <a:lnTo>
                    <a:pt x="25542" y="16152"/>
                  </a:lnTo>
                  <a:lnTo>
                    <a:pt x="25542" y="16152"/>
                  </a:lnTo>
                  <a:lnTo>
                    <a:pt x="25542" y="16152"/>
                  </a:lnTo>
                  <a:lnTo>
                    <a:pt x="25272" y="16229"/>
                  </a:lnTo>
                  <a:lnTo>
                    <a:pt x="25272" y="16229"/>
                  </a:lnTo>
                  <a:lnTo>
                    <a:pt x="25194" y="16229"/>
                  </a:lnTo>
                  <a:lnTo>
                    <a:pt x="25194" y="16229"/>
                  </a:lnTo>
                  <a:lnTo>
                    <a:pt x="24924" y="16307"/>
                  </a:lnTo>
                  <a:lnTo>
                    <a:pt x="24924" y="16307"/>
                  </a:lnTo>
                  <a:lnTo>
                    <a:pt x="24344" y="16422"/>
                  </a:lnTo>
                  <a:lnTo>
                    <a:pt x="24344" y="16422"/>
                  </a:lnTo>
                  <a:lnTo>
                    <a:pt x="24190" y="16422"/>
                  </a:lnTo>
                  <a:lnTo>
                    <a:pt x="24190" y="16422"/>
                  </a:lnTo>
                  <a:lnTo>
                    <a:pt x="24112" y="16461"/>
                  </a:lnTo>
                  <a:lnTo>
                    <a:pt x="24112" y="16461"/>
                  </a:lnTo>
                  <a:lnTo>
                    <a:pt x="23996" y="16461"/>
                  </a:lnTo>
                  <a:lnTo>
                    <a:pt x="23996" y="16461"/>
                  </a:lnTo>
                  <a:lnTo>
                    <a:pt x="23881" y="16500"/>
                  </a:lnTo>
                  <a:lnTo>
                    <a:pt x="23881" y="16500"/>
                  </a:lnTo>
                  <a:lnTo>
                    <a:pt x="23649" y="16500"/>
                  </a:lnTo>
                  <a:lnTo>
                    <a:pt x="23649" y="16500"/>
                  </a:lnTo>
                  <a:lnTo>
                    <a:pt x="23494" y="16538"/>
                  </a:lnTo>
                  <a:lnTo>
                    <a:pt x="23455" y="16538"/>
                  </a:lnTo>
                  <a:lnTo>
                    <a:pt x="23455" y="16538"/>
                  </a:lnTo>
                  <a:lnTo>
                    <a:pt x="23301" y="16538"/>
                  </a:lnTo>
                  <a:lnTo>
                    <a:pt x="23262" y="16577"/>
                  </a:lnTo>
                  <a:lnTo>
                    <a:pt x="23262" y="16577"/>
                  </a:lnTo>
                  <a:lnTo>
                    <a:pt x="23108" y="16577"/>
                  </a:lnTo>
                  <a:lnTo>
                    <a:pt x="23108" y="16577"/>
                  </a:lnTo>
                  <a:lnTo>
                    <a:pt x="22915" y="16577"/>
                  </a:lnTo>
                  <a:lnTo>
                    <a:pt x="22915" y="16577"/>
                  </a:lnTo>
                  <a:lnTo>
                    <a:pt x="22760" y="16616"/>
                  </a:lnTo>
                  <a:lnTo>
                    <a:pt x="22760" y="16616"/>
                  </a:lnTo>
                  <a:lnTo>
                    <a:pt x="22605" y="16616"/>
                  </a:lnTo>
                  <a:lnTo>
                    <a:pt x="22605" y="16616"/>
                  </a:lnTo>
                  <a:lnTo>
                    <a:pt x="22489" y="16616"/>
                  </a:lnTo>
                  <a:lnTo>
                    <a:pt x="22489" y="16616"/>
                  </a:lnTo>
                  <a:lnTo>
                    <a:pt x="22412" y="16616"/>
                  </a:lnTo>
                  <a:lnTo>
                    <a:pt x="22412" y="16616"/>
                  </a:lnTo>
                  <a:lnTo>
                    <a:pt x="22335" y="16616"/>
                  </a:lnTo>
                  <a:lnTo>
                    <a:pt x="22335" y="16616"/>
                  </a:lnTo>
                  <a:lnTo>
                    <a:pt x="22180" y="16654"/>
                  </a:lnTo>
                  <a:lnTo>
                    <a:pt x="22180" y="16654"/>
                  </a:lnTo>
                  <a:lnTo>
                    <a:pt x="21021" y="16848"/>
                  </a:lnTo>
                  <a:lnTo>
                    <a:pt x="19862" y="17002"/>
                  </a:lnTo>
                  <a:lnTo>
                    <a:pt x="19862" y="17002"/>
                  </a:lnTo>
                  <a:lnTo>
                    <a:pt x="18587" y="17234"/>
                  </a:lnTo>
                  <a:lnTo>
                    <a:pt x="17350" y="17504"/>
                  </a:lnTo>
                  <a:lnTo>
                    <a:pt x="17350" y="17504"/>
                  </a:lnTo>
                  <a:lnTo>
                    <a:pt x="16268" y="17775"/>
                  </a:lnTo>
                  <a:lnTo>
                    <a:pt x="15186" y="18123"/>
                  </a:lnTo>
                  <a:lnTo>
                    <a:pt x="14066" y="18432"/>
                  </a:lnTo>
                  <a:lnTo>
                    <a:pt x="12984" y="18702"/>
                  </a:lnTo>
                  <a:lnTo>
                    <a:pt x="12984" y="18702"/>
                  </a:lnTo>
                  <a:lnTo>
                    <a:pt x="12636" y="18741"/>
                  </a:lnTo>
                  <a:lnTo>
                    <a:pt x="12636" y="18741"/>
                  </a:lnTo>
                  <a:lnTo>
                    <a:pt x="12559" y="18780"/>
                  </a:lnTo>
                  <a:lnTo>
                    <a:pt x="12559" y="18780"/>
                  </a:lnTo>
                  <a:lnTo>
                    <a:pt x="12443" y="18780"/>
                  </a:lnTo>
                  <a:lnTo>
                    <a:pt x="12443" y="18780"/>
                  </a:lnTo>
                  <a:lnTo>
                    <a:pt x="12095" y="18818"/>
                  </a:lnTo>
                  <a:lnTo>
                    <a:pt x="12095" y="18818"/>
                  </a:lnTo>
                  <a:lnTo>
                    <a:pt x="11979" y="18818"/>
                  </a:lnTo>
                  <a:lnTo>
                    <a:pt x="11940" y="18818"/>
                  </a:lnTo>
                  <a:lnTo>
                    <a:pt x="11940" y="18818"/>
                  </a:lnTo>
                  <a:lnTo>
                    <a:pt x="11863" y="18857"/>
                  </a:lnTo>
                  <a:lnTo>
                    <a:pt x="11863" y="18857"/>
                  </a:lnTo>
                  <a:lnTo>
                    <a:pt x="11786" y="18857"/>
                  </a:lnTo>
                  <a:lnTo>
                    <a:pt x="11747" y="18857"/>
                  </a:lnTo>
                  <a:lnTo>
                    <a:pt x="11747" y="18857"/>
                  </a:lnTo>
                  <a:lnTo>
                    <a:pt x="11709" y="18973"/>
                  </a:lnTo>
                  <a:lnTo>
                    <a:pt x="11709" y="18973"/>
                  </a:lnTo>
                  <a:lnTo>
                    <a:pt x="11593" y="19282"/>
                  </a:lnTo>
                  <a:lnTo>
                    <a:pt x="11515" y="19552"/>
                  </a:lnTo>
                  <a:lnTo>
                    <a:pt x="11477" y="19862"/>
                  </a:lnTo>
                  <a:lnTo>
                    <a:pt x="11438" y="20171"/>
                  </a:lnTo>
                  <a:lnTo>
                    <a:pt x="11438" y="20171"/>
                  </a:lnTo>
                  <a:lnTo>
                    <a:pt x="11399" y="20248"/>
                  </a:lnTo>
                  <a:lnTo>
                    <a:pt x="11284" y="20287"/>
                  </a:lnTo>
                  <a:lnTo>
                    <a:pt x="11284" y="20287"/>
                  </a:lnTo>
                  <a:lnTo>
                    <a:pt x="11168" y="20209"/>
                  </a:lnTo>
                  <a:lnTo>
                    <a:pt x="11013" y="20132"/>
                  </a:lnTo>
                  <a:lnTo>
                    <a:pt x="10781" y="19939"/>
                  </a:lnTo>
                  <a:lnTo>
                    <a:pt x="10781" y="19939"/>
                  </a:lnTo>
                  <a:lnTo>
                    <a:pt x="10240" y="19398"/>
                  </a:lnTo>
                  <a:lnTo>
                    <a:pt x="10240" y="19398"/>
                  </a:lnTo>
                  <a:lnTo>
                    <a:pt x="9738" y="18818"/>
                  </a:lnTo>
                  <a:lnTo>
                    <a:pt x="9738" y="18818"/>
                  </a:lnTo>
                  <a:lnTo>
                    <a:pt x="9738" y="18818"/>
                  </a:lnTo>
                  <a:lnTo>
                    <a:pt x="9661" y="18780"/>
                  </a:lnTo>
                  <a:lnTo>
                    <a:pt x="9622" y="18780"/>
                  </a:lnTo>
                  <a:lnTo>
                    <a:pt x="9622" y="18780"/>
                  </a:lnTo>
                  <a:lnTo>
                    <a:pt x="9545" y="18780"/>
                  </a:lnTo>
                  <a:lnTo>
                    <a:pt x="9545" y="18780"/>
                  </a:lnTo>
                  <a:lnTo>
                    <a:pt x="9545" y="18780"/>
                  </a:lnTo>
                  <a:lnTo>
                    <a:pt x="8733" y="18702"/>
                  </a:lnTo>
                  <a:lnTo>
                    <a:pt x="8463" y="18702"/>
                  </a:lnTo>
                  <a:lnTo>
                    <a:pt x="8463" y="18702"/>
                  </a:lnTo>
                  <a:lnTo>
                    <a:pt x="8192" y="18664"/>
                  </a:lnTo>
                  <a:lnTo>
                    <a:pt x="8192" y="18664"/>
                  </a:lnTo>
                  <a:lnTo>
                    <a:pt x="7922" y="18625"/>
                  </a:lnTo>
                  <a:lnTo>
                    <a:pt x="7922" y="18625"/>
                  </a:lnTo>
                  <a:lnTo>
                    <a:pt x="7690" y="18625"/>
                  </a:lnTo>
                  <a:lnTo>
                    <a:pt x="7690" y="18625"/>
                  </a:lnTo>
                  <a:lnTo>
                    <a:pt x="7497" y="18586"/>
                  </a:lnTo>
                  <a:lnTo>
                    <a:pt x="7497" y="18586"/>
                  </a:lnTo>
                  <a:lnTo>
                    <a:pt x="7342" y="18586"/>
                  </a:lnTo>
                  <a:lnTo>
                    <a:pt x="7342" y="18586"/>
                  </a:lnTo>
                  <a:lnTo>
                    <a:pt x="7149" y="18548"/>
                  </a:lnTo>
                  <a:lnTo>
                    <a:pt x="7149" y="18548"/>
                  </a:lnTo>
                  <a:lnTo>
                    <a:pt x="6956" y="18548"/>
                  </a:lnTo>
                  <a:lnTo>
                    <a:pt x="6956" y="18548"/>
                  </a:lnTo>
                  <a:lnTo>
                    <a:pt x="6763" y="18509"/>
                  </a:lnTo>
                  <a:lnTo>
                    <a:pt x="6763" y="18509"/>
                  </a:lnTo>
                  <a:lnTo>
                    <a:pt x="6453" y="18470"/>
                  </a:lnTo>
                  <a:lnTo>
                    <a:pt x="6453" y="18470"/>
                  </a:lnTo>
                  <a:lnTo>
                    <a:pt x="5719" y="18355"/>
                  </a:lnTo>
                  <a:lnTo>
                    <a:pt x="5719" y="18355"/>
                  </a:lnTo>
                  <a:lnTo>
                    <a:pt x="5565" y="18355"/>
                  </a:lnTo>
                  <a:lnTo>
                    <a:pt x="5565" y="18355"/>
                  </a:lnTo>
                  <a:lnTo>
                    <a:pt x="5410" y="18316"/>
                  </a:lnTo>
                  <a:lnTo>
                    <a:pt x="5372" y="18316"/>
                  </a:lnTo>
                  <a:lnTo>
                    <a:pt x="5372" y="18316"/>
                  </a:lnTo>
                  <a:lnTo>
                    <a:pt x="5217" y="18277"/>
                  </a:lnTo>
                  <a:lnTo>
                    <a:pt x="5217" y="18277"/>
                  </a:lnTo>
                  <a:lnTo>
                    <a:pt x="4869" y="18200"/>
                  </a:lnTo>
                  <a:lnTo>
                    <a:pt x="4869" y="18200"/>
                  </a:lnTo>
                  <a:lnTo>
                    <a:pt x="4715" y="18161"/>
                  </a:lnTo>
                  <a:lnTo>
                    <a:pt x="4715" y="18161"/>
                  </a:lnTo>
                  <a:lnTo>
                    <a:pt x="4444" y="18123"/>
                  </a:lnTo>
                  <a:lnTo>
                    <a:pt x="4444" y="18123"/>
                  </a:lnTo>
                  <a:lnTo>
                    <a:pt x="4328" y="18084"/>
                  </a:lnTo>
                  <a:lnTo>
                    <a:pt x="4328" y="18084"/>
                  </a:lnTo>
                  <a:lnTo>
                    <a:pt x="4212" y="18045"/>
                  </a:lnTo>
                  <a:lnTo>
                    <a:pt x="4212" y="18045"/>
                  </a:lnTo>
                  <a:lnTo>
                    <a:pt x="3130" y="17775"/>
                  </a:lnTo>
                  <a:lnTo>
                    <a:pt x="2126" y="17388"/>
                  </a:lnTo>
                  <a:lnTo>
                    <a:pt x="2126" y="17388"/>
                  </a:lnTo>
                  <a:lnTo>
                    <a:pt x="1198" y="17041"/>
                  </a:lnTo>
                  <a:lnTo>
                    <a:pt x="735" y="16886"/>
                  </a:lnTo>
                  <a:lnTo>
                    <a:pt x="503" y="16848"/>
                  </a:lnTo>
                  <a:lnTo>
                    <a:pt x="271" y="16809"/>
                  </a:lnTo>
                  <a:lnTo>
                    <a:pt x="271" y="16809"/>
                  </a:lnTo>
                  <a:lnTo>
                    <a:pt x="0" y="16925"/>
                  </a:lnTo>
                  <a:lnTo>
                    <a:pt x="0" y="16925"/>
                  </a:lnTo>
                  <a:lnTo>
                    <a:pt x="155" y="16693"/>
                  </a:lnTo>
                  <a:lnTo>
                    <a:pt x="348" y="16500"/>
                  </a:lnTo>
                  <a:lnTo>
                    <a:pt x="580" y="16307"/>
                  </a:lnTo>
                  <a:lnTo>
                    <a:pt x="812" y="16191"/>
                  </a:lnTo>
                  <a:lnTo>
                    <a:pt x="812" y="16191"/>
                  </a:lnTo>
                  <a:lnTo>
                    <a:pt x="1160" y="15997"/>
                  </a:lnTo>
                  <a:lnTo>
                    <a:pt x="1546" y="15843"/>
                  </a:lnTo>
                  <a:lnTo>
                    <a:pt x="1932" y="15766"/>
                  </a:lnTo>
                  <a:lnTo>
                    <a:pt x="2319" y="15688"/>
                  </a:lnTo>
                  <a:lnTo>
                    <a:pt x="3130" y="15611"/>
                  </a:lnTo>
                  <a:lnTo>
                    <a:pt x="3942" y="15611"/>
                  </a:lnTo>
                  <a:lnTo>
                    <a:pt x="3942" y="15611"/>
                  </a:lnTo>
                  <a:lnTo>
                    <a:pt x="4483" y="15572"/>
                  </a:lnTo>
                  <a:lnTo>
                    <a:pt x="5024" y="15534"/>
                  </a:lnTo>
                  <a:lnTo>
                    <a:pt x="5565" y="15418"/>
                  </a:lnTo>
                  <a:lnTo>
                    <a:pt x="6106" y="15302"/>
                  </a:lnTo>
                  <a:lnTo>
                    <a:pt x="6106" y="15302"/>
                  </a:lnTo>
                  <a:lnTo>
                    <a:pt x="6763" y="15147"/>
                  </a:lnTo>
                  <a:lnTo>
                    <a:pt x="7419" y="15070"/>
                  </a:lnTo>
                  <a:lnTo>
                    <a:pt x="7419" y="15070"/>
                  </a:lnTo>
                  <a:lnTo>
                    <a:pt x="7767" y="14838"/>
                  </a:lnTo>
                  <a:lnTo>
                    <a:pt x="7767" y="14838"/>
                  </a:lnTo>
                  <a:lnTo>
                    <a:pt x="8385" y="14297"/>
                  </a:lnTo>
                  <a:lnTo>
                    <a:pt x="8385" y="14297"/>
                  </a:lnTo>
                  <a:lnTo>
                    <a:pt x="8424" y="14297"/>
                  </a:lnTo>
                  <a:lnTo>
                    <a:pt x="8463" y="14297"/>
                  </a:lnTo>
                  <a:lnTo>
                    <a:pt x="8463" y="14336"/>
                  </a:lnTo>
                  <a:lnTo>
                    <a:pt x="8463" y="14336"/>
                  </a:lnTo>
                  <a:lnTo>
                    <a:pt x="8463" y="14336"/>
                  </a:lnTo>
                  <a:lnTo>
                    <a:pt x="8154" y="14684"/>
                  </a:lnTo>
                  <a:lnTo>
                    <a:pt x="7806" y="15031"/>
                  </a:lnTo>
                  <a:lnTo>
                    <a:pt x="7806" y="15031"/>
                  </a:lnTo>
                  <a:lnTo>
                    <a:pt x="9158" y="14877"/>
                  </a:lnTo>
                  <a:lnTo>
                    <a:pt x="10472" y="14761"/>
                  </a:lnTo>
                  <a:lnTo>
                    <a:pt x="10472" y="14761"/>
                  </a:lnTo>
                  <a:lnTo>
                    <a:pt x="11709" y="14606"/>
                  </a:lnTo>
                  <a:lnTo>
                    <a:pt x="12288" y="14529"/>
                  </a:lnTo>
                  <a:lnTo>
                    <a:pt x="12906" y="14413"/>
                  </a:lnTo>
                  <a:lnTo>
                    <a:pt x="13486" y="14259"/>
                  </a:lnTo>
                  <a:lnTo>
                    <a:pt x="14104" y="14065"/>
                  </a:lnTo>
                  <a:lnTo>
                    <a:pt x="14645" y="13872"/>
                  </a:lnTo>
                  <a:lnTo>
                    <a:pt x="15225" y="13602"/>
                  </a:lnTo>
                  <a:lnTo>
                    <a:pt x="15225" y="13602"/>
                  </a:lnTo>
                  <a:lnTo>
                    <a:pt x="15766" y="13293"/>
                  </a:lnTo>
                  <a:lnTo>
                    <a:pt x="16268" y="12945"/>
                  </a:lnTo>
                  <a:lnTo>
                    <a:pt x="16771" y="12558"/>
                  </a:lnTo>
                  <a:lnTo>
                    <a:pt x="17234" y="12172"/>
                  </a:lnTo>
                  <a:lnTo>
                    <a:pt x="18123" y="11322"/>
                  </a:lnTo>
                  <a:lnTo>
                    <a:pt x="19050" y="10472"/>
                  </a:lnTo>
                  <a:lnTo>
                    <a:pt x="19050" y="10472"/>
                  </a:lnTo>
                  <a:lnTo>
                    <a:pt x="20982" y="8810"/>
                  </a:lnTo>
                  <a:lnTo>
                    <a:pt x="22992" y="7187"/>
                  </a:lnTo>
                  <a:lnTo>
                    <a:pt x="22992" y="7187"/>
                  </a:lnTo>
                  <a:lnTo>
                    <a:pt x="23610" y="6685"/>
                  </a:lnTo>
                  <a:lnTo>
                    <a:pt x="24267" y="6221"/>
                  </a:lnTo>
                  <a:lnTo>
                    <a:pt x="24267" y="6221"/>
                  </a:lnTo>
                  <a:lnTo>
                    <a:pt x="24731" y="5874"/>
                  </a:lnTo>
                  <a:lnTo>
                    <a:pt x="25233" y="5564"/>
                  </a:lnTo>
                  <a:lnTo>
                    <a:pt x="25774" y="5294"/>
                  </a:lnTo>
                  <a:lnTo>
                    <a:pt x="26276" y="5023"/>
                  </a:lnTo>
                  <a:lnTo>
                    <a:pt x="26817" y="4830"/>
                  </a:lnTo>
                  <a:lnTo>
                    <a:pt x="27397" y="4598"/>
                  </a:lnTo>
                  <a:lnTo>
                    <a:pt x="27938" y="4444"/>
                  </a:lnTo>
                  <a:lnTo>
                    <a:pt x="28517" y="4289"/>
                  </a:lnTo>
                  <a:lnTo>
                    <a:pt x="28517" y="4289"/>
                  </a:lnTo>
                  <a:lnTo>
                    <a:pt x="29174" y="4173"/>
                  </a:lnTo>
                  <a:lnTo>
                    <a:pt x="29870" y="4096"/>
                  </a:lnTo>
                  <a:lnTo>
                    <a:pt x="30565" y="4057"/>
                  </a:lnTo>
                  <a:lnTo>
                    <a:pt x="31261" y="4057"/>
                  </a:lnTo>
                  <a:lnTo>
                    <a:pt x="31261" y="4057"/>
                  </a:lnTo>
                  <a:lnTo>
                    <a:pt x="32034" y="4096"/>
                  </a:lnTo>
                  <a:lnTo>
                    <a:pt x="32807" y="4173"/>
                  </a:lnTo>
                  <a:lnTo>
                    <a:pt x="33193" y="4173"/>
                  </a:lnTo>
                  <a:lnTo>
                    <a:pt x="33579" y="4135"/>
                  </a:lnTo>
                  <a:lnTo>
                    <a:pt x="33966" y="4096"/>
                  </a:lnTo>
                  <a:lnTo>
                    <a:pt x="34352" y="3980"/>
                  </a:lnTo>
                  <a:lnTo>
                    <a:pt x="34352" y="3980"/>
                  </a:lnTo>
                  <a:lnTo>
                    <a:pt x="34700" y="3787"/>
                  </a:lnTo>
                  <a:lnTo>
                    <a:pt x="35009" y="3555"/>
                  </a:lnTo>
                  <a:lnTo>
                    <a:pt x="35666" y="3053"/>
                  </a:lnTo>
                  <a:lnTo>
                    <a:pt x="35666" y="3053"/>
                  </a:lnTo>
                  <a:lnTo>
                    <a:pt x="36246" y="2589"/>
                  </a:lnTo>
                  <a:lnTo>
                    <a:pt x="36903" y="2125"/>
                  </a:lnTo>
                  <a:lnTo>
                    <a:pt x="36903" y="2125"/>
                  </a:lnTo>
                  <a:lnTo>
                    <a:pt x="37521" y="1700"/>
                  </a:lnTo>
                  <a:lnTo>
                    <a:pt x="38216" y="1314"/>
                  </a:lnTo>
                  <a:lnTo>
                    <a:pt x="38912" y="966"/>
                  </a:lnTo>
                  <a:lnTo>
                    <a:pt x="39607" y="696"/>
                  </a:lnTo>
                  <a:lnTo>
                    <a:pt x="39607" y="696"/>
                  </a:lnTo>
                  <a:lnTo>
                    <a:pt x="40342" y="502"/>
                  </a:lnTo>
                  <a:lnTo>
                    <a:pt x="41114" y="309"/>
                  </a:lnTo>
                  <a:lnTo>
                    <a:pt x="41887" y="193"/>
                  </a:lnTo>
                  <a:lnTo>
                    <a:pt x="42660" y="77"/>
                  </a:lnTo>
                  <a:lnTo>
                    <a:pt x="43433" y="39"/>
                  </a:lnTo>
                  <a:lnTo>
                    <a:pt x="44206" y="0"/>
                  </a:lnTo>
                  <a:lnTo>
                    <a:pt x="44978" y="0"/>
                  </a:lnTo>
                  <a:lnTo>
                    <a:pt x="45751" y="0"/>
                  </a:lnTo>
                  <a:lnTo>
                    <a:pt x="45751" y="0"/>
                  </a:lnTo>
                  <a:lnTo>
                    <a:pt x="46254" y="77"/>
                  </a:lnTo>
                  <a:lnTo>
                    <a:pt x="46524" y="116"/>
                  </a:lnTo>
                  <a:lnTo>
                    <a:pt x="46756" y="193"/>
                  </a:lnTo>
                  <a:lnTo>
                    <a:pt x="46756" y="193"/>
                  </a:lnTo>
                  <a:lnTo>
                    <a:pt x="46872" y="387"/>
                  </a:lnTo>
                  <a:lnTo>
                    <a:pt x="46911" y="580"/>
                  </a:lnTo>
                  <a:lnTo>
                    <a:pt x="46949" y="773"/>
                  </a:lnTo>
                  <a:lnTo>
                    <a:pt x="46949" y="1005"/>
                  </a:lnTo>
                  <a:lnTo>
                    <a:pt x="46911" y="1198"/>
                  </a:lnTo>
                  <a:lnTo>
                    <a:pt x="46872" y="1391"/>
                  </a:lnTo>
                  <a:lnTo>
                    <a:pt x="46679" y="18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303475" y="4308925"/>
              <a:ext cx="72475" cy="57025"/>
            </a:xfrm>
            <a:custGeom>
              <a:rect b="b" l="l" r="r" t="t"/>
              <a:pathLst>
                <a:path extrusionOk="0" h="2281" w="2899">
                  <a:moveTo>
                    <a:pt x="2087" y="0"/>
                  </a:moveTo>
                  <a:lnTo>
                    <a:pt x="1817" y="39"/>
                  </a:lnTo>
                  <a:lnTo>
                    <a:pt x="1546" y="116"/>
                  </a:lnTo>
                  <a:lnTo>
                    <a:pt x="1276" y="232"/>
                  </a:lnTo>
                  <a:lnTo>
                    <a:pt x="1082" y="387"/>
                  </a:lnTo>
                  <a:lnTo>
                    <a:pt x="851" y="580"/>
                  </a:lnTo>
                  <a:lnTo>
                    <a:pt x="657" y="812"/>
                  </a:lnTo>
                  <a:lnTo>
                    <a:pt x="387" y="1160"/>
                  </a:lnTo>
                  <a:lnTo>
                    <a:pt x="116" y="1546"/>
                  </a:lnTo>
                  <a:lnTo>
                    <a:pt x="39" y="1739"/>
                  </a:lnTo>
                  <a:lnTo>
                    <a:pt x="0" y="1971"/>
                  </a:lnTo>
                  <a:lnTo>
                    <a:pt x="0" y="2087"/>
                  </a:lnTo>
                  <a:lnTo>
                    <a:pt x="39" y="2203"/>
                  </a:lnTo>
                  <a:lnTo>
                    <a:pt x="155" y="2242"/>
                  </a:lnTo>
                  <a:lnTo>
                    <a:pt x="271" y="2280"/>
                  </a:lnTo>
                  <a:lnTo>
                    <a:pt x="387" y="2242"/>
                  </a:lnTo>
                  <a:lnTo>
                    <a:pt x="425" y="2164"/>
                  </a:lnTo>
                  <a:lnTo>
                    <a:pt x="580" y="2010"/>
                  </a:lnTo>
                  <a:lnTo>
                    <a:pt x="812" y="1855"/>
                  </a:lnTo>
                  <a:lnTo>
                    <a:pt x="1044" y="1701"/>
                  </a:lnTo>
                  <a:lnTo>
                    <a:pt x="1276" y="1585"/>
                  </a:lnTo>
                  <a:lnTo>
                    <a:pt x="1546" y="1507"/>
                  </a:lnTo>
                  <a:lnTo>
                    <a:pt x="2048" y="1430"/>
                  </a:lnTo>
                  <a:lnTo>
                    <a:pt x="2242" y="1353"/>
                  </a:lnTo>
                  <a:lnTo>
                    <a:pt x="2473" y="1276"/>
                  </a:lnTo>
                  <a:lnTo>
                    <a:pt x="2628" y="1160"/>
                  </a:lnTo>
                  <a:lnTo>
                    <a:pt x="2783" y="1005"/>
                  </a:lnTo>
                  <a:lnTo>
                    <a:pt x="2860" y="812"/>
                  </a:lnTo>
                  <a:lnTo>
                    <a:pt x="2898" y="657"/>
                  </a:lnTo>
                  <a:lnTo>
                    <a:pt x="2860" y="464"/>
                  </a:lnTo>
                  <a:lnTo>
                    <a:pt x="2744" y="310"/>
                  </a:lnTo>
                  <a:lnTo>
                    <a:pt x="2628" y="194"/>
                  </a:lnTo>
                  <a:lnTo>
                    <a:pt x="2473" y="78"/>
                  </a:lnTo>
                  <a:lnTo>
                    <a:pt x="2280" y="39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272550" y="4363975"/>
              <a:ext cx="22250" cy="22250"/>
            </a:xfrm>
            <a:custGeom>
              <a:rect b="b" l="l" r="r" t="t"/>
              <a:pathLst>
                <a:path extrusionOk="0" h="890" w="890">
                  <a:moveTo>
                    <a:pt x="503" y="1"/>
                  </a:moveTo>
                  <a:lnTo>
                    <a:pt x="426" y="78"/>
                  </a:lnTo>
                  <a:lnTo>
                    <a:pt x="349" y="117"/>
                  </a:lnTo>
                  <a:lnTo>
                    <a:pt x="310" y="155"/>
                  </a:lnTo>
                  <a:lnTo>
                    <a:pt x="271" y="194"/>
                  </a:lnTo>
                  <a:lnTo>
                    <a:pt x="271" y="233"/>
                  </a:lnTo>
                  <a:lnTo>
                    <a:pt x="233" y="271"/>
                  </a:lnTo>
                  <a:lnTo>
                    <a:pt x="155" y="426"/>
                  </a:lnTo>
                  <a:lnTo>
                    <a:pt x="40" y="542"/>
                  </a:lnTo>
                  <a:lnTo>
                    <a:pt x="1" y="619"/>
                  </a:lnTo>
                  <a:lnTo>
                    <a:pt x="1" y="696"/>
                  </a:lnTo>
                  <a:lnTo>
                    <a:pt x="40" y="774"/>
                  </a:lnTo>
                  <a:lnTo>
                    <a:pt x="78" y="851"/>
                  </a:lnTo>
                  <a:lnTo>
                    <a:pt x="194" y="890"/>
                  </a:lnTo>
                  <a:lnTo>
                    <a:pt x="271" y="890"/>
                  </a:lnTo>
                  <a:lnTo>
                    <a:pt x="465" y="851"/>
                  </a:lnTo>
                  <a:lnTo>
                    <a:pt x="619" y="774"/>
                  </a:lnTo>
                  <a:lnTo>
                    <a:pt x="774" y="658"/>
                  </a:lnTo>
                  <a:lnTo>
                    <a:pt x="851" y="503"/>
                  </a:lnTo>
                  <a:lnTo>
                    <a:pt x="890" y="310"/>
                  </a:lnTo>
                  <a:lnTo>
                    <a:pt x="890" y="233"/>
                  </a:lnTo>
                  <a:lnTo>
                    <a:pt x="851" y="155"/>
                  </a:lnTo>
                  <a:lnTo>
                    <a:pt x="774" y="78"/>
                  </a:lnTo>
                  <a:lnTo>
                    <a:pt x="696" y="40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658975" y="4088675"/>
              <a:ext cx="49275" cy="48325"/>
            </a:xfrm>
            <a:custGeom>
              <a:rect b="b" l="l" r="r" t="t"/>
              <a:pathLst>
                <a:path extrusionOk="0" h="1933" w="1971">
                  <a:moveTo>
                    <a:pt x="928" y="0"/>
                  </a:moveTo>
                  <a:lnTo>
                    <a:pt x="850" y="39"/>
                  </a:lnTo>
                  <a:lnTo>
                    <a:pt x="812" y="39"/>
                  </a:lnTo>
                  <a:lnTo>
                    <a:pt x="541" y="78"/>
                  </a:lnTo>
                  <a:lnTo>
                    <a:pt x="309" y="193"/>
                  </a:lnTo>
                  <a:lnTo>
                    <a:pt x="155" y="387"/>
                  </a:lnTo>
                  <a:lnTo>
                    <a:pt x="39" y="619"/>
                  </a:lnTo>
                  <a:lnTo>
                    <a:pt x="0" y="850"/>
                  </a:lnTo>
                  <a:lnTo>
                    <a:pt x="0" y="1082"/>
                  </a:lnTo>
                  <a:lnTo>
                    <a:pt x="78" y="1314"/>
                  </a:lnTo>
                  <a:lnTo>
                    <a:pt x="232" y="1507"/>
                  </a:lnTo>
                  <a:lnTo>
                    <a:pt x="309" y="1623"/>
                  </a:lnTo>
                  <a:lnTo>
                    <a:pt x="425" y="1739"/>
                  </a:lnTo>
                  <a:lnTo>
                    <a:pt x="657" y="1855"/>
                  </a:lnTo>
                  <a:lnTo>
                    <a:pt x="928" y="1932"/>
                  </a:lnTo>
                  <a:lnTo>
                    <a:pt x="1198" y="1894"/>
                  </a:lnTo>
                  <a:lnTo>
                    <a:pt x="1353" y="1855"/>
                  </a:lnTo>
                  <a:lnTo>
                    <a:pt x="1469" y="1778"/>
                  </a:lnTo>
                  <a:lnTo>
                    <a:pt x="1585" y="1662"/>
                  </a:lnTo>
                  <a:lnTo>
                    <a:pt x="1700" y="1585"/>
                  </a:lnTo>
                  <a:lnTo>
                    <a:pt x="1816" y="1430"/>
                  </a:lnTo>
                  <a:lnTo>
                    <a:pt x="1894" y="1275"/>
                  </a:lnTo>
                  <a:lnTo>
                    <a:pt x="1932" y="1121"/>
                  </a:lnTo>
                  <a:lnTo>
                    <a:pt x="1971" y="928"/>
                  </a:lnTo>
                  <a:lnTo>
                    <a:pt x="1932" y="773"/>
                  </a:lnTo>
                  <a:lnTo>
                    <a:pt x="1894" y="580"/>
                  </a:lnTo>
                  <a:lnTo>
                    <a:pt x="1778" y="425"/>
                  </a:lnTo>
                  <a:lnTo>
                    <a:pt x="1662" y="309"/>
                  </a:lnTo>
                  <a:lnTo>
                    <a:pt x="1623" y="271"/>
                  </a:lnTo>
                  <a:lnTo>
                    <a:pt x="1585" y="232"/>
                  </a:lnTo>
                  <a:lnTo>
                    <a:pt x="1430" y="116"/>
                  </a:lnTo>
                  <a:lnTo>
                    <a:pt x="1275" y="39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129600" y="4153400"/>
              <a:ext cx="49275" cy="235725"/>
            </a:xfrm>
            <a:custGeom>
              <a:rect b="b" l="l" r="r" t="t"/>
              <a:pathLst>
                <a:path extrusionOk="0" h="9429" w="1971">
                  <a:moveTo>
                    <a:pt x="927" y="0"/>
                  </a:moveTo>
                  <a:lnTo>
                    <a:pt x="927" y="39"/>
                  </a:lnTo>
                  <a:lnTo>
                    <a:pt x="850" y="541"/>
                  </a:lnTo>
                  <a:lnTo>
                    <a:pt x="773" y="1044"/>
                  </a:lnTo>
                  <a:lnTo>
                    <a:pt x="502" y="2010"/>
                  </a:lnTo>
                  <a:lnTo>
                    <a:pt x="271" y="3014"/>
                  </a:lnTo>
                  <a:lnTo>
                    <a:pt x="116" y="4019"/>
                  </a:lnTo>
                  <a:lnTo>
                    <a:pt x="39" y="4483"/>
                  </a:lnTo>
                  <a:lnTo>
                    <a:pt x="0" y="4946"/>
                  </a:lnTo>
                  <a:lnTo>
                    <a:pt x="39" y="5410"/>
                  </a:lnTo>
                  <a:lnTo>
                    <a:pt x="77" y="5874"/>
                  </a:lnTo>
                  <a:lnTo>
                    <a:pt x="155" y="6337"/>
                  </a:lnTo>
                  <a:lnTo>
                    <a:pt x="309" y="6762"/>
                  </a:lnTo>
                  <a:lnTo>
                    <a:pt x="464" y="7187"/>
                  </a:lnTo>
                  <a:lnTo>
                    <a:pt x="657" y="7612"/>
                  </a:lnTo>
                  <a:lnTo>
                    <a:pt x="927" y="8076"/>
                  </a:lnTo>
                  <a:lnTo>
                    <a:pt x="1198" y="8540"/>
                  </a:lnTo>
                  <a:lnTo>
                    <a:pt x="1507" y="8965"/>
                  </a:lnTo>
                  <a:lnTo>
                    <a:pt x="1816" y="9390"/>
                  </a:lnTo>
                  <a:lnTo>
                    <a:pt x="1893" y="9429"/>
                  </a:lnTo>
                  <a:lnTo>
                    <a:pt x="1932" y="9390"/>
                  </a:lnTo>
                  <a:lnTo>
                    <a:pt x="1971" y="9351"/>
                  </a:lnTo>
                  <a:lnTo>
                    <a:pt x="1971" y="9313"/>
                  </a:lnTo>
                  <a:lnTo>
                    <a:pt x="1352" y="8308"/>
                  </a:lnTo>
                  <a:lnTo>
                    <a:pt x="1043" y="7806"/>
                  </a:lnTo>
                  <a:lnTo>
                    <a:pt x="773" y="7303"/>
                  </a:lnTo>
                  <a:lnTo>
                    <a:pt x="541" y="6724"/>
                  </a:lnTo>
                  <a:lnTo>
                    <a:pt x="386" y="6105"/>
                  </a:lnTo>
                  <a:lnTo>
                    <a:pt x="309" y="5526"/>
                  </a:lnTo>
                  <a:lnTo>
                    <a:pt x="271" y="4869"/>
                  </a:lnTo>
                  <a:lnTo>
                    <a:pt x="309" y="4289"/>
                  </a:lnTo>
                  <a:lnTo>
                    <a:pt x="386" y="3671"/>
                  </a:lnTo>
                  <a:lnTo>
                    <a:pt x="618" y="2473"/>
                  </a:lnTo>
                  <a:lnTo>
                    <a:pt x="889" y="1237"/>
                  </a:lnTo>
                  <a:lnTo>
                    <a:pt x="966" y="657"/>
                  </a:lnTo>
                  <a:lnTo>
                    <a:pt x="1005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098675" y="4189125"/>
              <a:ext cx="37700" cy="181650"/>
            </a:xfrm>
            <a:custGeom>
              <a:rect b="b" l="l" r="r" t="t"/>
              <a:pathLst>
                <a:path extrusionOk="0" h="7266" w="1508">
                  <a:moveTo>
                    <a:pt x="696" y="1"/>
                  </a:moveTo>
                  <a:lnTo>
                    <a:pt x="696" y="40"/>
                  </a:lnTo>
                  <a:lnTo>
                    <a:pt x="657" y="503"/>
                  </a:lnTo>
                  <a:lnTo>
                    <a:pt x="580" y="967"/>
                  </a:lnTo>
                  <a:lnTo>
                    <a:pt x="348" y="1933"/>
                  </a:lnTo>
                  <a:lnTo>
                    <a:pt x="116" y="2860"/>
                  </a:lnTo>
                  <a:lnTo>
                    <a:pt x="39" y="3363"/>
                  </a:lnTo>
                  <a:lnTo>
                    <a:pt x="1" y="3826"/>
                  </a:lnTo>
                  <a:lnTo>
                    <a:pt x="1" y="4290"/>
                  </a:lnTo>
                  <a:lnTo>
                    <a:pt x="78" y="4754"/>
                  </a:lnTo>
                  <a:lnTo>
                    <a:pt x="194" y="5179"/>
                  </a:lnTo>
                  <a:lnTo>
                    <a:pt x="348" y="5604"/>
                  </a:lnTo>
                  <a:lnTo>
                    <a:pt x="541" y="6029"/>
                  </a:lnTo>
                  <a:lnTo>
                    <a:pt x="773" y="6454"/>
                  </a:lnTo>
                  <a:lnTo>
                    <a:pt x="1044" y="6840"/>
                  </a:lnTo>
                  <a:lnTo>
                    <a:pt x="1353" y="7227"/>
                  </a:lnTo>
                  <a:lnTo>
                    <a:pt x="1430" y="7265"/>
                  </a:lnTo>
                  <a:lnTo>
                    <a:pt x="1469" y="7227"/>
                  </a:lnTo>
                  <a:lnTo>
                    <a:pt x="1508" y="7188"/>
                  </a:lnTo>
                  <a:lnTo>
                    <a:pt x="1508" y="7111"/>
                  </a:lnTo>
                  <a:lnTo>
                    <a:pt x="1005" y="6299"/>
                  </a:lnTo>
                  <a:lnTo>
                    <a:pt x="773" y="5913"/>
                  </a:lnTo>
                  <a:lnTo>
                    <a:pt x="580" y="5488"/>
                  </a:lnTo>
                  <a:lnTo>
                    <a:pt x="387" y="5024"/>
                  </a:lnTo>
                  <a:lnTo>
                    <a:pt x="310" y="4599"/>
                  </a:lnTo>
                  <a:lnTo>
                    <a:pt x="232" y="4136"/>
                  </a:lnTo>
                  <a:lnTo>
                    <a:pt x="232" y="3633"/>
                  </a:lnTo>
                  <a:lnTo>
                    <a:pt x="310" y="3169"/>
                  </a:lnTo>
                  <a:lnTo>
                    <a:pt x="387" y="2706"/>
                  </a:lnTo>
                  <a:lnTo>
                    <a:pt x="541" y="1817"/>
                  </a:lnTo>
                  <a:lnTo>
                    <a:pt x="696" y="928"/>
                  </a:lnTo>
                  <a:lnTo>
                    <a:pt x="773" y="40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071625" y="4217150"/>
              <a:ext cx="33825" cy="154600"/>
            </a:xfrm>
            <a:custGeom>
              <a:rect b="b" l="l" r="r" t="t"/>
              <a:pathLst>
                <a:path extrusionOk="0" h="6184" w="1353">
                  <a:moveTo>
                    <a:pt x="348" y="1"/>
                  </a:moveTo>
                  <a:lnTo>
                    <a:pt x="310" y="39"/>
                  </a:lnTo>
                  <a:lnTo>
                    <a:pt x="194" y="851"/>
                  </a:lnTo>
                  <a:lnTo>
                    <a:pt x="78" y="1701"/>
                  </a:lnTo>
                  <a:lnTo>
                    <a:pt x="39" y="2551"/>
                  </a:lnTo>
                  <a:lnTo>
                    <a:pt x="1" y="3401"/>
                  </a:lnTo>
                  <a:lnTo>
                    <a:pt x="39" y="3749"/>
                  </a:lnTo>
                  <a:lnTo>
                    <a:pt x="78" y="4135"/>
                  </a:lnTo>
                  <a:lnTo>
                    <a:pt x="194" y="4444"/>
                  </a:lnTo>
                  <a:lnTo>
                    <a:pt x="348" y="4792"/>
                  </a:lnTo>
                  <a:lnTo>
                    <a:pt x="735" y="5526"/>
                  </a:lnTo>
                  <a:lnTo>
                    <a:pt x="967" y="5835"/>
                  </a:lnTo>
                  <a:lnTo>
                    <a:pt x="1237" y="6144"/>
                  </a:lnTo>
                  <a:lnTo>
                    <a:pt x="1276" y="6183"/>
                  </a:lnTo>
                  <a:lnTo>
                    <a:pt x="1353" y="6144"/>
                  </a:lnTo>
                  <a:lnTo>
                    <a:pt x="1353" y="6106"/>
                  </a:lnTo>
                  <a:lnTo>
                    <a:pt x="1198" y="5758"/>
                  </a:lnTo>
                  <a:lnTo>
                    <a:pt x="1005" y="5410"/>
                  </a:lnTo>
                  <a:lnTo>
                    <a:pt x="619" y="4792"/>
                  </a:lnTo>
                  <a:lnTo>
                    <a:pt x="464" y="4406"/>
                  </a:lnTo>
                  <a:lnTo>
                    <a:pt x="348" y="4058"/>
                  </a:lnTo>
                  <a:lnTo>
                    <a:pt x="271" y="3671"/>
                  </a:lnTo>
                  <a:lnTo>
                    <a:pt x="232" y="3285"/>
                  </a:lnTo>
                  <a:lnTo>
                    <a:pt x="232" y="2474"/>
                  </a:lnTo>
                  <a:lnTo>
                    <a:pt x="271" y="1662"/>
                  </a:lnTo>
                  <a:lnTo>
                    <a:pt x="387" y="39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047475" y="4266425"/>
              <a:ext cx="35775" cy="99525"/>
            </a:xfrm>
            <a:custGeom>
              <a:rect b="b" l="l" r="r" t="t"/>
              <a:pathLst>
                <a:path extrusionOk="0" h="3981" w="1431">
                  <a:moveTo>
                    <a:pt x="1" y="0"/>
                  </a:moveTo>
                  <a:lnTo>
                    <a:pt x="1" y="39"/>
                  </a:lnTo>
                  <a:lnTo>
                    <a:pt x="39" y="348"/>
                  </a:lnTo>
                  <a:lnTo>
                    <a:pt x="78" y="618"/>
                  </a:lnTo>
                  <a:lnTo>
                    <a:pt x="39" y="1237"/>
                  </a:lnTo>
                  <a:lnTo>
                    <a:pt x="39" y="1816"/>
                  </a:lnTo>
                  <a:lnTo>
                    <a:pt x="78" y="2087"/>
                  </a:lnTo>
                  <a:lnTo>
                    <a:pt x="155" y="2396"/>
                  </a:lnTo>
                  <a:lnTo>
                    <a:pt x="348" y="2860"/>
                  </a:lnTo>
                  <a:lnTo>
                    <a:pt x="657" y="3285"/>
                  </a:lnTo>
                  <a:lnTo>
                    <a:pt x="967" y="3671"/>
                  </a:lnTo>
                  <a:lnTo>
                    <a:pt x="1160" y="3864"/>
                  </a:lnTo>
                  <a:lnTo>
                    <a:pt x="1353" y="3980"/>
                  </a:lnTo>
                  <a:lnTo>
                    <a:pt x="1430" y="3980"/>
                  </a:lnTo>
                  <a:lnTo>
                    <a:pt x="1430" y="3942"/>
                  </a:lnTo>
                  <a:lnTo>
                    <a:pt x="1314" y="3710"/>
                  </a:lnTo>
                  <a:lnTo>
                    <a:pt x="1160" y="3517"/>
                  </a:lnTo>
                  <a:lnTo>
                    <a:pt x="812" y="3130"/>
                  </a:lnTo>
                  <a:lnTo>
                    <a:pt x="542" y="2705"/>
                  </a:lnTo>
                  <a:lnTo>
                    <a:pt x="426" y="2435"/>
                  </a:lnTo>
                  <a:lnTo>
                    <a:pt x="310" y="2203"/>
                  </a:lnTo>
                  <a:lnTo>
                    <a:pt x="271" y="1932"/>
                  </a:lnTo>
                  <a:lnTo>
                    <a:pt x="232" y="1662"/>
                  </a:lnTo>
                  <a:lnTo>
                    <a:pt x="194" y="1121"/>
                  </a:lnTo>
                  <a:lnTo>
                    <a:pt x="155" y="580"/>
                  </a:lnTo>
                  <a:lnTo>
                    <a:pt x="116" y="309"/>
                  </a:lnTo>
                  <a:lnTo>
                    <a:pt x="39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793250" y="4140825"/>
              <a:ext cx="19350" cy="14525"/>
            </a:xfrm>
            <a:custGeom>
              <a:rect b="b" l="l" r="r" t="t"/>
              <a:pathLst>
                <a:path extrusionOk="0" h="581" w="774">
                  <a:moveTo>
                    <a:pt x="425" y="1"/>
                  </a:moveTo>
                  <a:lnTo>
                    <a:pt x="232" y="117"/>
                  </a:lnTo>
                  <a:lnTo>
                    <a:pt x="116" y="194"/>
                  </a:lnTo>
                  <a:lnTo>
                    <a:pt x="39" y="271"/>
                  </a:lnTo>
                  <a:lnTo>
                    <a:pt x="0" y="387"/>
                  </a:lnTo>
                  <a:lnTo>
                    <a:pt x="0" y="503"/>
                  </a:lnTo>
                  <a:lnTo>
                    <a:pt x="39" y="581"/>
                  </a:lnTo>
                  <a:lnTo>
                    <a:pt x="78" y="581"/>
                  </a:lnTo>
                  <a:lnTo>
                    <a:pt x="116" y="542"/>
                  </a:lnTo>
                  <a:lnTo>
                    <a:pt x="155" y="503"/>
                  </a:lnTo>
                  <a:lnTo>
                    <a:pt x="232" y="542"/>
                  </a:lnTo>
                  <a:lnTo>
                    <a:pt x="271" y="503"/>
                  </a:lnTo>
                  <a:lnTo>
                    <a:pt x="503" y="349"/>
                  </a:lnTo>
                  <a:lnTo>
                    <a:pt x="735" y="194"/>
                  </a:lnTo>
                  <a:lnTo>
                    <a:pt x="773" y="155"/>
                  </a:lnTo>
                  <a:lnTo>
                    <a:pt x="773" y="78"/>
                  </a:lnTo>
                  <a:lnTo>
                    <a:pt x="735" y="40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668625" y="4256750"/>
              <a:ext cx="9700" cy="5825"/>
            </a:xfrm>
            <a:custGeom>
              <a:rect b="b" l="l" r="r" t="t"/>
              <a:pathLst>
                <a:path extrusionOk="0" h="233" w="388">
                  <a:moveTo>
                    <a:pt x="1" y="1"/>
                  </a:moveTo>
                  <a:lnTo>
                    <a:pt x="117" y="194"/>
                  </a:lnTo>
                  <a:lnTo>
                    <a:pt x="194" y="233"/>
                  </a:lnTo>
                  <a:lnTo>
                    <a:pt x="271" y="194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688925" y="4257725"/>
              <a:ext cx="11600" cy="7750"/>
            </a:xfrm>
            <a:custGeom>
              <a:rect b="b" l="l" r="r" t="t"/>
              <a:pathLst>
                <a:path extrusionOk="0" h="310" w="464">
                  <a:moveTo>
                    <a:pt x="0" y="0"/>
                  </a:moveTo>
                  <a:lnTo>
                    <a:pt x="155" y="232"/>
                  </a:lnTo>
                  <a:lnTo>
                    <a:pt x="193" y="310"/>
                  </a:lnTo>
                  <a:lnTo>
                    <a:pt x="271" y="310"/>
                  </a:lnTo>
                  <a:lnTo>
                    <a:pt x="309" y="271"/>
                  </a:lnTo>
                  <a:lnTo>
                    <a:pt x="387" y="194"/>
                  </a:lnTo>
                  <a:lnTo>
                    <a:pt x="425" y="7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710175" y="4258700"/>
              <a:ext cx="12575" cy="7750"/>
            </a:xfrm>
            <a:custGeom>
              <a:rect b="b" l="l" r="r" t="t"/>
              <a:pathLst>
                <a:path extrusionOk="0" h="310" w="503">
                  <a:moveTo>
                    <a:pt x="0" y="0"/>
                  </a:moveTo>
                  <a:lnTo>
                    <a:pt x="0" y="232"/>
                  </a:lnTo>
                  <a:lnTo>
                    <a:pt x="39" y="271"/>
                  </a:lnTo>
                  <a:lnTo>
                    <a:pt x="78" y="309"/>
                  </a:lnTo>
                  <a:lnTo>
                    <a:pt x="155" y="309"/>
                  </a:lnTo>
                  <a:lnTo>
                    <a:pt x="232" y="271"/>
                  </a:lnTo>
                  <a:lnTo>
                    <a:pt x="348" y="193"/>
                  </a:lnTo>
                  <a:lnTo>
                    <a:pt x="503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730450" y="4260625"/>
              <a:ext cx="11625" cy="11625"/>
            </a:xfrm>
            <a:custGeom>
              <a:rect b="b" l="l" r="r" t="t"/>
              <a:pathLst>
                <a:path extrusionOk="0" h="465" w="465">
                  <a:moveTo>
                    <a:pt x="1" y="0"/>
                  </a:moveTo>
                  <a:lnTo>
                    <a:pt x="194" y="425"/>
                  </a:lnTo>
                  <a:lnTo>
                    <a:pt x="233" y="464"/>
                  </a:lnTo>
                  <a:lnTo>
                    <a:pt x="348" y="464"/>
                  </a:lnTo>
                  <a:lnTo>
                    <a:pt x="387" y="425"/>
                  </a:lnTo>
                  <a:lnTo>
                    <a:pt x="464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752675" y="4264475"/>
              <a:ext cx="12575" cy="12600"/>
            </a:xfrm>
            <a:custGeom>
              <a:rect b="b" l="l" r="r" t="t"/>
              <a:pathLst>
                <a:path extrusionOk="0" h="504" w="503">
                  <a:moveTo>
                    <a:pt x="0" y="1"/>
                  </a:moveTo>
                  <a:lnTo>
                    <a:pt x="39" y="387"/>
                  </a:lnTo>
                  <a:lnTo>
                    <a:pt x="116" y="465"/>
                  </a:lnTo>
                  <a:lnTo>
                    <a:pt x="155" y="503"/>
                  </a:lnTo>
                  <a:lnTo>
                    <a:pt x="194" y="465"/>
                  </a:lnTo>
                  <a:lnTo>
                    <a:pt x="310" y="387"/>
                  </a:lnTo>
                  <a:lnTo>
                    <a:pt x="387" y="310"/>
                  </a:lnTo>
                  <a:lnTo>
                    <a:pt x="503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779725" y="426932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0" y="0"/>
                  </a:moveTo>
                  <a:lnTo>
                    <a:pt x="78" y="271"/>
                  </a:lnTo>
                  <a:lnTo>
                    <a:pt x="78" y="580"/>
                  </a:lnTo>
                  <a:lnTo>
                    <a:pt x="116" y="618"/>
                  </a:lnTo>
                  <a:lnTo>
                    <a:pt x="116" y="657"/>
                  </a:lnTo>
                  <a:lnTo>
                    <a:pt x="194" y="696"/>
                  </a:lnTo>
                  <a:lnTo>
                    <a:pt x="232" y="657"/>
                  </a:lnTo>
                  <a:lnTo>
                    <a:pt x="464" y="464"/>
                  </a:lnTo>
                  <a:lnTo>
                    <a:pt x="696" y="232"/>
                  </a:lnTo>
                  <a:lnTo>
                    <a:pt x="696" y="193"/>
                  </a:lnTo>
                  <a:lnTo>
                    <a:pt x="464" y="155"/>
                  </a:lnTo>
                  <a:lnTo>
                    <a:pt x="271" y="77"/>
                  </a:lnTo>
                  <a:lnTo>
                    <a:pt x="11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664775" y="4096400"/>
              <a:ext cx="21275" cy="21275"/>
            </a:xfrm>
            <a:custGeom>
              <a:rect b="b" l="l" r="r" t="t"/>
              <a:pathLst>
                <a:path extrusionOk="0" h="851" w="851">
                  <a:moveTo>
                    <a:pt x="464" y="0"/>
                  </a:moveTo>
                  <a:lnTo>
                    <a:pt x="348" y="39"/>
                  </a:lnTo>
                  <a:lnTo>
                    <a:pt x="232" y="116"/>
                  </a:lnTo>
                  <a:lnTo>
                    <a:pt x="155" y="232"/>
                  </a:lnTo>
                  <a:lnTo>
                    <a:pt x="77" y="348"/>
                  </a:lnTo>
                  <a:lnTo>
                    <a:pt x="0" y="464"/>
                  </a:lnTo>
                  <a:lnTo>
                    <a:pt x="0" y="619"/>
                  </a:lnTo>
                  <a:lnTo>
                    <a:pt x="39" y="735"/>
                  </a:lnTo>
                  <a:lnTo>
                    <a:pt x="116" y="812"/>
                  </a:lnTo>
                  <a:lnTo>
                    <a:pt x="155" y="851"/>
                  </a:lnTo>
                  <a:lnTo>
                    <a:pt x="271" y="851"/>
                  </a:lnTo>
                  <a:lnTo>
                    <a:pt x="348" y="812"/>
                  </a:lnTo>
                  <a:lnTo>
                    <a:pt x="425" y="773"/>
                  </a:lnTo>
                  <a:lnTo>
                    <a:pt x="502" y="696"/>
                  </a:lnTo>
                  <a:lnTo>
                    <a:pt x="541" y="619"/>
                  </a:lnTo>
                  <a:lnTo>
                    <a:pt x="580" y="541"/>
                  </a:lnTo>
                  <a:lnTo>
                    <a:pt x="773" y="464"/>
                  </a:lnTo>
                  <a:lnTo>
                    <a:pt x="812" y="387"/>
                  </a:lnTo>
                  <a:lnTo>
                    <a:pt x="850" y="310"/>
                  </a:lnTo>
                  <a:lnTo>
                    <a:pt x="850" y="232"/>
                  </a:lnTo>
                  <a:lnTo>
                    <a:pt x="812" y="116"/>
                  </a:lnTo>
                  <a:lnTo>
                    <a:pt x="734" y="3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2654150" y="4130200"/>
              <a:ext cx="26100" cy="17425"/>
            </a:xfrm>
            <a:custGeom>
              <a:rect b="b" l="l" r="r" t="t"/>
              <a:pathLst>
                <a:path extrusionOk="0" h="697" w="1044">
                  <a:moveTo>
                    <a:pt x="0" y="1"/>
                  </a:moveTo>
                  <a:lnTo>
                    <a:pt x="0" y="39"/>
                  </a:lnTo>
                  <a:lnTo>
                    <a:pt x="77" y="194"/>
                  </a:lnTo>
                  <a:lnTo>
                    <a:pt x="155" y="349"/>
                  </a:lnTo>
                  <a:lnTo>
                    <a:pt x="271" y="465"/>
                  </a:lnTo>
                  <a:lnTo>
                    <a:pt x="425" y="542"/>
                  </a:lnTo>
                  <a:lnTo>
                    <a:pt x="541" y="619"/>
                  </a:lnTo>
                  <a:lnTo>
                    <a:pt x="734" y="696"/>
                  </a:lnTo>
                  <a:lnTo>
                    <a:pt x="927" y="696"/>
                  </a:lnTo>
                  <a:lnTo>
                    <a:pt x="1005" y="658"/>
                  </a:lnTo>
                  <a:lnTo>
                    <a:pt x="1043" y="619"/>
                  </a:lnTo>
                  <a:lnTo>
                    <a:pt x="1005" y="542"/>
                  </a:lnTo>
                  <a:lnTo>
                    <a:pt x="927" y="503"/>
                  </a:lnTo>
                  <a:lnTo>
                    <a:pt x="812" y="503"/>
                  </a:lnTo>
                  <a:lnTo>
                    <a:pt x="696" y="465"/>
                  </a:lnTo>
                  <a:lnTo>
                    <a:pt x="541" y="387"/>
                  </a:lnTo>
                  <a:lnTo>
                    <a:pt x="309" y="233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862975" y="3846200"/>
              <a:ext cx="238625" cy="354550"/>
            </a:xfrm>
            <a:custGeom>
              <a:rect b="b" l="l" r="r" t="t"/>
              <a:pathLst>
                <a:path extrusionOk="0" h="14182" w="9545">
                  <a:moveTo>
                    <a:pt x="502" y="0"/>
                  </a:moveTo>
                  <a:lnTo>
                    <a:pt x="309" y="39"/>
                  </a:lnTo>
                  <a:lnTo>
                    <a:pt x="155" y="78"/>
                  </a:lnTo>
                  <a:lnTo>
                    <a:pt x="39" y="194"/>
                  </a:lnTo>
                  <a:lnTo>
                    <a:pt x="0" y="348"/>
                  </a:lnTo>
                  <a:lnTo>
                    <a:pt x="0" y="503"/>
                  </a:lnTo>
                  <a:lnTo>
                    <a:pt x="116" y="812"/>
                  </a:lnTo>
                  <a:lnTo>
                    <a:pt x="193" y="1121"/>
                  </a:lnTo>
                  <a:lnTo>
                    <a:pt x="232" y="1160"/>
                  </a:lnTo>
                  <a:lnTo>
                    <a:pt x="271" y="1314"/>
                  </a:lnTo>
                  <a:lnTo>
                    <a:pt x="387" y="1507"/>
                  </a:lnTo>
                  <a:lnTo>
                    <a:pt x="541" y="1971"/>
                  </a:lnTo>
                  <a:lnTo>
                    <a:pt x="734" y="2396"/>
                  </a:lnTo>
                  <a:lnTo>
                    <a:pt x="773" y="2435"/>
                  </a:lnTo>
                  <a:lnTo>
                    <a:pt x="1159" y="3439"/>
                  </a:lnTo>
                  <a:lnTo>
                    <a:pt x="1468" y="4483"/>
                  </a:lnTo>
                  <a:lnTo>
                    <a:pt x="1739" y="5526"/>
                  </a:lnTo>
                  <a:lnTo>
                    <a:pt x="1971" y="6608"/>
                  </a:lnTo>
                  <a:lnTo>
                    <a:pt x="2203" y="8038"/>
                  </a:lnTo>
                  <a:lnTo>
                    <a:pt x="2396" y="9467"/>
                  </a:lnTo>
                  <a:lnTo>
                    <a:pt x="2473" y="10897"/>
                  </a:lnTo>
                  <a:lnTo>
                    <a:pt x="2473" y="12327"/>
                  </a:lnTo>
                  <a:lnTo>
                    <a:pt x="2435" y="13254"/>
                  </a:lnTo>
                  <a:lnTo>
                    <a:pt x="2319" y="14182"/>
                  </a:lnTo>
                  <a:lnTo>
                    <a:pt x="2937" y="13370"/>
                  </a:lnTo>
                  <a:lnTo>
                    <a:pt x="3632" y="12520"/>
                  </a:lnTo>
                  <a:lnTo>
                    <a:pt x="4560" y="11438"/>
                  </a:lnTo>
                  <a:lnTo>
                    <a:pt x="5642" y="10318"/>
                  </a:lnTo>
                  <a:lnTo>
                    <a:pt x="6260" y="9699"/>
                  </a:lnTo>
                  <a:lnTo>
                    <a:pt x="6878" y="9120"/>
                  </a:lnTo>
                  <a:lnTo>
                    <a:pt x="7535" y="8579"/>
                  </a:lnTo>
                  <a:lnTo>
                    <a:pt x="8192" y="8038"/>
                  </a:lnTo>
                  <a:lnTo>
                    <a:pt x="8888" y="7574"/>
                  </a:lnTo>
                  <a:lnTo>
                    <a:pt x="9544" y="7110"/>
                  </a:lnTo>
                  <a:lnTo>
                    <a:pt x="8347" y="6028"/>
                  </a:lnTo>
                  <a:lnTo>
                    <a:pt x="7265" y="4908"/>
                  </a:lnTo>
                  <a:lnTo>
                    <a:pt x="6221" y="3749"/>
                  </a:lnTo>
                  <a:lnTo>
                    <a:pt x="5680" y="3208"/>
                  </a:lnTo>
                  <a:lnTo>
                    <a:pt x="5139" y="2667"/>
                  </a:lnTo>
                  <a:lnTo>
                    <a:pt x="4598" y="2164"/>
                  </a:lnTo>
                  <a:lnTo>
                    <a:pt x="4019" y="1701"/>
                  </a:lnTo>
                  <a:lnTo>
                    <a:pt x="3401" y="1276"/>
                  </a:lnTo>
                  <a:lnTo>
                    <a:pt x="2744" y="889"/>
                  </a:lnTo>
                  <a:lnTo>
                    <a:pt x="2087" y="541"/>
                  </a:lnTo>
                  <a:lnTo>
                    <a:pt x="1391" y="232"/>
                  </a:lnTo>
                  <a:lnTo>
                    <a:pt x="1082" y="116"/>
                  </a:lnTo>
                  <a:lnTo>
                    <a:pt x="696" y="39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843650" y="4258700"/>
              <a:ext cx="39625" cy="50250"/>
            </a:xfrm>
            <a:custGeom>
              <a:rect b="b" l="l" r="r" t="t"/>
              <a:pathLst>
                <a:path extrusionOk="0" h="2010" w="1585">
                  <a:moveTo>
                    <a:pt x="1585" y="0"/>
                  </a:moveTo>
                  <a:lnTo>
                    <a:pt x="1391" y="77"/>
                  </a:lnTo>
                  <a:lnTo>
                    <a:pt x="1121" y="155"/>
                  </a:lnTo>
                  <a:lnTo>
                    <a:pt x="812" y="232"/>
                  </a:lnTo>
                  <a:lnTo>
                    <a:pt x="541" y="271"/>
                  </a:lnTo>
                  <a:lnTo>
                    <a:pt x="309" y="309"/>
                  </a:lnTo>
                  <a:lnTo>
                    <a:pt x="116" y="386"/>
                  </a:lnTo>
                  <a:lnTo>
                    <a:pt x="39" y="502"/>
                  </a:lnTo>
                  <a:lnTo>
                    <a:pt x="0" y="657"/>
                  </a:lnTo>
                  <a:lnTo>
                    <a:pt x="39" y="850"/>
                  </a:lnTo>
                  <a:lnTo>
                    <a:pt x="387" y="2009"/>
                  </a:lnTo>
                  <a:lnTo>
                    <a:pt x="812" y="123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418425" y="4481850"/>
              <a:ext cx="8725" cy="975"/>
            </a:xfrm>
            <a:custGeom>
              <a:rect b="b" l="l" r="r" t="t"/>
              <a:pathLst>
                <a:path extrusionOk="0" h="39" w="349">
                  <a:moveTo>
                    <a:pt x="1" y="39"/>
                  </a:moveTo>
                  <a:lnTo>
                    <a:pt x="1" y="39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1" y="39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482175" y="4392975"/>
              <a:ext cx="285025" cy="142975"/>
            </a:xfrm>
            <a:custGeom>
              <a:rect b="b" l="l" r="r" t="t"/>
              <a:pathLst>
                <a:path extrusionOk="0" h="5719" w="11401">
                  <a:moveTo>
                    <a:pt x="6377" y="0"/>
                  </a:moveTo>
                  <a:lnTo>
                    <a:pt x="5295" y="580"/>
                  </a:lnTo>
                  <a:lnTo>
                    <a:pt x="3904" y="1314"/>
                  </a:lnTo>
                  <a:lnTo>
                    <a:pt x="3054" y="1739"/>
                  </a:lnTo>
                  <a:lnTo>
                    <a:pt x="2126" y="2164"/>
                  </a:lnTo>
                  <a:lnTo>
                    <a:pt x="1122" y="2589"/>
                  </a:lnTo>
                  <a:lnTo>
                    <a:pt x="1" y="3014"/>
                  </a:lnTo>
                  <a:lnTo>
                    <a:pt x="1778" y="3285"/>
                  </a:lnTo>
                  <a:lnTo>
                    <a:pt x="2976" y="3516"/>
                  </a:lnTo>
                  <a:lnTo>
                    <a:pt x="4136" y="3748"/>
                  </a:lnTo>
                  <a:lnTo>
                    <a:pt x="5295" y="4019"/>
                  </a:lnTo>
                  <a:lnTo>
                    <a:pt x="6454" y="4289"/>
                  </a:lnTo>
                  <a:lnTo>
                    <a:pt x="7575" y="4598"/>
                  </a:lnTo>
                  <a:lnTo>
                    <a:pt x="8734" y="4946"/>
                  </a:lnTo>
                  <a:lnTo>
                    <a:pt x="9854" y="5333"/>
                  </a:lnTo>
                  <a:lnTo>
                    <a:pt x="10395" y="5526"/>
                  </a:lnTo>
                  <a:lnTo>
                    <a:pt x="10936" y="5719"/>
                  </a:lnTo>
                  <a:lnTo>
                    <a:pt x="11246" y="5719"/>
                  </a:lnTo>
                  <a:lnTo>
                    <a:pt x="11323" y="5642"/>
                  </a:lnTo>
                  <a:lnTo>
                    <a:pt x="11361" y="5564"/>
                  </a:lnTo>
                  <a:lnTo>
                    <a:pt x="11400" y="5487"/>
                  </a:lnTo>
                  <a:lnTo>
                    <a:pt x="11361" y="5333"/>
                  </a:lnTo>
                  <a:lnTo>
                    <a:pt x="11323" y="5139"/>
                  </a:lnTo>
                  <a:lnTo>
                    <a:pt x="11130" y="4676"/>
                  </a:lnTo>
                  <a:lnTo>
                    <a:pt x="10936" y="4212"/>
                  </a:lnTo>
                  <a:lnTo>
                    <a:pt x="10705" y="3748"/>
                  </a:lnTo>
                  <a:lnTo>
                    <a:pt x="10434" y="3323"/>
                  </a:lnTo>
                  <a:lnTo>
                    <a:pt x="10164" y="2898"/>
                  </a:lnTo>
                  <a:lnTo>
                    <a:pt x="9854" y="2512"/>
                  </a:lnTo>
                  <a:lnTo>
                    <a:pt x="9507" y="2125"/>
                  </a:lnTo>
                  <a:lnTo>
                    <a:pt x="9159" y="1778"/>
                  </a:lnTo>
                  <a:lnTo>
                    <a:pt x="8772" y="1430"/>
                  </a:lnTo>
                  <a:lnTo>
                    <a:pt x="8347" y="1082"/>
                  </a:lnTo>
                  <a:lnTo>
                    <a:pt x="7845" y="734"/>
                  </a:lnTo>
                  <a:lnTo>
                    <a:pt x="7381" y="464"/>
                  </a:lnTo>
                  <a:lnTo>
                    <a:pt x="6840" y="193"/>
                  </a:lnTo>
                  <a:lnTo>
                    <a:pt x="6377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>
            <p:ph type="title"/>
          </p:nvPr>
        </p:nvSpPr>
        <p:spPr>
          <a:xfrm>
            <a:off x="869425" y="51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Plots</a:t>
            </a:r>
            <a:r>
              <a:rPr lang="en"/>
              <a:t> to understand</a:t>
            </a:r>
            <a:endParaRPr b="1"/>
          </a:p>
        </p:txBody>
      </p:sp>
      <p:sp>
        <p:nvSpPr>
          <p:cNvPr id="745" name="Google Shape;745;p40"/>
          <p:cNvSpPr txBox="1"/>
          <p:nvPr>
            <p:ph idx="3" type="title"/>
          </p:nvPr>
        </p:nvSpPr>
        <p:spPr>
          <a:xfrm>
            <a:off x="4107669" y="2903064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Deadliest activity per time</a:t>
            </a:r>
            <a:endParaRPr sz="1500"/>
          </a:p>
        </p:txBody>
      </p:sp>
      <p:pic>
        <p:nvPicPr>
          <p:cNvPr id="746" name="Google Shape;7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319" y="3312864"/>
            <a:ext cx="2387900" cy="14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100" y="1034050"/>
            <a:ext cx="1629425" cy="167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499" y="1034050"/>
            <a:ext cx="1629425" cy="167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075" y="3272869"/>
            <a:ext cx="1692914" cy="17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5087" y="1002548"/>
            <a:ext cx="1629425" cy="17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0"/>
          <p:cNvSpPr txBox="1"/>
          <p:nvPr>
            <p:ph idx="3" type="title"/>
          </p:nvPr>
        </p:nvSpPr>
        <p:spPr>
          <a:xfrm>
            <a:off x="1595075" y="624500"/>
            <a:ext cx="16293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Deadly report</a:t>
            </a:r>
            <a:endParaRPr sz="1500"/>
          </a:p>
        </p:txBody>
      </p:sp>
      <p:sp>
        <p:nvSpPr>
          <p:cNvPr id="752" name="Google Shape;752;p40"/>
          <p:cNvSpPr txBox="1"/>
          <p:nvPr>
            <p:ph idx="3" type="title"/>
          </p:nvPr>
        </p:nvSpPr>
        <p:spPr>
          <a:xfrm>
            <a:off x="3647252" y="624500"/>
            <a:ext cx="1849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Gender relation</a:t>
            </a:r>
            <a:endParaRPr sz="1500"/>
          </a:p>
        </p:txBody>
      </p:sp>
      <p:sp>
        <p:nvSpPr>
          <p:cNvPr id="753" name="Google Shape;753;p40"/>
          <p:cNvSpPr txBox="1"/>
          <p:nvPr>
            <p:ph idx="3" type="title"/>
          </p:nvPr>
        </p:nvSpPr>
        <p:spPr>
          <a:xfrm>
            <a:off x="5629062" y="624500"/>
            <a:ext cx="21183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Human interaction</a:t>
            </a:r>
            <a:endParaRPr sz="1500"/>
          </a:p>
        </p:txBody>
      </p:sp>
      <p:sp>
        <p:nvSpPr>
          <p:cNvPr id="754" name="Google Shape;754;p40"/>
          <p:cNvSpPr txBox="1"/>
          <p:nvPr>
            <p:ph idx="3" type="title"/>
          </p:nvPr>
        </p:nvSpPr>
        <p:spPr>
          <a:xfrm>
            <a:off x="1430087" y="2903075"/>
            <a:ext cx="21183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Activity relation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1"/>
          <p:cNvGrpSpPr/>
          <p:nvPr/>
        </p:nvGrpSpPr>
        <p:grpSpPr>
          <a:xfrm>
            <a:off x="-1816895" y="642033"/>
            <a:ext cx="3292034" cy="2248632"/>
            <a:chOff x="1524850" y="1167425"/>
            <a:chExt cx="1749500" cy="1195000"/>
          </a:xfrm>
        </p:grpSpPr>
        <p:sp>
          <p:nvSpPr>
            <p:cNvPr id="760" name="Google Shape;760;p41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41"/>
          <p:cNvSpPr txBox="1"/>
          <p:nvPr>
            <p:ph type="title"/>
          </p:nvPr>
        </p:nvSpPr>
        <p:spPr>
          <a:xfrm>
            <a:off x="1939950" y="3523775"/>
            <a:ext cx="52641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Thank</a:t>
            </a:r>
            <a:r>
              <a:rPr lang="en"/>
              <a:t> </a:t>
            </a:r>
            <a:r>
              <a:rPr b="1" lang="en"/>
              <a:t>You!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op Shark Massacre by Slidesgo">
  <a:themeElements>
    <a:clrScheme name="Simple Light">
      <a:dk1>
        <a:srgbClr val="3F3F3F"/>
      </a:dk1>
      <a:lt1>
        <a:srgbClr val="FFC5C5"/>
      </a:lt1>
      <a:dk2>
        <a:srgbClr val="FFAEAE"/>
      </a:dk2>
      <a:lt2>
        <a:srgbClr val="FF9F9F"/>
      </a:lt2>
      <a:accent1>
        <a:srgbClr val="00C1BC"/>
      </a:accent1>
      <a:accent2>
        <a:srgbClr val="318589"/>
      </a:accent2>
      <a:accent3>
        <a:srgbClr val="777777"/>
      </a:accent3>
      <a:accent4>
        <a:srgbClr val="FFFFFF"/>
      </a:accent4>
      <a:accent5>
        <a:srgbClr val="F3F5F7"/>
      </a:accent5>
      <a:accent6>
        <a:srgbClr val="D4F6FF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