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7" r:id="rId3"/>
    <p:sldId id="268" r:id="rId4"/>
    <p:sldId id="270" r:id="rId5"/>
    <p:sldId id="269" r:id="rId6"/>
    <p:sldId id="271" r:id="rId7"/>
    <p:sldId id="257" r:id="rId8"/>
    <p:sldId id="258" r:id="rId9"/>
    <p:sldId id="263" r:id="rId10"/>
    <p:sldId id="259" r:id="rId11"/>
    <p:sldId id="260" r:id="rId12"/>
    <p:sldId id="261" r:id="rId13"/>
    <p:sldId id="262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.catao.silva@gmail.com" userId="e210b0cb0a22b809" providerId="LiveId" clId="{73DB3130-4466-4675-A212-D5D4CAA5EBE8}"/>
    <pc:docChg chg="undo custSel addSld modSld">
      <pc:chgData name="pedro.catao.silva@gmail.com" userId="e210b0cb0a22b809" providerId="LiveId" clId="{73DB3130-4466-4675-A212-D5D4CAA5EBE8}" dt="2018-11-17T02:38:44.403" v="433" actId="20577"/>
      <pc:docMkLst>
        <pc:docMk/>
      </pc:docMkLst>
      <pc:sldChg chg="modSp">
        <pc:chgData name="pedro.catao.silva@gmail.com" userId="e210b0cb0a22b809" providerId="LiveId" clId="{73DB3130-4466-4675-A212-D5D4CAA5EBE8}" dt="2018-10-31T01:57:04.078" v="300" actId="12"/>
        <pc:sldMkLst>
          <pc:docMk/>
          <pc:sldMk cId="347003510" sldId="258"/>
        </pc:sldMkLst>
        <pc:spChg chg="mod">
          <ac:chgData name="pedro.catao.silva@gmail.com" userId="e210b0cb0a22b809" providerId="LiveId" clId="{73DB3130-4466-4675-A212-D5D4CAA5EBE8}" dt="2018-10-31T01:57:04.078" v="300" actId="12"/>
          <ac:spMkLst>
            <pc:docMk/>
            <pc:sldMk cId="347003510" sldId="258"/>
            <ac:spMk id="3" creationId="{8ABFF308-4134-4E21-AEF8-11A348566054}"/>
          </ac:spMkLst>
        </pc:spChg>
      </pc:sldChg>
      <pc:sldChg chg="modSp">
        <pc:chgData name="pedro.catao.silva@gmail.com" userId="e210b0cb0a22b809" providerId="LiveId" clId="{73DB3130-4466-4675-A212-D5D4CAA5EBE8}" dt="2018-11-17T02:38:44.403" v="433" actId="20577"/>
        <pc:sldMkLst>
          <pc:docMk/>
          <pc:sldMk cId="3369959087" sldId="266"/>
        </pc:sldMkLst>
        <pc:spChg chg="mod">
          <ac:chgData name="pedro.catao.silva@gmail.com" userId="e210b0cb0a22b809" providerId="LiveId" clId="{73DB3130-4466-4675-A212-D5D4CAA5EBE8}" dt="2018-11-17T02:38:44.403" v="433" actId="20577"/>
          <ac:spMkLst>
            <pc:docMk/>
            <pc:sldMk cId="3369959087" sldId="266"/>
            <ac:spMk id="3" creationId="{8C90ADCB-73EB-4710-8CBC-B1CCE33023CC}"/>
          </ac:spMkLst>
        </pc:spChg>
      </pc:sldChg>
      <pc:sldChg chg="modSp add">
        <pc:chgData name="pedro.catao.silva@gmail.com" userId="e210b0cb0a22b809" providerId="LiveId" clId="{73DB3130-4466-4675-A212-D5D4CAA5EBE8}" dt="2018-11-17T02:33:01.125" v="376" actId="403"/>
        <pc:sldMkLst>
          <pc:docMk/>
          <pc:sldMk cId="97384263" sldId="267"/>
        </pc:sldMkLst>
        <pc:spChg chg="mod">
          <ac:chgData name="pedro.catao.silva@gmail.com" userId="e210b0cb0a22b809" providerId="LiveId" clId="{73DB3130-4466-4675-A212-D5D4CAA5EBE8}" dt="2018-11-17T02:32:46.940" v="370" actId="403"/>
          <ac:spMkLst>
            <pc:docMk/>
            <pc:sldMk cId="97384263" sldId="267"/>
            <ac:spMk id="2" creationId="{AB0AFE1F-CE37-42C7-8DE4-B1304AF871C6}"/>
          </ac:spMkLst>
        </pc:spChg>
        <pc:spChg chg="mod">
          <ac:chgData name="pedro.catao.silva@gmail.com" userId="e210b0cb0a22b809" providerId="LiveId" clId="{73DB3130-4466-4675-A212-D5D4CAA5EBE8}" dt="2018-11-17T02:33:01.125" v="376" actId="403"/>
          <ac:spMkLst>
            <pc:docMk/>
            <pc:sldMk cId="97384263" sldId="267"/>
            <ac:spMk id="3" creationId="{19025D41-76D5-4F53-986A-3A658D952B56}"/>
          </ac:spMkLst>
        </pc:spChg>
      </pc:sldChg>
      <pc:sldChg chg="modSp add">
        <pc:chgData name="pedro.catao.silva@gmail.com" userId="e210b0cb0a22b809" providerId="LiveId" clId="{73DB3130-4466-4675-A212-D5D4CAA5EBE8}" dt="2018-11-17T02:33:41.385" v="386" actId="403"/>
        <pc:sldMkLst>
          <pc:docMk/>
          <pc:sldMk cId="3834739160" sldId="268"/>
        </pc:sldMkLst>
        <pc:spChg chg="mod">
          <ac:chgData name="pedro.catao.silva@gmail.com" userId="e210b0cb0a22b809" providerId="LiveId" clId="{73DB3130-4466-4675-A212-D5D4CAA5EBE8}" dt="2018-11-17T02:33:41.385" v="386" actId="403"/>
          <ac:spMkLst>
            <pc:docMk/>
            <pc:sldMk cId="3834739160" sldId="268"/>
            <ac:spMk id="2" creationId="{D055DE31-A7C3-494C-842C-E99502A8C212}"/>
          </ac:spMkLst>
        </pc:spChg>
        <pc:spChg chg="mod">
          <ac:chgData name="pedro.catao.silva@gmail.com" userId="e210b0cb0a22b809" providerId="LiveId" clId="{73DB3130-4466-4675-A212-D5D4CAA5EBE8}" dt="2018-11-17T02:33:10.282" v="382" actId="403"/>
          <ac:spMkLst>
            <pc:docMk/>
            <pc:sldMk cId="3834739160" sldId="268"/>
            <ac:spMk id="3" creationId="{4EC5CF69-C14E-4683-B548-6CFB825D548F}"/>
          </ac:spMkLst>
        </pc:spChg>
      </pc:sldChg>
      <pc:sldChg chg="modSp add">
        <pc:chgData name="pedro.catao.silva@gmail.com" userId="e210b0cb0a22b809" providerId="LiveId" clId="{73DB3130-4466-4675-A212-D5D4CAA5EBE8}" dt="2018-11-17T02:34:50.629" v="407" actId="404"/>
        <pc:sldMkLst>
          <pc:docMk/>
          <pc:sldMk cId="3671918666" sldId="269"/>
        </pc:sldMkLst>
        <pc:spChg chg="mod">
          <ac:chgData name="pedro.catao.silva@gmail.com" userId="e210b0cb0a22b809" providerId="LiveId" clId="{73DB3130-4466-4675-A212-D5D4CAA5EBE8}" dt="2018-11-17T02:34:40.146" v="399" actId="1076"/>
          <ac:spMkLst>
            <pc:docMk/>
            <pc:sldMk cId="3671918666" sldId="269"/>
            <ac:spMk id="2" creationId="{02FEF132-CC7A-4D38-84B5-1514B4E1A539}"/>
          </ac:spMkLst>
        </pc:spChg>
        <pc:spChg chg="mod">
          <ac:chgData name="pedro.catao.silva@gmail.com" userId="e210b0cb0a22b809" providerId="LiveId" clId="{73DB3130-4466-4675-A212-D5D4CAA5EBE8}" dt="2018-11-17T02:34:50.629" v="407" actId="404"/>
          <ac:spMkLst>
            <pc:docMk/>
            <pc:sldMk cId="3671918666" sldId="269"/>
            <ac:spMk id="3" creationId="{082DE9AA-AE7B-4771-9543-61C943E56702}"/>
          </ac:spMkLst>
        </pc:spChg>
      </pc:sldChg>
    </pc:docChg>
  </pc:docChgLst>
  <pc:docChgLst>
    <pc:chgData name="pedro.catao.silva@gmail.com" userId="e210b0cb0a22b809" providerId="LiveId" clId="{9370FFFB-B343-4022-8089-61068CEF19B6}"/>
    <pc:docChg chg="custSel addSld modSld sldOrd">
      <pc:chgData name="pedro.catao.silva@gmail.com" userId="e210b0cb0a22b809" providerId="LiveId" clId="{9370FFFB-B343-4022-8089-61068CEF19B6}" dt="2018-12-02T22:42:29.351" v="85" actId="14100"/>
      <pc:docMkLst>
        <pc:docMk/>
      </pc:docMkLst>
      <pc:sldChg chg="modSp">
        <pc:chgData name="pedro.catao.silva@gmail.com" userId="e210b0cb0a22b809" providerId="LiveId" clId="{9370FFFB-B343-4022-8089-61068CEF19B6}" dt="2018-12-02T22:35:16.288" v="4" actId="20577"/>
        <pc:sldMkLst>
          <pc:docMk/>
          <pc:sldMk cId="97384263" sldId="267"/>
        </pc:sldMkLst>
        <pc:spChg chg="mod">
          <ac:chgData name="pedro.catao.silva@gmail.com" userId="e210b0cb0a22b809" providerId="LiveId" clId="{9370FFFB-B343-4022-8089-61068CEF19B6}" dt="2018-12-02T22:35:16.288" v="4" actId="20577"/>
          <ac:spMkLst>
            <pc:docMk/>
            <pc:sldMk cId="97384263" sldId="267"/>
            <ac:spMk id="3" creationId="{19025D41-76D5-4F53-986A-3A658D952B56}"/>
          </ac:spMkLst>
        </pc:spChg>
      </pc:sldChg>
      <pc:sldChg chg="addSp modSp ord">
        <pc:chgData name="pedro.catao.silva@gmail.com" userId="e210b0cb0a22b809" providerId="LiveId" clId="{9370FFFB-B343-4022-8089-61068CEF19B6}" dt="2018-12-02T22:40:32.610" v="82" actId="1076"/>
        <pc:sldMkLst>
          <pc:docMk/>
          <pc:sldMk cId="3671918666" sldId="269"/>
        </pc:sldMkLst>
        <pc:spChg chg="mod">
          <ac:chgData name="pedro.catao.silva@gmail.com" userId="e210b0cb0a22b809" providerId="LiveId" clId="{9370FFFB-B343-4022-8089-61068CEF19B6}" dt="2018-12-02T22:38:46.181" v="68" actId="1076"/>
          <ac:spMkLst>
            <pc:docMk/>
            <pc:sldMk cId="3671918666" sldId="269"/>
            <ac:spMk id="3" creationId="{082DE9AA-AE7B-4771-9543-61C943E56702}"/>
          </ac:spMkLst>
        </pc:spChg>
        <pc:picChg chg="add mod modCrop">
          <ac:chgData name="pedro.catao.silva@gmail.com" userId="e210b0cb0a22b809" providerId="LiveId" clId="{9370FFFB-B343-4022-8089-61068CEF19B6}" dt="2018-12-02T22:40:32.610" v="82" actId="1076"/>
          <ac:picMkLst>
            <pc:docMk/>
            <pc:sldMk cId="3671918666" sldId="269"/>
            <ac:picMk id="4" creationId="{D1773662-3A69-47D1-A32E-AB60D7455924}"/>
          </ac:picMkLst>
        </pc:picChg>
      </pc:sldChg>
      <pc:sldChg chg="addSp delSp modSp add">
        <pc:chgData name="pedro.catao.silva@gmail.com" userId="e210b0cb0a22b809" providerId="LiveId" clId="{9370FFFB-B343-4022-8089-61068CEF19B6}" dt="2018-12-02T22:39:39.941" v="76" actId="1037"/>
        <pc:sldMkLst>
          <pc:docMk/>
          <pc:sldMk cId="3987740400" sldId="270"/>
        </pc:sldMkLst>
        <pc:spChg chg="mod">
          <ac:chgData name="pedro.catao.silva@gmail.com" userId="e210b0cb0a22b809" providerId="LiveId" clId="{9370FFFB-B343-4022-8089-61068CEF19B6}" dt="2018-12-02T22:39:39.941" v="76" actId="1037"/>
          <ac:spMkLst>
            <pc:docMk/>
            <pc:sldMk cId="3987740400" sldId="270"/>
            <ac:spMk id="2" creationId="{F1857867-FED0-468E-89DC-2D9BEAF4A672}"/>
          </ac:spMkLst>
        </pc:spChg>
        <pc:spChg chg="del">
          <ac:chgData name="pedro.catao.silva@gmail.com" userId="e210b0cb0a22b809" providerId="LiveId" clId="{9370FFFB-B343-4022-8089-61068CEF19B6}" dt="2018-12-02T22:36:12.395" v="6"/>
          <ac:spMkLst>
            <pc:docMk/>
            <pc:sldMk cId="3987740400" sldId="270"/>
            <ac:spMk id="3" creationId="{2C0ADB7E-EF79-48D4-B0B5-4C6B3A6B7684}"/>
          </ac:spMkLst>
        </pc:spChg>
        <pc:spChg chg="add del mod">
          <ac:chgData name="pedro.catao.silva@gmail.com" userId="e210b0cb0a22b809" providerId="LiveId" clId="{9370FFFB-B343-4022-8089-61068CEF19B6}" dt="2018-12-02T22:37:06.369" v="15" actId="478"/>
          <ac:spMkLst>
            <pc:docMk/>
            <pc:sldMk cId="3987740400" sldId="270"/>
            <ac:spMk id="5" creationId="{406B4A5F-17C5-455F-805B-FDA461B76D24}"/>
          </ac:spMkLst>
        </pc:spChg>
        <pc:spChg chg="add mod">
          <ac:chgData name="pedro.catao.silva@gmail.com" userId="e210b0cb0a22b809" providerId="LiveId" clId="{9370FFFB-B343-4022-8089-61068CEF19B6}" dt="2018-12-02T22:37:34.143" v="41" actId="1076"/>
          <ac:spMkLst>
            <pc:docMk/>
            <pc:sldMk cId="3987740400" sldId="270"/>
            <ac:spMk id="6" creationId="{0A6875BD-6D78-4828-A4E1-5E2DB85C93F8}"/>
          </ac:spMkLst>
        </pc:spChg>
        <pc:picChg chg="add mod modCrop">
          <ac:chgData name="pedro.catao.silva@gmail.com" userId="e210b0cb0a22b809" providerId="LiveId" clId="{9370FFFB-B343-4022-8089-61068CEF19B6}" dt="2018-12-02T22:36:53.864" v="12" actId="1076"/>
          <ac:picMkLst>
            <pc:docMk/>
            <pc:sldMk cId="3987740400" sldId="270"/>
            <ac:picMk id="4" creationId="{C8131BE5-7017-4943-B9EC-D7E38481A32F}"/>
          </ac:picMkLst>
        </pc:picChg>
      </pc:sldChg>
      <pc:sldChg chg="addSp modSp add">
        <pc:chgData name="pedro.catao.silva@gmail.com" userId="e210b0cb0a22b809" providerId="LiveId" clId="{9370FFFB-B343-4022-8089-61068CEF19B6}" dt="2018-12-02T22:42:29.351" v="85" actId="14100"/>
        <pc:sldMkLst>
          <pc:docMk/>
          <pc:sldMk cId="1768817848" sldId="271"/>
        </pc:sldMkLst>
        <pc:spChg chg="mod">
          <ac:chgData name="pedro.catao.silva@gmail.com" userId="e210b0cb0a22b809" providerId="LiveId" clId="{9370FFFB-B343-4022-8089-61068CEF19B6}" dt="2018-12-02T22:38:31.599" v="67" actId="1076"/>
          <ac:spMkLst>
            <pc:docMk/>
            <pc:sldMk cId="1768817848" sldId="271"/>
            <ac:spMk id="3" creationId="{082DE9AA-AE7B-4771-9543-61C943E56702}"/>
          </ac:spMkLst>
        </pc:spChg>
        <pc:picChg chg="add mod">
          <ac:chgData name="pedro.catao.silva@gmail.com" userId="e210b0cb0a22b809" providerId="LiveId" clId="{9370FFFB-B343-4022-8089-61068CEF19B6}" dt="2018-12-02T22:42:29.351" v="85" actId="14100"/>
          <ac:picMkLst>
            <pc:docMk/>
            <pc:sldMk cId="1768817848" sldId="271"/>
            <ac:picMk id="1026" creationId="{5BDEC22B-CCB2-4DBC-A5BE-64C5A991A1B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apsuladotempoweb.herokuapp.com/" TargetMode="External"/><Relationship Id="rId2" Type="http://schemas.openxmlformats.org/officeDocument/2006/relationships/hyperlink" Target="https://github.com/Tonis2222/CapsulaDoTemp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apsuladotempoweb.azurewebsites.ne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E43F81-EC26-4E79-8981-673D4B5CD8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WEB COM DOCKER E ASP.NET CORE </a:t>
            </a:r>
            <a:br>
              <a:rPr lang="pt-BR" dirty="0"/>
            </a:br>
            <a:r>
              <a:rPr lang="pt-BR" dirty="0"/>
              <a:t>CAPSULA DO TEMPO</a:t>
            </a:r>
            <a:endParaRPr lang="en-GB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873340-0F0D-436B-9F7C-41B989BAE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TCC – PEDRO CATÃO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9786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A414A6-88D9-4BD6-BE42-3DDCE2C8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/>
              <a:t>ASP.NET CORE</a:t>
            </a:r>
            <a:endParaRPr lang="en-GB" sz="44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78A7F8-ECFB-490B-B3D1-BD90AD3A9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4800" dirty="0" err="1"/>
              <a:t>.Net</a:t>
            </a:r>
            <a:r>
              <a:rPr lang="pt-BR" sz="4800" dirty="0"/>
              <a:t> Core</a:t>
            </a:r>
          </a:p>
          <a:p>
            <a:r>
              <a:rPr lang="pt-BR" sz="4800" dirty="0"/>
              <a:t>Open-</a:t>
            </a:r>
            <a:r>
              <a:rPr lang="pt-BR" sz="4800" dirty="0" err="1"/>
              <a:t>source</a:t>
            </a:r>
            <a:endParaRPr lang="pt-BR" sz="4800" dirty="0"/>
          </a:p>
          <a:p>
            <a:r>
              <a:rPr lang="pt-BR" sz="4800" dirty="0"/>
              <a:t>Multiplataforma</a:t>
            </a:r>
          </a:p>
          <a:p>
            <a:endParaRPr lang="en-GB" dirty="0"/>
          </a:p>
        </p:txBody>
      </p:sp>
      <p:pic>
        <p:nvPicPr>
          <p:cNvPr id="2050" name="Picture 2" descr="Resultado de imagem para asp.net core">
            <a:extLst>
              <a:ext uri="{FF2B5EF4-FFF2-40B4-BE49-F238E27FC236}">
                <a16:creationId xmlns:a16="http://schemas.microsoft.com/office/drawing/2014/main" id="{CED4A74C-9693-4C8C-BB74-46C9D7A07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874" y="670179"/>
            <a:ext cx="285750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1270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7916A9-F452-441A-BB01-93C890B18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/>
              <a:t>DOCKER</a:t>
            </a:r>
            <a:endParaRPr lang="en-GB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D7C50D-E9AC-4C28-9ECF-1F25AFFF8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r>
              <a:rPr lang="pt-BR" sz="4800" dirty="0"/>
              <a:t>Container</a:t>
            </a:r>
          </a:p>
          <a:p>
            <a:r>
              <a:rPr lang="pt-BR" sz="4800" dirty="0"/>
              <a:t>Escala sob demanda</a:t>
            </a:r>
          </a:p>
          <a:p>
            <a:r>
              <a:rPr lang="pt-BR" sz="4800" dirty="0"/>
              <a:t>Multiplataforma</a:t>
            </a:r>
          </a:p>
          <a:p>
            <a:endParaRPr lang="en-GB" dirty="0"/>
          </a:p>
        </p:txBody>
      </p:sp>
      <p:pic>
        <p:nvPicPr>
          <p:cNvPr id="1026" name="Picture 2" descr="Resultado de imagem para docker">
            <a:extLst>
              <a:ext uri="{FF2B5EF4-FFF2-40B4-BE49-F238E27FC236}">
                <a16:creationId xmlns:a16="http://schemas.microsoft.com/office/drawing/2014/main" id="{D69EA897-5646-45FB-906D-3F02FB9A4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294" y="96393"/>
            <a:ext cx="47625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445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C45FB3-FE36-4CE5-9CAC-1AE46AEE0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pt-BR" sz="4400" dirty="0"/>
              <a:t>MONGO DB</a:t>
            </a:r>
            <a:endParaRPr lang="en-GB" sz="44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5E4E92-2907-44B6-BE34-F1F419CF8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4800" dirty="0"/>
              <a:t>Escalável</a:t>
            </a:r>
          </a:p>
          <a:p>
            <a:r>
              <a:rPr lang="pt-BR" sz="4800" dirty="0"/>
              <a:t>Open-</a:t>
            </a:r>
            <a:r>
              <a:rPr lang="pt-BR" sz="4800" dirty="0" err="1"/>
              <a:t>source</a:t>
            </a:r>
            <a:endParaRPr lang="pt-BR" sz="4800" dirty="0"/>
          </a:p>
          <a:p>
            <a:r>
              <a:rPr lang="pt-BR" sz="4800" dirty="0"/>
              <a:t>Alta-performance</a:t>
            </a:r>
            <a:endParaRPr lang="en-GB" sz="4800" dirty="0"/>
          </a:p>
        </p:txBody>
      </p:sp>
      <p:pic>
        <p:nvPicPr>
          <p:cNvPr id="3074" name="Picture 2" descr="Resultado de imagem para mongo db">
            <a:extLst>
              <a:ext uri="{FF2B5EF4-FFF2-40B4-BE49-F238E27FC236}">
                <a16:creationId xmlns:a16="http://schemas.microsoft.com/office/drawing/2014/main" id="{7F58544D-B9A7-4C52-B146-0DBA36DE2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848" y="770573"/>
            <a:ext cx="4176509" cy="1103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176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F9F6EB-8152-4F85-AD5F-F63A37C27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/>
              <a:t>NUVEM</a:t>
            </a:r>
            <a:endParaRPr lang="en-GB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A351AB-C110-477A-AEB1-CC0A0065A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8412" y="1737360"/>
            <a:ext cx="7315200" cy="5120640"/>
          </a:xfrm>
        </p:spPr>
        <p:txBody>
          <a:bodyPr/>
          <a:lstStyle/>
          <a:p>
            <a:r>
              <a:rPr lang="pt-BR" sz="4800" dirty="0"/>
              <a:t>Escala sob demanda</a:t>
            </a:r>
          </a:p>
          <a:p>
            <a:r>
              <a:rPr lang="pt-BR" sz="4800" dirty="0"/>
              <a:t>Custos de infra e pessoal</a:t>
            </a:r>
          </a:p>
          <a:p>
            <a:r>
              <a:rPr lang="pt-BR" sz="4800" dirty="0"/>
              <a:t>Disponibilidade</a:t>
            </a:r>
          </a:p>
          <a:p>
            <a:r>
              <a:rPr lang="pt-BR" sz="4800" dirty="0"/>
              <a:t>Replicação geográfica</a:t>
            </a:r>
          </a:p>
          <a:p>
            <a:endParaRPr lang="en-GB" dirty="0"/>
          </a:p>
        </p:txBody>
      </p:sp>
      <p:pic>
        <p:nvPicPr>
          <p:cNvPr id="4098" name="Picture 2" descr="Resultado de imagem para azure">
            <a:extLst>
              <a:ext uri="{FF2B5EF4-FFF2-40B4-BE49-F238E27FC236}">
                <a16:creationId xmlns:a16="http://schemas.microsoft.com/office/drawing/2014/main" id="{49C5BD83-CF29-4813-99D7-33FC6DA6B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031" y="588359"/>
            <a:ext cx="265747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m para heroku cloud">
            <a:extLst>
              <a:ext uri="{FF2B5EF4-FFF2-40B4-BE49-F238E27FC236}">
                <a16:creationId xmlns:a16="http://schemas.microsoft.com/office/drawing/2014/main" id="{D3AF6741-9E12-4A9C-94DA-5F4786365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316" y="701231"/>
            <a:ext cx="3661837" cy="114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220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58D13-8A93-4186-BCFC-6EFFFAD30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054" y="1128408"/>
            <a:ext cx="3048065" cy="4601183"/>
          </a:xfrm>
        </p:spPr>
        <p:txBody>
          <a:bodyPr/>
          <a:lstStyle/>
          <a:p>
            <a:r>
              <a:rPr lang="pt-BR" sz="4400" dirty="0"/>
              <a:t>PROTÓTIPO</a:t>
            </a:r>
            <a:endParaRPr lang="en-GB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8A4BFC31-22F1-4B14-9AEF-7DFB4B64B7D1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t="7974" r="37368" b="26167"/>
          <a:stretch/>
        </p:blipFill>
        <p:spPr bwMode="auto">
          <a:xfrm>
            <a:off x="3868738" y="1260834"/>
            <a:ext cx="7315200" cy="43268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43722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EB278C-D4E3-405D-9BE9-F6D9392C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2" y="1123837"/>
            <a:ext cx="3182112" cy="4601183"/>
          </a:xfrm>
        </p:spPr>
        <p:txBody>
          <a:bodyPr/>
          <a:lstStyle/>
          <a:p>
            <a:r>
              <a:rPr lang="pt-BR" sz="4400" dirty="0"/>
              <a:t>TRABALHOS FUTUROS</a:t>
            </a:r>
            <a:endParaRPr lang="en-GB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1DA549-5BD1-4A95-8115-630959900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800" dirty="0"/>
              <a:t>Aplicativos móveis</a:t>
            </a:r>
          </a:p>
          <a:p>
            <a:r>
              <a:rPr lang="pt-BR" sz="4800" dirty="0"/>
              <a:t>Tradução</a:t>
            </a:r>
          </a:p>
          <a:p>
            <a:r>
              <a:rPr lang="pt-BR" sz="4800" dirty="0"/>
              <a:t>Notificações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697375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0BC60A-14B0-4505-9D83-22C22E6DD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OBRIGADO</a:t>
            </a:r>
            <a:endParaRPr lang="en-GB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90ADCB-73EB-4710-8CBC-B1CCE3302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615596" cy="5120640"/>
          </a:xfrm>
        </p:spPr>
        <p:txBody>
          <a:bodyPr>
            <a:normAutofit/>
          </a:bodyPr>
          <a:lstStyle/>
          <a:p>
            <a:r>
              <a:rPr lang="en-GB" sz="2800" dirty="0">
                <a:hlinkClick r:id="rId2"/>
              </a:rPr>
              <a:t>https://github.com/Tonis2222/CapsulaDoTempo</a:t>
            </a:r>
            <a:endParaRPr lang="en-GB" sz="2800" dirty="0"/>
          </a:p>
          <a:p>
            <a:r>
              <a:rPr lang="en-GB" sz="2800" dirty="0">
                <a:hlinkClick r:id="rId3"/>
              </a:rPr>
              <a:t>https://capsuladotempoweb.herokuapp.com/</a:t>
            </a:r>
            <a:endParaRPr lang="en-GB" sz="2800" dirty="0"/>
          </a:p>
          <a:p>
            <a:r>
              <a:rPr lang="en-GB" sz="2800" dirty="0">
                <a:hlinkClick r:id="rId4"/>
              </a:rPr>
              <a:t>http://capsuladotempoweb.azurewebsites.net/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369959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0AFE1F-CE37-42C7-8DE4-B1304AF87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/>
              <a:t>PROBLEMA</a:t>
            </a:r>
            <a:endParaRPr lang="en-GB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025D41-76D5-4F53-986A-3A658D952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400" dirty="0"/>
              <a:t>Compartilhamento rápido e programado de informação</a:t>
            </a:r>
          </a:p>
        </p:txBody>
      </p:sp>
    </p:spTree>
    <p:extLst>
      <p:ext uri="{BB962C8B-B14F-4D97-AF65-F5344CB8AC3E}">
        <p14:creationId xmlns:p14="http://schemas.microsoft.com/office/powerpoint/2010/main" val="97384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55DE31-A7C3-494C-842C-E99502A8C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/>
              <a:t>OBJETIVO</a:t>
            </a:r>
            <a:endParaRPr lang="en-GB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C5CF69-C14E-4683-B548-6CFB825D5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400" dirty="0"/>
              <a:t>Desenvolver uma ferramenta computacional escalável, multiplataforma e altamente acessível.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3834739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57867-FED0-468E-89DC-2D9BEAF4A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" y="1128408"/>
            <a:ext cx="3428999" cy="4601183"/>
          </a:xfrm>
        </p:spPr>
        <p:txBody>
          <a:bodyPr/>
          <a:lstStyle/>
          <a:p>
            <a:r>
              <a:rPr lang="pt-BR" dirty="0"/>
              <a:t>TRABALHOS RELACIONADOS</a:t>
            </a:r>
            <a:endParaRPr lang="en-GB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C8131BE5-7017-4943-B9EC-D7E38481A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489" t="7947" r="11886" b="9312"/>
          <a:stretch/>
        </p:blipFill>
        <p:spPr>
          <a:xfrm>
            <a:off x="4133088" y="1561874"/>
            <a:ext cx="6885432" cy="4678990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0A6875BD-6D78-4828-A4E1-5E2DB85C93F8}"/>
              </a:ext>
            </a:extLst>
          </p:cNvPr>
          <p:cNvSpPr txBox="1">
            <a:spLocks/>
          </p:cNvSpPr>
          <p:nvPr/>
        </p:nvSpPr>
        <p:spPr>
          <a:xfrm>
            <a:off x="3805260" y="713232"/>
            <a:ext cx="7315200" cy="110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400" dirty="0"/>
              <a:t>PASTEBIN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7740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FEF132-CC7A-4D38-84B5-1514B4E1A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" y="1123836"/>
            <a:ext cx="4425696" cy="4601183"/>
          </a:xfrm>
        </p:spPr>
        <p:txBody>
          <a:bodyPr>
            <a:normAutofit/>
          </a:bodyPr>
          <a:lstStyle/>
          <a:p>
            <a:r>
              <a:rPr lang="pt-BR" dirty="0"/>
              <a:t>TRABALHOS RELACIONADOS</a:t>
            </a:r>
            <a:endParaRPr lang="en-GB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2DE9AA-AE7B-4771-9543-61C943E5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0980" y="438912"/>
            <a:ext cx="7315200" cy="1700784"/>
          </a:xfrm>
        </p:spPr>
        <p:txBody>
          <a:bodyPr/>
          <a:lstStyle/>
          <a:p>
            <a:r>
              <a:rPr lang="pt-BR" sz="4400" dirty="0"/>
              <a:t>DONTPAD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1773662-3A69-47D1-A32E-AB60D74559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17" t="9733" r="20475" b="36933"/>
          <a:stretch/>
        </p:blipFill>
        <p:spPr>
          <a:xfrm>
            <a:off x="3850980" y="1764792"/>
            <a:ext cx="6969305" cy="414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918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FEF132-CC7A-4D38-84B5-1514B4E1A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" y="1123836"/>
            <a:ext cx="4425696" cy="4601183"/>
          </a:xfrm>
        </p:spPr>
        <p:txBody>
          <a:bodyPr>
            <a:normAutofit/>
          </a:bodyPr>
          <a:lstStyle/>
          <a:p>
            <a:r>
              <a:rPr lang="pt-BR" dirty="0"/>
              <a:t>TRABALHOS RELACIONADOS</a:t>
            </a:r>
            <a:endParaRPr lang="en-GB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2DE9AA-AE7B-4771-9543-61C943E5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844" y="360313"/>
            <a:ext cx="7315200" cy="12527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pt-BR" sz="4400" dirty="0"/>
          </a:p>
          <a:p>
            <a:r>
              <a:rPr lang="pt-BR" sz="4800" dirty="0"/>
              <a:t>SNAPCHAT</a:t>
            </a:r>
            <a:endParaRPr lang="pt-BR" sz="4400" dirty="0"/>
          </a:p>
          <a:p>
            <a:endParaRPr lang="pt-BR" dirty="0"/>
          </a:p>
        </p:txBody>
      </p:sp>
      <p:pic>
        <p:nvPicPr>
          <p:cNvPr id="1026" name="Picture 2" descr="Secretly Take a Snapchat Screenshot on Android">
            <a:extLst>
              <a:ext uri="{FF2B5EF4-FFF2-40B4-BE49-F238E27FC236}">
                <a16:creationId xmlns:a16="http://schemas.microsoft.com/office/drawing/2014/main" id="{5BDEC22B-CCB2-4DBC-A5BE-64C5A991A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844" y="1613041"/>
            <a:ext cx="7452430" cy="3937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817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F8384-88DB-41F4-A93F-978614597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/>
              <a:t>CAPSULA DO TEMPO</a:t>
            </a:r>
            <a:endParaRPr lang="en-GB" sz="44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68521A-24AD-4BCF-A1FF-3A2B05EB5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800" dirty="0"/>
              <a:t>Um nome</a:t>
            </a:r>
          </a:p>
          <a:p>
            <a:r>
              <a:rPr lang="pt-BR" sz="4800" dirty="0"/>
              <a:t>Uma mensagem</a:t>
            </a:r>
          </a:p>
          <a:p>
            <a:r>
              <a:rPr lang="pt-BR" sz="4800" dirty="0"/>
              <a:t>Uma imagem</a:t>
            </a:r>
          </a:p>
          <a:p>
            <a:r>
              <a:rPr lang="pt-BR" sz="4800" dirty="0"/>
              <a:t>Uma data de abertura</a:t>
            </a:r>
          </a:p>
          <a:p>
            <a:r>
              <a:rPr lang="pt-BR" sz="4800" dirty="0"/>
              <a:t>Duração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1564977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89AAD-D9C9-4D43-A42B-12D3A849E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/>
              <a:t>CAPSULA DO TEMPO</a:t>
            </a:r>
            <a:endParaRPr lang="en-GB" sz="44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BFF308-4134-4E21-AEF8-11A348566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4800" dirty="0"/>
              <a:t>Acesso pelo nome na URL</a:t>
            </a:r>
          </a:p>
          <a:p>
            <a:r>
              <a:rPr lang="pt-BR" sz="4800" dirty="0"/>
              <a:t>Três estados: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4600" dirty="0"/>
              <a:t>Nova</a:t>
            </a:r>
            <a:r>
              <a:rPr lang="en-GB" sz="4600" dirty="0"/>
              <a:t> </a:t>
            </a:r>
            <a:r>
              <a:rPr lang="en-GB" sz="4600" dirty="0" err="1"/>
              <a:t>Capsula</a:t>
            </a:r>
            <a:endParaRPr lang="en-GB" sz="46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4600" dirty="0"/>
              <a:t>C</a:t>
            </a:r>
            <a:r>
              <a:rPr lang="en-GB" sz="4600" dirty="0" err="1"/>
              <a:t>apsula</a:t>
            </a:r>
            <a:r>
              <a:rPr lang="en-GB" sz="4600" dirty="0"/>
              <a:t> </a:t>
            </a:r>
            <a:r>
              <a:rPr lang="en-GB" sz="4600" dirty="0" err="1"/>
              <a:t>Fechada</a:t>
            </a:r>
            <a:endParaRPr lang="en-GB" sz="46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4600" dirty="0"/>
              <a:t>C</a:t>
            </a:r>
            <a:r>
              <a:rPr lang="en-GB" sz="4600" dirty="0" err="1"/>
              <a:t>apsula</a:t>
            </a:r>
            <a:r>
              <a:rPr lang="en-GB" sz="4600" dirty="0"/>
              <a:t> </a:t>
            </a:r>
            <a:r>
              <a:rPr lang="en-GB" sz="4600" dirty="0" err="1"/>
              <a:t>Aberta</a:t>
            </a:r>
            <a:endParaRPr lang="en-GB" sz="46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003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4771D-CC0C-4CAD-8ABE-25451521A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/>
              <a:t>CAPSULA DO TEMPO</a:t>
            </a:r>
            <a:endParaRPr lang="en-GB" sz="44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7540F6-9C8A-43D7-B55B-7FDD9A965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800" dirty="0"/>
              <a:t>WEB API</a:t>
            </a:r>
          </a:p>
          <a:p>
            <a:r>
              <a:rPr lang="pt-BR" sz="4800" dirty="0"/>
              <a:t>WEB APP MVC</a:t>
            </a:r>
          </a:p>
        </p:txBody>
      </p:sp>
    </p:spTree>
    <p:extLst>
      <p:ext uri="{BB962C8B-B14F-4D97-AF65-F5344CB8AC3E}">
        <p14:creationId xmlns:p14="http://schemas.microsoft.com/office/powerpoint/2010/main" val="1486965697"/>
      </p:ext>
    </p:extLst>
  </p:cSld>
  <p:clrMapOvr>
    <a:masterClrMapping/>
  </p:clrMapOvr>
</p:sld>
</file>

<file path=ppt/theme/theme1.xml><?xml version="1.0" encoding="utf-8"?>
<a:theme xmlns:a="http://schemas.openxmlformats.org/drawingml/2006/main" name="Quadr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TM03457475[[fn=Quadro]]</Template>
  <TotalTime>29593</TotalTime>
  <Words>147</Words>
  <Application>Microsoft Office PowerPoint</Application>
  <PresentationFormat>Widescreen</PresentationFormat>
  <Paragraphs>54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Corbel</vt:lpstr>
      <vt:lpstr>Courier New</vt:lpstr>
      <vt:lpstr>Wingdings 2</vt:lpstr>
      <vt:lpstr>Quadro</vt:lpstr>
      <vt:lpstr>DESENVOLVIMENTO WEB COM DOCKER E ASP.NET CORE  CAPSULA DO TEMPO</vt:lpstr>
      <vt:lpstr>PROBLEMA</vt:lpstr>
      <vt:lpstr>OBJETIVO</vt:lpstr>
      <vt:lpstr>TRABALHOS RELACIONADOS</vt:lpstr>
      <vt:lpstr>TRABALHOS RELACIONADOS</vt:lpstr>
      <vt:lpstr>TRABALHOS RELACIONADOS</vt:lpstr>
      <vt:lpstr>CAPSULA DO TEMPO</vt:lpstr>
      <vt:lpstr>CAPSULA DO TEMPO</vt:lpstr>
      <vt:lpstr>CAPSULA DO TEMPO</vt:lpstr>
      <vt:lpstr>ASP.NET CORE</vt:lpstr>
      <vt:lpstr>DOCKER</vt:lpstr>
      <vt:lpstr>MONGO DB</vt:lpstr>
      <vt:lpstr>NUVEM</vt:lpstr>
      <vt:lpstr>PROTÓTIPO</vt:lpstr>
      <vt:lpstr>TRABALHOS FUTUROS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WEB COM DOCKER E ASP.NET CORE  CAPSULA DO TEMPO</dc:title>
  <dc:creator>pedro.catao.silva@gmail.com</dc:creator>
  <cp:lastModifiedBy>pedro.catao.silva@gmail.com</cp:lastModifiedBy>
  <cp:revision>9</cp:revision>
  <dcterms:created xsi:type="dcterms:W3CDTF">2018-10-27T13:33:34Z</dcterms:created>
  <dcterms:modified xsi:type="dcterms:W3CDTF">2018-12-02T22:42:43Z</dcterms:modified>
</cp:coreProperties>
</file>