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a024e431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a024e431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9fab1858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9fab1858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fab1858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9fab1858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9fab1858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9fab1858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fab1858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9fab1858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a024e43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a024e43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a024e431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a024e431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a024e431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a024e43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a024e431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a024e431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K-means (K-средних, Алгоритм кластеризации Ллойда)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Выполнил: Соковнин Антон, 2224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Недостатки алгоритма Ллойда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30" y="1265500"/>
            <a:ext cx="8145850" cy="31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Начальные условия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0436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Изначально, у нас имеется набор объектов: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850" y="1560450"/>
            <a:ext cx="1905100" cy="44727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850" y="2039099"/>
            <a:ext cx="1905091" cy="4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8329" y="1678200"/>
            <a:ext cx="3823975" cy="2890666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2640000" dist="161925">
              <a:srgbClr val="000000">
                <a:alpha val="50000"/>
              </a:srgbClr>
            </a:outerShdw>
          </a:effectLst>
        </p:spPr>
      </p:pic>
      <p:sp>
        <p:nvSpPr>
          <p:cNvPr id="66" name="Google Shape;66;p14"/>
          <p:cNvSpPr txBox="1"/>
          <p:nvPr/>
        </p:nvSpPr>
        <p:spPr>
          <a:xfrm>
            <a:off x="311700" y="2550450"/>
            <a:ext cx="4696500" cy="1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chemeClr val="lt2"/>
                </a:solidFill>
              </a:rPr>
              <a:t>Наша задача разбить это множество объектов по группам (кластерам). Для этого в алгоритме Ллойда задается:</a:t>
            </a:r>
            <a:endParaRPr sz="1650">
              <a:solidFill>
                <a:schemeClr val="lt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650">
                <a:solidFill>
                  <a:schemeClr val="lt2"/>
                </a:solidFill>
              </a:rPr>
              <a:t>K=|Y| </a:t>
            </a:r>
            <a:r>
              <a:rPr lang="ru" sz="1650">
                <a:solidFill>
                  <a:schemeClr val="lt2"/>
                </a:solidFill>
              </a:rPr>
              <a:t>- число кластеров, где</a:t>
            </a:r>
            <a:endParaRPr sz="1650">
              <a:solidFill>
                <a:schemeClr val="lt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 sz="1650">
                <a:solidFill>
                  <a:schemeClr val="lt2"/>
                </a:solidFill>
              </a:rPr>
              <a:t>Y={1, 2,…, K} </a:t>
            </a:r>
            <a:r>
              <a:rPr lang="ru" sz="1650">
                <a:solidFill>
                  <a:schemeClr val="lt2"/>
                </a:solidFill>
              </a:rPr>
              <a:t>- номера кластеров</a:t>
            </a:r>
            <a:endParaRPr sz="165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Метрика и начальные центры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Определяется метрика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Например, часто используют евклидовое расстояние: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Далее, для каждого кластера нам нужно задать начальные центры. Это можно сделать или случайным образом, или взять любые K объектов и считать их центрами: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325" y="1202625"/>
            <a:ext cx="82793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775" y="1999050"/>
            <a:ext cx="296532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0777" y="3407400"/>
            <a:ext cx="113160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Итерационный процесс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объект </a:t>
            </a:r>
            <a:r>
              <a:rPr i="1" lang="ru"/>
              <a:t>xi </a:t>
            </a:r>
            <a:r>
              <a:rPr lang="ru"/>
              <a:t>относится к ближайшему центру </a:t>
            </a:r>
            <a:r>
              <a:rPr i="1" lang="ru"/>
              <a:t>ua</a:t>
            </a:r>
            <a:r>
              <a:rPr lang="ru"/>
              <a:t> в соответствии с выбранной метрикой </a:t>
            </a:r>
            <a:r>
              <a:rPr i="1" lang="ru"/>
              <a:t>p(xi, ua)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делается пересчет новых положений центров кластеров: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 так до тех пор, пока положения центров не будут меняться (или меняются очень незначительно).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975" y="1897425"/>
            <a:ext cx="3952200" cy="4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975" y="2670375"/>
            <a:ext cx="2237775" cy="11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(для К = 2)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25" y="1017716"/>
            <a:ext cx="7430551" cy="2081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725" y="3022200"/>
            <a:ext cx="7430551" cy="20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Итерационный процесс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</a:t>
            </a:r>
            <a:r>
              <a:rPr lang="ru"/>
              <a:t>десь итерационно решается оптимизационная задача минимизации суммарных внутрикластерных расстояний: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</a:t>
            </a:r>
            <a:r>
              <a:rPr lang="ru"/>
              <a:t>торой </a:t>
            </a:r>
            <a:r>
              <a:rPr lang="ru"/>
              <a:t>же параметр максимизации межкластерных расстояний в</a:t>
            </a:r>
            <a:r>
              <a:rPr lang="ru"/>
              <a:t> алгоритме Ллойда его просто не учитывают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477" y="1841675"/>
            <a:ext cx="2524350" cy="634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475" y="3255925"/>
            <a:ext cx="2524350" cy="521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Ллойда при частично размеченной выборке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Бывают задачи, в которых часть (k объектов) из обучающей выборки размечены, а остальные  - не размечены: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Это вариант (пример) задачи частичного обучения без учителя (SSL). В этом случае алгоритм Ллойда, в целом, сохраняется, только разбиение на кластеры выполняется для объектов множества U.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Вначале мы также задаем число кластеров </a:t>
            </a:r>
            <a:r>
              <a:rPr i="1" lang="ru"/>
              <a:t>K=|Y|</a:t>
            </a:r>
            <a:r>
              <a:rPr lang="ru"/>
              <a:t> и формируем центры кластеров: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350" y="1938050"/>
            <a:ext cx="1903677" cy="7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325" y="4121400"/>
            <a:ext cx="918525" cy="3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Затем, в цикле выполняем два действия: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неразмеченный объект  относим к ближайшему кластеру (ближайшее расстояние до центра):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пересчитываем центры кластеров по всей выборке (с учетом размеченных объектов):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00" y="2326849"/>
            <a:ext cx="3965725" cy="4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500" y="3578675"/>
            <a:ext cx="2407350" cy="11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Недостатки алгоритма Ллойда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Конечно, основным преимуществом алгоритма Ллойда является его простота (скорость работы). И для относительно несложных задач он вполне пригоден. Но есть и очевидные недостатки: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не определяет число кластеров по выборке (нужно задавать вручную);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разбиение на кластеры зависит от начального положения их центров (алгоритм может давать разные результаты при разных начальных положений центров);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медленная сходимость центров к равновесному состоянию при больших объемах данных (лучше использовать метод k-means++);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корректное разбиение удается достичь только для ярко выраженных гауссовских кластерных структур.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