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Calistoga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listoga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71e5868e32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71e5868e32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82616069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82616069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1c7b369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1c7b369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826160694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826160694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81c7b369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81c7b369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81c7b3696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81c7b3696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71e5868e3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71e5868e3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1e5868e3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1e5868e3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826160694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826160694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26160694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26160694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81c7b369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81c7b369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71e5868e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71e5868e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26160694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26160694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26160694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26160694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26160694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26160694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81c7b3696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81c7b3696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826160694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826160694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1c7b369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1c7b369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71e5868e3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71e5868e3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1e5868e3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1e5868e3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1c7b369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1c7b369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1e5868e32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1e5868e32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1e5868e32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1e5868e32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1e5868e3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1e5868e3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atlassian.com/git/tutorials/learn-git-with-bitbucket-cloud" TargetMode="External"/><Relationship Id="rId4" Type="http://schemas.openxmlformats.org/officeDocument/2006/relationships/hyperlink" Target="https://education.github.com/git-cheat-sheet-education.pdf" TargetMode="External"/><Relationship Id="rId5" Type="http://schemas.openxmlformats.org/officeDocument/2006/relationships/hyperlink" Target="https://dev.to/dhruv/essential-git-commands-every-developer-should-know-2fl" TargetMode="External"/><Relationship Id="rId6" Type="http://schemas.openxmlformats.org/officeDocument/2006/relationships/hyperlink" Target="https://www.themoderncoder.com/a-better-git-workflow-with-rebase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tlassian.com/git/tutorials/comparing-workflows/gitflow-workflow" TargetMode="External"/><Relationship Id="rId4" Type="http://schemas.openxmlformats.org/officeDocument/2006/relationships/hyperlink" Target="https://www.atlassian.com/blog/bitbucket/5-pull-request-must-hav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2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208" y="1065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stoga"/>
                <a:ea typeface="Calistoga"/>
                <a:cs typeface="Calistoga"/>
                <a:sym typeface="Calistoga"/>
              </a:rPr>
              <a:t>Git Basics</a:t>
            </a:r>
            <a:r>
              <a:rPr lang="en"/>
              <a:t> 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5068" y="220518"/>
            <a:ext cx="1617425" cy="16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563" y="3530488"/>
            <a:ext cx="1381899" cy="127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9325" y="3530500"/>
            <a:ext cx="2715426" cy="14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19450" y="3265750"/>
            <a:ext cx="2253776" cy="16903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>
            <p:ph type="ctrTitle"/>
          </p:nvPr>
        </p:nvSpPr>
        <p:spPr>
          <a:xfrm>
            <a:off x="2051178" y="2992075"/>
            <a:ext cx="5351700" cy="7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stoga"/>
                <a:ea typeface="Calistoga"/>
                <a:cs typeface="Calistoga"/>
                <a:sym typeface="Calistoga"/>
              </a:rPr>
              <a:t>By Emilio Tonix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reset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0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Deletes the commit ID </a:t>
            </a:r>
            <a:r>
              <a:rPr b="1" lang="en"/>
              <a:t>permanently</a:t>
            </a:r>
            <a:r>
              <a:rPr lang="en"/>
              <a:t>. And goes back in 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reset --hard: Discards local changes, you may </a:t>
            </a:r>
            <a:r>
              <a:rPr lang="en"/>
              <a:t>don't</a:t>
            </a:r>
            <a:r>
              <a:rPr lang="en"/>
              <a:t> want.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reset --hard commit_id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600" y="2538525"/>
            <a:ext cx="7544251" cy="25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revert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39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Deletes changes in a </a:t>
            </a:r>
            <a:r>
              <a:rPr b="1" lang="en"/>
              <a:t>safety </a:t>
            </a:r>
            <a:r>
              <a:rPr lang="en"/>
              <a:t>mode, this means that is </a:t>
            </a:r>
            <a:r>
              <a:rPr b="1" lang="en"/>
              <a:t>keeping tracking of the </a:t>
            </a:r>
            <a:r>
              <a:rPr b="1" lang="en"/>
              <a:t>unwanted</a:t>
            </a:r>
            <a:r>
              <a:rPr b="1" lang="en"/>
              <a:t> commits</a:t>
            </a:r>
            <a:r>
              <a:rPr lang="en"/>
              <a:t>, instead of  deleting them all. Is a way to save mistakes that could be useful in the future.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0188" y="780825"/>
            <a:ext cx="45815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allows time travel. 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16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get back at certain time in past, where things </a:t>
            </a:r>
            <a:r>
              <a:rPr lang="en"/>
              <a:t>were</a:t>
            </a:r>
            <a:r>
              <a:rPr lang="en"/>
              <a:t> good and worked. Go to old commits and checkout the past. 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6802" y="1914752"/>
            <a:ext cx="4528650" cy="257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294" y="2121301"/>
            <a:ext cx="3805250" cy="241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048"/>
            <a:ext cx="9144001" cy="5129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branches 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Branches allow to have multiple versions of an original version set. It creates a new subset without affect the original one. The are some </a:t>
            </a:r>
            <a:r>
              <a:rPr lang="en"/>
              <a:t>conventions</a:t>
            </a:r>
            <a:r>
              <a:rPr lang="en"/>
              <a:t> </a:t>
            </a:r>
            <a:r>
              <a:rPr lang="en"/>
              <a:t>commonly</a:t>
            </a:r>
            <a:r>
              <a:rPr lang="en"/>
              <a:t> used.   </a:t>
            </a: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5500" y="2082850"/>
            <a:ext cx="5859851" cy="30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flow 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152475"/>
            <a:ext cx="24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Used for team development. 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2800" y="535725"/>
            <a:ext cx="62674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merge 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developer should have one branch for feature, or working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Merge all the </a:t>
            </a:r>
            <a:r>
              <a:rPr lang="en"/>
              <a:t>necessary</a:t>
            </a:r>
            <a:r>
              <a:rPr lang="en"/>
              <a:t> branches, to release product version.</a:t>
            </a:r>
            <a:r>
              <a:rPr lang="en"/>
              <a:t> </a:t>
            </a:r>
            <a:endParaRPr/>
          </a:p>
        </p:txBody>
      </p:sp>
      <p:pic>
        <p:nvPicPr>
          <p:cNvPr id="174" name="Google Shape;1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0875" y="2303825"/>
            <a:ext cx="61912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rebase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311700" y="1152475"/>
            <a:ext cx="32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move forward the feature branch commits, it will not create a new commit as merge.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424" y="568299"/>
            <a:ext cx="5131025" cy="20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1998" y="2666698"/>
            <a:ext cx="5381450" cy="242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974" y="504199"/>
            <a:ext cx="5131025" cy="20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2548" y="2602598"/>
            <a:ext cx="5381450" cy="242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pull request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 confuse it with git pull</a:t>
            </a:r>
            <a:r>
              <a:rPr lang="en"/>
              <a:t>. A pull request is a way to join branches in an authorized an supervised way.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250" y="1954050"/>
            <a:ext cx="5781501" cy="31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</a:t>
            </a:r>
            <a:endParaRPr/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0625" y="1049125"/>
            <a:ext cx="7377249" cy="38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git?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 is a </a:t>
            </a:r>
            <a:r>
              <a:rPr b="1" lang="en"/>
              <a:t>version control system</a:t>
            </a:r>
            <a:r>
              <a:rPr lang="en"/>
              <a:t>. Avoid multiple local and confusing copies and bad file tracking. Project will be on a track </a:t>
            </a:r>
            <a:r>
              <a:rPr b="1" lang="en"/>
              <a:t>time line</a:t>
            </a:r>
            <a:r>
              <a:rPr lang="en"/>
              <a:t> system. Each </a:t>
            </a:r>
            <a:r>
              <a:rPr lang="en"/>
              <a:t>checkpoint</a:t>
            </a:r>
            <a:r>
              <a:rPr lang="en"/>
              <a:t> has a </a:t>
            </a:r>
            <a:r>
              <a:rPr b="1" lang="en"/>
              <a:t>unique TAG and a comment</a:t>
            </a:r>
            <a:r>
              <a:rPr lang="en"/>
              <a:t>.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25" y="2280025"/>
            <a:ext cx="3414375" cy="25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7625" y="2571750"/>
            <a:ext cx="37528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</a:t>
            </a:r>
            <a:endParaRPr/>
          </a:p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2942200" y="155125"/>
            <a:ext cx="60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init: initialize an existing directory as a Git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log: check commits.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add: stage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commit -m “message” : checkpoint staged files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push : add local commits to the remote.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pull : pull remote changes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checkout: move to certain branch or commit.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branch -a: show all branches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Gitk: basic git GUI monitor.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38" y="1097063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 your local repo </a:t>
            </a:r>
            <a:endParaRPr/>
          </a:p>
        </p:txBody>
      </p:sp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git remote add origin &lt;remote repository URL&gt;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 git remote -v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# Verifies the new remote URL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push origin master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0" y="2905113"/>
            <a:ext cx="57150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next?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1700" y="1123950"/>
            <a:ext cx="5715000" cy="401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55336"/>
            <a:ext cx="8122226" cy="5198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 and examples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https://www.atlassian.com/git/tutorials/learn-git-with-bitbucket-cloud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Git commands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https://education.github.com/git-cheat-sheet-education.pdf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https://dev.to/dhruv/essential-git-commands-every-developer-should-know-2fl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Rebase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https://www.themoderncoder.com/a-better-git-workflow-with-rebase/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37" name="Google Shape;237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https://www.atlassian.com/git/tutorials/comparing-workflows/gitflow-workflow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Pull request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https://www.atlassian.com/blog/bitbucket/5-pull-request-must-haves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git?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981500"/>
            <a:ext cx="26874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Local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975" y="1560125"/>
            <a:ext cx="1962975" cy="19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496250" y="1062675"/>
            <a:ext cx="2687400" cy="15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Remote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8150" y="1535913"/>
            <a:ext cx="2777325" cy="184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618000" y="3654600"/>
            <a:ext cx="8607600" cy="11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Local: You have your tracking on your PC. If your PC is lost your </a:t>
            </a:r>
            <a:r>
              <a:rPr lang="en"/>
              <a:t>project is</a:t>
            </a:r>
            <a:r>
              <a:rPr lang="en"/>
              <a:t> too.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Remote: Use a git tracker service like, github, git lab or bit bucket.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We usually have both of them at the time.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64275"/>
            <a:ext cx="9175651" cy="58330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380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Status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2963575" y="3718725"/>
            <a:ext cx="13677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Unstage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821250" y="3362500"/>
            <a:ext cx="8805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S</a:t>
            </a:r>
            <a:r>
              <a:rPr b="1" lang="en" sz="1800"/>
              <a:t>tage</a:t>
            </a:r>
            <a:endParaRPr/>
          </a:p>
        </p:txBody>
      </p:sp>
      <p:sp>
        <p:nvSpPr>
          <p:cNvPr id="87" name="Google Shape;87;p16"/>
          <p:cNvSpPr txBox="1"/>
          <p:nvPr/>
        </p:nvSpPr>
        <p:spPr>
          <a:xfrm>
            <a:off x="4777950" y="3042025"/>
            <a:ext cx="12054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Commit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5683400" y="2609500"/>
            <a:ext cx="1205400" cy="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Push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Status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226225" y="1089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Unstage</a:t>
            </a:r>
            <a:r>
              <a:rPr lang="en"/>
              <a:t>: This is by default when </a:t>
            </a:r>
            <a:r>
              <a:rPr lang="en"/>
              <a:t>changes are </a:t>
            </a:r>
            <a:r>
              <a:rPr lang="en"/>
              <a:t>made. Git </a:t>
            </a:r>
            <a:r>
              <a:rPr lang="en"/>
              <a:t>detects</a:t>
            </a:r>
            <a:r>
              <a:rPr lang="en"/>
              <a:t> when files have new data, it compares the last commit checkpoint.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Staged </a:t>
            </a:r>
            <a:r>
              <a:rPr lang="en"/>
              <a:t>: Files selected are almost ready to make a checkpoint. Is not a must to stage all files.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Commit </a:t>
            </a:r>
            <a:r>
              <a:rPr lang="en"/>
              <a:t>: Add a comment to all staged files. At this point the </a:t>
            </a:r>
            <a:r>
              <a:rPr lang="en"/>
              <a:t>checkpoint</a:t>
            </a:r>
            <a:r>
              <a:rPr lang="en"/>
              <a:t> is set.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Push: </a:t>
            </a:r>
            <a:r>
              <a:rPr lang="en"/>
              <a:t>Upload your commit at the remote repository. Now you have a doble backup. You can upload multiple local commits at the time. </a:t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1462" y="-1"/>
            <a:ext cx="2801075" cy="10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ignore 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</a:t>
            </a:r>
            <a:r>
              <a:rPr lang="en"/>
              <a:t>hey are some files you may not want to track</a:t>
            </a:r>
            <a:r>
              <a:rPr lang="en"/>
              <a:t>. So add them into a </a:t>
            </a:r>
            <a:r>
              <a:rPr b="1" lang="en"/>
              <a:t>black list</a:t>
            </a:r>
            <a:r>
              <a:rPr lang="en"/>
              <a:t>. 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8075" y="1747225"/>
            <a:ext cx="4898150" cy="27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25" y="1595775"/>
            <a:ext cx="2286200" cy="33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stash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your local changes in a temporary folder. Then you can change some code and get back to that temp folder if needed. Your temp changes are saved in a stack way. To get your last stashed changed you have to pop it.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 git stash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$ git stash pop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8025" y="2405724"/>
            <a:ext cx="4289500" cy="23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31805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Git pull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088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Maybe your local repo is not up to date. You should pull changes.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FFFF"/>
                </a:solidFill>
              </a:rPr>
              <a:t>Warning</a:t>
            </a:r>
            <a:r>
              <a:rPr lang="en" sz="1400">
                <a:solidFill>
                  <a:srgbClr val="FFFFFF"/>
                </a:solidFill>
              </a:rPr>
              <a:t>!!!! git pull is the more aggressive alternative, </a:t>
            </a:r>
            <a:r>
              <a:rPr lang="en" sz="1400">
                <a:solidFill>
                  <a:srgbClr val="FFFFFF"/>
                </a:solidFill>
              </a:rPr>
              <a:t>it will download the remote content for the active local branch and immediately execute git merge</a:t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fetch 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will download the remote content but not update your local repo's working state, leaving your current work intact.</a:t>
            </a:r>
            <a:r>
              <a:rPr b="1" lang="en"/>
              <a:t>Git pull will overwrite local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 </a:t>
            </a:r>
            <a:r>
              <a:rPr lang="en"/>
              <a:t>useful</a:t>
            </a:r>
            <a:r>
              <a:rPr lang="en"/>
              <a:t> when your branch is not up to date and they may be conflicts in </a:t>
            </a:r>
            <a:r>
              <a:rPr lang="en"/>
              <a:t>synchronization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git fetch &lt;link&gt; feature_branch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3125" y="2829225"/>
            <a:ext cx="4663025" cy="21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