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1245850" cy="5943600"/>
  <p:notesSz cx="6858000" cy="9144000"/>
  <p:defaultTextStyle>
    <a:defPPr>
      <a:defRPr lang="en-US"/>
    </a:defPPr>
    <a:lvl1pPr marL="0" algn="l" defTabSz="835660" rtl="0" eaLnBrk="1" latinLnBrk="0" hangingPunct="1">
      <a:defRPr sz="1645" kern="1200">
        <a:solidFill>
          <a:schemeClr val="tx1"/>
        </a:solidFill>
        <a:latin typeface="+mn-lt"/>
        <a:ea typeface="+mn-ea"/>
        <a:cs typeface="+mn-cs"/>
      </a:defRPr>
    </a:lvl1pPr>
    <a:lvl2pPr marL="417830" algn="l" defTabSz="835660" rtl="0" eaLnBrk="1" latinLnBrk="0" hangingPunct="1">
      <a:defRPr sz="1645" kern="1200">
        <a:solidFill>
          <a:schemeClr val="tx1"/>
        </a:solidFill>
        <a:latin typeface="+mn-lt"/>
        <a:ea typeface="+mn-ea"/>
        <a:cs typeface="+mn-cs"/>
      </a:defRPr>
    </a:lvl2pPr>
    <a:lvl3pPr marL="835660" algn="l" defTabSz="835660" rtl="0" eaLnBrk="1" latinLnBrk="0" hangingPunct="1">
      <a:defRPr sz="1645" kern="1200">
        <a:solidFill>
          <a:schemeClr val="tx1"/>
        </a:solidFill>
        <a:latin typeface="+mn-lt"/>
        <a:ea typeface="+mn-ea"/>
        <a:cs typeface="+mn-cs"/>
      </a:defRPr>
    </a:lvl3pPr>
    <a:lvl4pPr marL="1253490" algn="l" defTabSz="835660" rtl="0" eaLnBrk="1" latinLnBrk="0" hangingPunct="1">
      <a:defRPr sz="1645" kern="1200">
        <a:solidFill>
          <a:schemeClr val="tx1"/>
        </a:solidFill>
        <a:latin typeface="+mn-lt"/>
        <a:ea typeface="+mn-ea"/>
        <a:cs typeface="+mn-cs"/>
      </a:defRPr>
    </a:lvl4pPr>
    <a:lvl5pPr marL="1671320" algn="l" defTabSz="835660" rtl="0" eaLnBrk="1" latinLnBrk="0" hangingPunct="1">
      <a:defRPr sz="1645" kern="1200">
        <a:solidFill>
          <a:schemeClr val="tx1"/>
        </a:solidFill>
        <a:latin typeface="+mn-lt"/>
        <a:ea typeface="+mn-ea"/>
        <a:cs typeface="+mn-cs"/>
      </a:defRPr>
    </a:lvl5pPr>
    <a:lvl6pPr marL="2089150" algn="l" defTabSz="835660" rtl="0" eaLnBrk="1" latinLnBrk="0" hangingPunct="1">
      <a:defRPr sz="1645" kern="1200">
        <a:solidFill>
          <a:schemeClr val="tx1"/>
        </a:solidFill>
        <a:latin typeface="+mn-lt"/>
        <a:ea typeface="+mn-ea"/>
        <a:cs typeface="+mn-cs"/>
      </a:defRPr>
    </a:lvl6pPr>
    <a:lvl7pPr marL="2506980" algn="l" defTabSz="835660" rtl="0" eaLnBrk="1" latinLnBrk="0" hangingPunct="1">
      <a:defRPr sz="1645" kern="1200">
        <a:solidFill>
          <a:schemeClr val="tx1"/>
        </a:solidFill>
        <a:latin typeface="+mn-lt"/>
        <a:ea typeface="+mn-ea"/>
        <a:cs typeface="+mn-cs"/>
      </a:defRPr>
    </a:lvl7pPr>
    <a:lvl8pPr marL="2924810" algn="l" defTabSz="835660" rtl="0" eaLnBrk="1" latinLnBrk="0" hangingPunct="1">
      <a:defRPr sz="1645" kern="1200">
        <a:solidFill>
          <a:schemeClr val="tx1"/>
        </a:solidFill>
        <a:latin typeface="+mn-lt"/>
        <a:ea typeface="+mn-ea"/>
        <a:cs typeface="+mn-cs"/>
      </a:defRPr>
    </a:lvl8pPr>
    <a:lvl9pPr marL="3342640" algn="l" defTabSz="835660" rtl="0" eaLnBrk="1" latinLnBrk="0" hangingPunct="1">
      <a:defRPr sz="164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324" y="-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5916" y="972865"/>
            <a:ext cx="8435495" cy="2069572"/>
          </a:xfrm>
        </p:spPr>
        <p:txBody>
          <a:bodyPr anchor="b"/>
          <a:lstStyle>
            <a:lvl1pPr algn="ctr">
              <a:defRPr sz="5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5916" y="3122247"/>
            <a:ext cx="8435495" cy="1435215"/>
          </a:xfrm>
        </p:spPr>
        <p:txBody>
          <a:bodyPr/>
          <a:lstStyle>
            <a:lvl1pPr marL="0" indent="0" algn="ctr">
              <a:buNone/>
              <a:defRPr sz="2080"/>
            </a:lvl1pPr>
            <a:lvl2pPr marL="396240" indent="0" algn="ctr">
              <a:buNone/>
              <a:defRPr sz="1735"/>
            </a:lvl2pPr>
            <a:lvl3pPr marL="792480" indent="0" algn="ctr">
              <a:buNone/>
              <a:defRPr sz="1565"/>
            </a:lvl3pPr>
            <a:lvl4pPr marL="1188720" indent="0" algn="ctr">
              <a:buNone/>
              <a:defRPr sz="1390"/>
            </a:lvl4pPr>
            <a:lvl5pPr marL="1585595" indent="0" algn="ctr">
              <a:buNone/>
              <a:defRPr sz="1390"/>
            </a:lvl5pPr>
            <a:lvl6pPr marL="1981200" indent="0" algn="ctr">
              <a:buNone/>
              <a:defRPr sz="1390"/>
            </a:lvl6pPr>
            <a:lvl7pPr marL="2378075" indent="0" algn="ctr">
              <a:buNone/>
              <a:defRPr sz="1390"/>
            </a:lvl7pPr>
            <a:lvl8pPr marL="2773680" indent="0" algn="ctr">
              <a:buNone/>
              <a:defRPr sz="1390"/>
            </a:lvl8pPr>
            <a:lvl9pPr marL="3169920" indent="0" algn="ctr">
              <a:buNone/>
              <a:defRPr sz="139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5AF9-CCE3-414B-9D74-D3649A02B63D}" type="datetimeFigureOut">
              <a:rPr lang="en-SG" smtClean="0"/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D421-16A5-41F5-BA08-9B01C4E88E42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5AF9-CCE3-414B-9D74-D3649A02B63D}" type="datetimeFigureOut">
              <a:rPr lang="en-SG" smtClean="0"/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D421-16A5-41F5-BA08-9B01C4E88E42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48869" y="316490"/>
            <a:ext cx="2425204" cy="50377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3253" y="316490"/>
            <a:ext cx="7135022" cy="50377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5AF9-CCE3-414B-9D74-D3649A02B63D}" type="datetimeFigureOut">
              <a:rPr lang="en-SG" smtClean="0"/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D421-16A5-41F5-BA08-9B01C4E88E42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5AF9-CCE3-414B-9D74-D3649A02B63D}" type="datetimeFigureOut">
              <a:rPr lang="en-SG" smtClean="0"/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D421-16A5-41F5-BA08-9B01C4E88E42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396" y="1482001"/>
            <a:ext cx="9700819" cy="2472752"/>
          </a:xfrm>
        </p:spPr>
        <p:txBody>
          <a:bodyPr anchor="b"/>
          <a:lstStyle>
            <a:lvl1pPr>
              <a:defRPr sz="5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396" y="3978147"/>
            <a:ext cx="9700819" cy="1300362"/>
          </a:xfrm>
        </p:spPr>
        <p:txBody>
          <a:bodyPr/>
          <a:lstStyle>
            <a:lvl1pPr marL="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1pPr>
            <a:lvl2pPr marL="396240" indent="0">
              <a:buNone/>
              <a:defRPr sz="1735">
                <a:solidFill>
                  <a:schemeClr val="tx1">
                    <a:tint val="75000"/>
                  </a:schemeClr>
                </a:solidFill>
              </a:defRPr>
            </a:lvl2pPr>
            <a:lvl3pPr marL="792480" indent="0">
              <a:buNone/>
              <a:defRPr sz="1565">
                <a:solidFill>
                  <a:schemeClr val="tx1">
                    <a:tint val="75000"/>
                  </a:schemeClr>
                </a:solidFill>
              </a:defRPr>
            </a:lvl3pPr>
            <a:lvl4pPr marL="1188720" indent="0">
              <a:buNone/>
              <a:defRPr sz="1390">
                <a:solidFill>
                  <a:schemeClr val="tx1">
                    <a:tint val="75000"/>
                  </a:schemeClr>
                </a:solidFill>
              </a:defRPr>
            </a:lvl4pPr>
            <a:lvl5pPr marL="1585595" indent="0">
              <a:buNone/>
              <a:defRPr sz="1390">
                <a:solidFill>
                  <a:schemeClr val="tx1">
                    <a:tint val="75000"/>
                  </a:schemeClr>
                </a:solidFill>
              </a:defRPr>
            </a:lvl5pPr>
            <a:lvl6pPr marL="1981200" indent="0">
              <a:buNone/>
              <a:defRPr sz="1390">
                <a:solidFill>
                  <a:schemeClr val="tx1">
                    <a:tint val="75000"/>
                  </a:schemeClr>
                </a:solidFill>
              </a:defRPr>
            </a:lvl6pPr>
            <a:lvl7pPr marL="2378075" indent="0">
              <a:buNone/>
              <a:defRPr sz="1390">
                <a:solidFill>
                  <a:schemeClr val="tx1">
                    <a:tint val="75000"/>
                  </a:schemeClr>
                </a:solidFill>
              </a:defRPr>
            </a:lvl7pPr>
            <a:lvl8pPr marL="2773680" indent="0">
              <a:buNone/>
              <a:defRPr sz="1390">
                <a:solidFill>
                  <a:schemeClr val="tx1">
                    <a:tint val="75000"/>
                  </a:schemeClr>
                </a:solidFill>
              </a:defRPr>
            </a:lvl8pPr>
            <a:lvl9pPr marL="3169920" indent="0">
              <a:buNone/>
              <a:defRPr sz="13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5AF9-CCE3-414B-9D74-D3649A02B63D}" type="datetimeFigureOut">
              <a:rPr lang="en-SG" smtClean="0"/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D421-16A5-41F5-BA08-9B01C4E88E42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3253" y="1582452"/>
            <a:ext cx="4780114" cy="377174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93959" y="1582452"/>
            <a:ext cx="4780114" cy="377174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5AF9-CCE3-414B-9D74-D3649A02B63D}" type="datetimeFigureOut">
              <a:rPr lang="en-SG" smtClean="0"/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D421-16A5-41F5-BA08-9B01C4E88E42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18" y="316490"/>
            <a:ext cx="9700819" cy="11489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4719" y="1457232"/>
            <a:ext cx="4758146" cy="71416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40" indent="0">
              <a:buNone/>
              <a:defRPr sz="1735" b="1"/>
            </a:lvl2pPr>
            <a:lvl3pPr marL="792480" indent="0">
              <a:buNone/>
              <a:defRPr sz="1565" b="1"/>
            </a:lvl3pPr>
            <a:lvl4pPr marL="1188720" indent="0">
              <a:buNone/>
              <a:defRPr sz="1390" b="1"/>
            </a:lvl4pPr>
            <a:lvl5pPr marL="1585595" indent="0">
              <a:buNone/>
              <a:defRPr sz="1390" b="1"/>
            </a:lvl5pPr>
            <a:lvl6pPr marL="1981200" indent="0">
              <a:buNone/>
              <a:defRPr sz="1390" b="1"/>
            </a:lvl6pPr>
            <a:lvl7pPr marL="2378075" indent="0">
              <a:buNone/>
              <a:defRPr sz="1390" b="1"/>
            </a:lvl7pPr>
            <a:lvl8pPr marL="2773680" indent="0">
              <a:buNone/>
              <a:defRPr sz="1390" b="1"/>
            </a:lvl8pPr>
            <a:lvl9pPr marL="3169920" indent="0">
              <a:buNone/>
              <a:defRPr sz="139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4719" y="2171399"/>
            <a:ext cx="4758146" cy="3193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93959" y="1457232"/>
            <a:ext cx="4781578" cy="71416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40" indent="0">
              <a:buNone/>
              <a:defRPr sz="1735" b="1"/>
            </a:lvl2pPr>
            <a:lvl3pPr marL="792480" indent="0">
              <a:buNone/>
              <a:defRPr sz="1565" b="1"/>
            </a:lvl3pPr>
            <a:lvl4pPr marL="1188720" indent="0">
              <a:buNone/>
              <a:defRPr sz="1390" b="1"/>
            </a:lvl4pPr>
            <a:lvl5pPr marL="1585595" indent="0">
              <a:buNone/>
              <a:defRPr sz="1390" b="1"/>
            </a:lvl5pPr>
            <a:lvl6pPr marL="1981200" indent="0">
              <a:buNone/>
              <a:defRPr sz="1390" b="1"/>
            </a:lvl6pPr>
            <a:lvl7pPr marL="2378075" indent="0">
              <a:buNone/>
              <a:defRPr sz="1390" b="1"/>
            </a:lvl7pPr>
            <a:lvl8pPr marL="2773680" indent="0">
              <a:buNone/>
              <a:defRPr sz="1390" b="1"/>
            </a:lvl8pPr>
            <a:lvl9pPr marL="3169920" indent="0">
              <a:buNone/>
              <a:defRPr sz="139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93959" y="2171399"/>
            <a:ext cx="4781578" cy="3193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5AF9-CCE3-414B-9D74-D3649A02B63D}" type="datetimeFigureOut">
              <a:rPr lang="en-SG" smtClean="0"/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D421-16A5-41F5-BA08-9B01C4E88E42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5AF9-CCE3-414B-9D74-D3649A02B63D}" type="datetimeFigureOut">
              <a:rPr lang="en-SG" smtClean="0"/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D421-16A5-41F5-BA08-9B01C4E88E42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5AF9-CCE3-414B-9D74-D3649A02B63D}" type="datetimeFigureOut">
              <a:rPr lang="en-SG" smtClean="0"/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D421-16A5-41F5-BA08-9B01C4E88E42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19" y="396301"/>
            <a:ext cx="3627555" cy="1387053"/>
          </a:xfrm>
        </p:spPr>
        <p:txBody>
          <a:bodyPr anchor="b"/>
          <a:lstStyle>
            <a:lvl1pPr>
              <a:defRPr sz="27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1578" y="855901"/>
            <a:ext cx="5693959" cy="4224459"/>
          </a:xfrm>
        </p:spPr>
        <p:txBody>
          <a:bodyPr/>
          <a:lstStyle>
            <a:lvl1pPr>
              <a:defRPr sz="2770"/>
            </a:lvl1pPr>
            <a:lvl2pPr>
              <a:defRPr sz="2430"/>
            </a:lvl2pPr>
            <a:lvl3pPr>
              <a:defRPr sz="2080"/>
            </a:lvl3pPr>
            <a:lvl4pPr>
              <a:defRPr sz="1735"/>
            </a:lvl4pPr>
            <a:lvl5pPr>
              <a:defRPr sz="1735"/>
            </a:lvl5pPr>
            <a:lvl6pPr>
              <a:defRPr sz="1735"/>
            </a:lvl6pPr>
            <a:lvl7pPr>
              <a:defRPr sz="1735"/>
            </a:lvl7pPr>
            <a:lvl8pPr>
              <a:defRPr sz="1735"/>
            </a:lvl8pPr>
            <a:lvl9pPr>
              <a:defRPr sz="1735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4719" y="1783355"/>
            <a:ext cx="3627555" cy="3303885"/>
          </a:xfrm>
        </p:spPr>
        <p:txBody>
          <a:bodyPr/>
          <a:lstStyle>
            <a:lvl1pPr marL="0" indent="0">
              <a:buNone/>
              <a:defRPr sz="1390"/>
            </a:lvl1pPr>
            <a:lvl2pPr marL="396240" indent="0">
              <a:buNone/>
              <a:defRPr sz="1215"/>
            </a:lvl2pPr>
            <a:lvl3pPr marL="792480" indent="0">
              <a:buNone/>
              <a:defRPr sz="1040"/>
            </a:lvl3pPr>
            <a:lvl4pPr marL="1188720" indent="0">
              <a:buNone/>
              <a:defRPr sz="870"/>
            </a:lvl4pPr>
            <a:lvl5pPr marL="1585595" indent="0">
              <a:buNone/>
              <a:defRPr sz="870"/>
            </a:lvl5pPr>
            <a:lvl6pPr marL="1981200" indent="0">
              <a:buNone/>
              <a:defRPr sz="870"/>
            </a:lvl6pPr>
            <a:lvl7pPr marL="2378075" indent="0">
              <a:buNone/>
              <a:defRPr sz="870"/>
            </a:lvl7pPr>
            <a:lvl8pPr marL="2773680" indent="0">
              <a:buNone/>
              <a:defRPr sz="870"/>
            </a:lvl8pPr>
            <a:lvl9pPr marL="3169920" indent="0">
              <a:buNone/>
              <a:defRPr sz="87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5AF9-CCE3-414B-9D74-D3649A02B63D}" type="datetimeFigureOut">
              <a:rPr lang="en-SG" smtClean="0"/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D421-16A5-41F5-BA08-9B01C4E88E42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19" y="396301"/>
            <a:ext cx="3627555" cy="1387053"/>
          </a:xfrm>
        </p:spPr>
        <p:txBody>
          <a:bodyPr anchor="b"/>
          <a:lstStyle>
            <a:lvl1pPr>
              <a:defRPr sz="27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81578" y="855901"/>
            <a:ext cx="5693959" cy="4224459"/>
          </a:xfrm>
        </p:spPr>
        <p:txBody>
          <a:bodyPr anchor="t"/>
          <a:lstStyle>
            <a:lvl1pPr marL="0" indent="0">
              <a:buNone/>
              <a:defRPr sz="2770"/>
            </a:lvl1pPr>
            <a:lvl2pPr marL="396240" indent="0">
              <a:buNone/>
              <a:defRPr sz="2430"/>
            </a:lvl2pPr>
            <a:lvl3pPr marL="792480" indent="0">
              <a:buNone/>
              <a:defRPr sz="2080"/>
            </a:lvl3pPr>
            <a:lvl4pPr marL="1188720" indent="0">
              <a:buNone/>
              <a:defRPr sz="1735"/>
            </a:lvl4pPr>
            <a:lvl5pPr marL="1585595" indent="0">
              <a:buNone/>
              <a:defRPr sz="1735"/>
            </a:lvl5pPr>
            <a:lvl6pPr marL="1981200" indent="0">
              <a:buNone/>
              <a:defRPr sz="1735"/>
            </a:lvl6pPr>
            <a:lvl7pPr marL="2378075" indent="0">
              <a:buNone/>
              <a:defRPr sz="1735"/>
            </a:lvl7pPr>
            <a:lvl8pPr marL="2773680" indent="0">
              <a:buNone/>
              <a:defRPr sz="1735"/>
            </a:lvl8pPr>
            <a:lvl9pPr marL="3169920" indent="0">
              <a:buNone/>
              <a:defRPr sz="173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4719" y="1783355"/>
            <a:ext cx="3627555" cy="3303885"/>
          </a:xfrm>
        </p:spPr>
        <p:txBody>
          <a:bodyPr/>
          <a:lstStyle>
            <a:lvl1pPr marL="0" indent="0">
              <a:buNone/>
              <a:defRPr sz="1390"/>
            </a:lvl1pPr>
            <a:lvl2pPr marL="396240" indent="0">
              <a:buNone/>
              <a:defRPr sz="1215"/>
            </a:lvl2pPr>
            <a:lvl3pPr marL="792480" indent="0">
              <a:buNone/>
              <a:defRPr sz="1040"/>
            </a:lvl3pPr>
            <a:lvl4pPr marL="1188720" indent="0">
              <a:buNone/>
              <a:defRPr sz="870"/>
            </a:lvl4pPr>
            <a:lvl5pPr marL="1585595" indent="0">
              <a:buNone/>
              <a:defRPr sz="870"/>
            </a:lvl5pPr>
            <a:lvl6pPr marL="1981200" indent="0">
              <a:buNone/>
              <a:defRPr sz="870"/>
            </a:lvl6pPr>
            <a:lvl7pPr marL="2378075" indent="0">
              <a:buNone/>
              <a:defRPr sz="870"/>
            </a:lvl7pPr>
            <a:lvl8pPr marL="2773680" indent="0">
              <a:buNone/>
              <a:defRPr sz="870"/>
            </a:lvl8pPr>
            <a:lvl9pPr marL="3169920" indent="0">
              <a:buNone/>
              <a:defRPr sz="87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5AF9-CCE3-414B-9D74-D3649A02B63D}" type="datetimeFigureOut">
              <a:rPr lang="en-SG" smtClean="0"/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D421-16A5-41F5-BA08-9B01C4E88E42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3253" y="316490"/>
            <a:ext cx="9700819" cy="1148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3253" y="1582452"/>
            <a:ext cx="9700819" cy="3771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3253" y="5509685"/>
            <a:ext cx="2530648" cy="3164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D5AF9-CCE3-414B-9D74-D3649A02B63D}" type="datetimeFigureOut">
              <a:rPr lang="en-SG" smtClean="0"/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25677" y="5509685"/>
            <a:ext cx="3795973" cy="3164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43425" y="5509685"/>
            <a:ext cx="2530648" cy="3164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BD421-16A5-41F5-BA08-9B01C4E88E42}" type="slidenum">
              <a:rPr lang="en-SG" smtClean="0"/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2480" rtl="0" eaLnBrk="1" latinLnBrk="0" hangingPunct="1">
        <a:lnSpc>
          <a:spcPct val="90000"/>
        </a:lnSpc>
        <a:spcBef>
          <a:spcPct val="0"/>
        </a:spcBef>
        <a:buNone/>
        <a:defRPr sz="38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8755" indent="-198755" algn="l" defTabSz="792480" rtl="0" eaLnBrk="1" latinLnBrk="0" hangingPunct="1">
        <a:lnSpc>
          <a:spcPct val="90000"/>
        </a:lnSpc>
        <a:spcBef>
          <a:spcPct val="174000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198755" algn="l" defTabSz="792480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2pPr>
      <a:lvl3pPr marL="990600" indent="-198755" algn="l" defTabSz="792480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35" kern="1200">
          <a:solidFill>
            <a:schemeClr val="tx1"/>
          </a:solidFill>
          <a:latin typeface="+mn-lt"/>
          <a:ea typeface="+mn-ea"/>
          <a:cs typeface="+mn-cs"/>
        </a:defRPr>
      </a:lvl3pPr>
      <a:lvl4pPr marL="1386840" indent="-198755" algn="l" defTabSz="792480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5" kern="1200">
          <a:solidFill>
            <a:schemeClr val="tx1"/>
          </a:solidFill>
          <a:latin typeface="+mn-lt"/>
          <a:ea typeface="+mn-ea"/>
          <a:cs typeface="+mn-cs"/>
        </a:defRPr>
      </a:lvl4pPr>
      <a:lvl5pPr marL="1783715" indent="-198755" algn="l" defTabSz="792480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5" kern="1200">
          <a:solidFill>
            <a:schemeClr val="tx1"/>
          </a:solidFill>
          <a:latin typeface="+mn-lt"/>
          <a:ea typeface="+mn-ea"/>
          <a:cs typeface="+mn-cs"/>
        </a:defRPr>
      </a:lvl5pPr>
      <a:lvl6pPr marL="2179320" indent="-198755" algn="l" defTabSz="792480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5" kern="1200">
          <a:solidFill>
            <a:schemeClr val="tx1"/>
          </a:solidFill>
          <a:latin typeface="+mn-lt"/>
          <a:ea typeface="+mn-ea"/>
          <a:cs typeface="+mn-cs"/>
        </a:defRPr>
      </a:lvl6pPr>
      <a:lvl7pPr marL="2575560" indent="-198755" algn="l" defTabSz="792480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5" kern="1200">
          <a:solidFill>
            <a:schemeClr val="tx1"/>
          </a:solidFill>
          <a:latin typeface="+mn-lt"/>
          <a:ea typeface="+mn-ea"/>
          <a:cs typeface="+mn-cs"/>
        </a:defRPr>
      </a:lvl7pPr>
      <a:lvl8pPr marL="2972435" indent="-198755" algn="l" defTabSz="792480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5" kern="1200">
          <a:solidFill>
            <a:schemeClr val="tx1"/>
          </a:solidFill>
          <a:latin typeface="+mn-lt"/>
          <a:ea typeface="+mn-ea"/>
          <a:cs typeface="+mn-cs"/>
        </a:defRPr>
      </a:lvl8pPr>
      <a:lvl9pPr marL="3368675" indent="-198755" algn="l" defTabSz="792480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2480" rtl="0" eaLnBrk="1" latinLnBrk="0" hangingPunct="1">
        <a:defRPr sz="1565" kern="1200">
          <a:solidFill>
            <a:schemeClr val="tx1"/>
          </a:solidFill>
          <a:latin typeface="+mn-lt"/>
          <a:ea typeface="+mn-ea"/>
          <a:cs typeface="+mn-cs"/>
        </a:defRPr>
      </a:lvl1pPr>
      <a:lvl2pPr marL="396240" algn="l" defTabSz="792480" rtl="0" eaLnBrk="1" latinLnBrk="0" hangingPunct="1">
        <a:defRPr sz="1565" kern="1200">
          <a:solidFill>
            <a:schemeClr val="tx1"/>
          </a:solidFill>
          <a:latin typeface="+mn-lt"/>
          <a:ea typeface="+mn-ea"/>
          <a:cs typeface="+mn-cs"/>
        </a:defRPr>
      </a:lvl2pPr>
      <a:lvl3pPr marL="792480" algn="l" defTabSz="792480" rtl="0" eaLnBrk="1" latinLnBrk="0" hangingPunct="1">
        <a:defRPr sz="1565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algn="l" defTabSz="792480" rtl="0" eaLnBrk="1" latinLnBrk="0" hangingPunct="1">
        <a:defRPr sz="1565" kern="1200">
          <a:solidFill>
            <a:schemeClr val="tx1"/>
          </a:solidFill>
          <a:latin typeface="+mn-lt"/>
          <a:ea typeface="+mn-ea"/>
          <a:cs typeface="+mn-cs"/>
        </a:defRPr>
      </a:lvl4pPr>
      <a:lvl5pPr marL="1585595" algn="l" defTabSz="792480" rtl="0" eaLnBrk="1" latinLnBrk="0" hangingPunct="1">
        <a:defRPr sz="1565" kern="1200">
          <a:solidFill>
            <a:schemeClr val="tx1"/>
          </a:solidFill>
          <a:latin typeface="+mn-lt"/>
          <a:ea typeface="+mn-ea"/>
          <a:cs typeface="+mn-cs"/>
        </a:defRPr>
      </a:lvl5pPr>
      <a:lvl6pPr marL="1981200" algn="l" defTabSz="792480" rtl="0" eaLnBrk="1" latinLnBrk="0" hangingPunct="1">
        <a:defRPr sz="1565" kern="1200">
          <a:solidFill>
            <a:schemeClr val="tx1"/>
          </a:solidFill>
          <a:latin typeface="+mn-lt"/>
          <a:ea typeface="+mn-ea"/>
          <a:cs typeface="+mn-cs"/>
        </a:defRPr>
      </a:lvl6pPr>
      <a:lvl7pPr marL="2378075" algn="l" defTabSz="792480" rtl="0" eaLnBrk="1" latinLnBrk="0" hangingPunct="1">
        <a:defRPr sz="1565" kern="1200">
          <a:solidFill>
            <a:schemeClr val="tx1"/>
          </a:solidFill>
          <a:latin typeface="+mn-lt"/>
          <a:ea typeface="+mn-ea"/>
          <a:cs typeface="+mn-cs"/>
        </a:defRPr>
      </a:lvl7pPr>
      <a:lvl8pPr marL="2773680" algn="l" defTabSz="792480" rtl="0" eaLnBrk="1" latinLnBrk="0" hangingPunct="1">
        <a:defRPr sz="1565" kern="1200">
          <a:solidFill>
            <a:schemeClr val="tx1"/>
          </a:solidFill>
          <a:latin typeface="+mn-lt"/>
          <a:ea typeface="+mn-ea"/>
          <a:cs typeface="+mn-cs"/>
        </a:defRPr>
      </a:lvl8pPr>
      <a:lvl9pPr marL="3169920" algn="l" defTabSz="792480" rtl="0" eaLnBrk="1" latinLnBrk="0" hangingPunct="1">
        <a:defRPr sz="15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1"/>
          <p:cNvSpPr txBox="1"/>
          <p:nvPr/>
        </p:nvSpPr>
        <p:spPr>
          <a:xfrm>
            <a:off x="145329" y="115845"/>
            <a:ext cx="2847975" cy="2339975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121902" tIns="60950" rIns="121902" bIns="60950" rtlCol="0" anchor="ctr" anchorCtr="0"/>
          <a:lstStyle>
            <a:lvl1pPr algn="ctr" defTabSz="10801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0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1865" dirty="0" smtClean="0">
                <a:latin typeface="+mn-lt"/>
                <a:cs typeface="+mn-lt"/>
              </a:rPr>
              <a:t>Mental Health ID</a:t>
            </a:r>
            <a:r>
              <a:rPr lang="en-US" altLang="en-SG" sz="1865" dirty="0" smtClean="0">
                <a:latin typeface="+mn-lt"/>
                <a:cs typeface="+mn-lt"/>
              </a:rPr>
              <a:t>(PK)</a:t>
            </a:r>
            <a:endParaRPr lang="en-SG" sz="1865" dirty="0" smtClean="0">
              <a:latin typeface="+mn-lt"/>
              <a:cs typeface="+mn-lt"/>
            </a:endParaRPr>
          </a:p>
          <a:p>
            <a:pPr algn="ctr"/>
            <a:r>
              <a:rPr lang="en-SG" sz="1865" dirty="0" smtClean="0">
                <a:latin typeface="+mn-lt"/>
                <a:cs typeface="+mn-lt"/>
              </a:rPr>
              <a:t>Mental Health Condition</a:t>
            </a:r>
            <a:endParaRPr lang="en-SG" sz="1865" dirty="0" smtClean="0">
              <a:latin typeface="+mn-lt"/>
              <a:cs typeface="+mn-lt"/>
            </a:endParaRPr>
          </a:p>
          <a:p>
            <a:pPr algn="ctr"/>
            <a:r>
              <a:rPr lang="en-SG" sz="1865" dirty="0" smtClean="0">
                <a:latin typeface="+mn-lt"/>
                <a:cs typeface="+mn-lt"/>
              </a:rPr>
              <a:t>Severity</a:t>
            </a:r>
            <a:endParaRPr lang="en-SG" sz="1865" dirty="0" smtClean="0">
              <a:latin typeface="+mn-lt"/>
              <a:cs typeface="+mn-lt"/>
            </a:endParaRPr>
          </a:p>
          <a:p>
            <a:pPr algn="ctr"/>
            <a:r>
              <a:rPr lang="en-SG" sz="1865" dirty="0" smtClean="0">
                <a:latin typeface="+mn-lt"/>
                <a:cs typeface="+mn-lt"/>
              </a:rPr>
              <a:t>Consultation</a:t>
            </a:r>
            <a:r>
              <a:rPr lang="en-US" altLang="en-SG" sz="1865" dirty="0" smtClean="0">
                <a:latin typeface="+mn-lt"/>
                <a:cs typeface="+mn-lt"/>
              </a:rPr>
              <a:t> </a:t>
            </a:r>
            <a:r>
              <a:rPr lang="en-SG" sz="1865" dirty="0" smtClean="0">
                <a:latin typeface="+mn-lt"/>
                <a:cs typeface="+mn-lt"/>
              </a:rPr>
              <a:t>History</a:t>
            </a:r>
            <a:endParaRPr lang="en-SG" sz="1865" dirty="0" smtClean="0">
              <a:latin typeface="+mn-lt"/>
              <a:cs typeface="+mn-lt"/>
            </a:endParaRPr>
          </a:p>
          <a:p>
            <a:pPr algn="ctr"/>
            <a:r>
              <a:rPr lang="en-SG" sz="1865" dirty="0" smtClean="0">
                <a:latin typeface="+mn-lt"/>
                <a:cs typeface="+mn-lt"/>
              </a:rPr>
              <a:t>Stress Level</a:t>
            </a:r>
            <a:endParaRPr lang="en-SG" sz="1865" dirty="0" smtClean="0">
              <a:latin typeface="+mn-lt"/>
              <a:cs typeface="+mn-lt"/>
            </a:endParaRPr>
          </a:p>
          <a:p>
            <a:pPr algn="ctr"/>
            <a:r>
              <a:rPr lang="en-SG" sz="1865" dirty="0" smtClean="0">
                <a:latin typeface="+mn-lt"/>
                <a:cs typeface="+mn-lt"/>
              </a:rPr>
              <a:t>Medication Usage</a:t>
            </a:r>
            <a:endParaRPr lang="en-SG" sz="1865" dirty="0" smtClean="0">
              <a:latin typeface="+mn-lt"/>
              <a:cs typeface="+mn-lt"/>
            </a:endParaRPr>
          </a:p>
        </p:txBody>
      </p:sp>
      <p:sp>
        <p:nvSpPr>
          <p:cNvPr id="125" name="Title 1"/>
          <p:cNvSpPr txBox="1"/>
          <p:nvPr/>
        </p:nvSpPr>
        <p:spPr>
          <a:xfrm>
            <a:off x="145329" y="115845"/>
            <a:ext cx="2847975" cy="30480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txBody>
          <a:bodyPr vert="horz" lIns="121902" tIns="60950" rIns="121902" bIns="60950" rtlCol="0" anchor="ctr" anchorCtr="0"/>
          <a:lstStyle>
            <a:lvl1pPr algn="ctr" defTabSz="10801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0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1865" b="1" dirty="0">
                <a:solidFill>
                  <a:schemeClr val="bg1"/>
                </a:solidFill>
                <a:latin typeface="+mn-lt"/>
                <a:cs typeface="+mn-lt"/>
              </a:rPr>
              <a:t>Dimension: </a:t>
            </a:r>
            <a:r>
              <a:rPr lang="en-SG" sz="1865" b="1" dirty="0" smtClean="0">
                <a:solidFill>
                  <a:schemeClr val="bg1"/>
                </a:solidFill>
                <a:latin typeface="+mn-lt"/>
                <a:cs typeface="+mn-lt"/>
              </a:rPr>
              <a:t>Mental Health</a:t>
            </a:r>
            <a:endParaRPr lang="en-SG" sz="1865" b="1" dirty="0" smtClean="0">
              <a:solidFill>
                <a:schemeClr val="bg1"/>
              </a:solidFill>
              <a:latin typeface="+mn-lt"/>
              <a:cs typeface="+mn-lt"/>
            </a:endParaRPr>
          </a:p>
        </p:txBody>
      </p:sp>
      <p:sp>
        <p:nvSpPr>
          <p:cNvPr id="128" name="Title 1"/>
          <p:cNvSpPr txBox="1"/>
          <p:nvPr/>
        </p:nvSpPr>
        <p:spPr>
          <a:xfrm>
            <a:off x="4220210" y="1359535"/>
            <a:ext cx="2847975" cy="312039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121902" tIns="60950" rIns="121902" bIns="60950" rtlCol="0" anchor="ctr" anchorCtr="0"/>
          <a:lstStyle>
            <a:lvl1pPr algn="ctr" defTabSz="10801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0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SG" sz="1865" dirty="0" smtClean="0">
                <a:latin typeface="+mn-lt"/>
                <a:cs typeface="+mn-lt"/>
              </a:rPr>
            </a:br>
            <a:r>
              <a:rPr lang="en-US" altLang="en-SG" sz="1865" dirty="0" smtClean="0">
                <a:latin typeface="+mn-lt"/>
                <a:cs typeface="+mn-lt"/>
              </a:rPr>
              <a:t>Fact_ID(PK)</a:t>
            </a:r>
            <a:br>
              <a:rPr lang="en-SG" sz="1865" dirty="0" smtClean="0">
                <a:latin typeface="+mn-lt"/>
                <a:cs typeface="+mn-lt"/>
              </a:rPr>
            </a:br>
            <a:r>
              <a:rPr lang="en-US" altLang="en-US" sz="1865" dirty="0" smtClean="0">
                <a:latin typeface="+mn-lt"/>
                <a:cs typeface="+mn-lt"/>
              </a:rPr>
              <a:t>User_ID(FK)</a:t>
            </a:r>
            <a:br>
              <a:rPr lang="en-US" altLang="en-US" sz="1865" dirty="0" smtClean="0">
                <a:latin typeface="+mn-lt"/>
                <a:cs typeface="+mn-lt"/>
              </a:rPr>
            </a:br>
            <a:r>
              <a:rPr lang="en-SG" sz="1865" dirty="0" smtClean="0">
                <a:latin typeface="+mn-lt"/>
                <a:cs typeface="+mn-lt"/>
              </a:rPr>
              <a:t>Age</a:t>
            </a:r>
            <a:br>
              <a:rPr lang="en-SG" sz="1865" dirty="0" smtClean="0">
                <a:latin typeface="+mn-lt"/>
                <a:cs typeface="+mn-lt"/>
              </a:rPr>
            </a:br>
            <a:r>
              <a:rPr lang="en-SG" sz="1865" dirty="0" smtClean="0">
                <a:latin typeface="+mn-lt"/>
                <a:cs typeface="+mn-lt"/>
              </a:rPr>
              <a:t>Mental Health ID</a:t>
            </a:r>
            <a:r>
              <a:rPr lang="en-US" altLang="en-SG" sz="1865" dirty="0" smtClean="0">
                <a:latin typeface="+mn-lt"/>
                <a:cs typeface="+mn-lt"/>
              </a:rPr>
              <a:t>(FK)</a:t>
            </a:r>
            <a:br>
              <a:rPr lang="en-SG" sz="1865" dirty="0" smtClean="0">
                <a:latin typeface="+mn-lt"/>
                <a:cs typeface="+mn-lt"/>
              </a:rPr>
            </a:br>
            <a:r>
              <a:rPr lang="en-SG" sz="1865" dirty="0" smtClean="0">
                <a:latin typeface="+mn-lt"/>
                <a:cs typeface="+mn-lt"/>
              </a:rPr>
              <a:t>Lifestyle ID</a:t>
            </a:r>
            <a:r>
              <a:rPr lang="en-US" altLang="en-SG" sz="1865" dirty="0" smtClean="0">
                <a:latin typeface="+mn-lt"/>
                <a:cs typeface="+mn-lt"/>
              </a:rPr>
              <a:t>(FK)</a:t>
            </a:r>
            <a:br>
              <a:rPr lang="en-SG" sz="1865" dirty="0" smtClean="0">
                <a:latin typeface="+mn-lt"/>
                <a:cs typeface="+mn-lt"/>
              </a:rPr>
            </a:br>
            <a:r>
              <a:rPr lang="en-SG" sz="1865" dirty="0" smtClean="0">
                <a:latin typeface="+mn-lt"/>
                <a:cs typeface="+mn-lt"/>
              </a:rPr>
              <a:t>Sleep Hours</a:t>
            </a:r>
            <a:br>
              <a:rPr lang="en-SG" sz="1865" dirty="0" smtClean="0">
                <a:latin typeface="+mn-lt"/>
                <a:cs typeface="+mn-lt"/>
              </a:rPr>
            </a:br>
            <a:r>
              <a:rPr lang="en-SG" sz="1865" dirty="0" smtClean="0">
                <a:latin typeface="+mn-lt"/>
                <a:cs typeface="+mn-lt"/>
              </a:rPr>
              <a:t>Work Hours</a:t>
            </a:r>
            <a:br>
              <a:rPr lang="en-SG" sz="1865" dirty="0" smtClean="0">
                <a:latin typeface="+mn-lt"/>
                <a:cs typeface="+mn-lt"/>
              </a:rPr>
            </a:br>
            <a:r>
              <a:rPr lang="en-SG" sz="1865" dirty="0" smtClean="0">
                <a:latin typeface="+mn-lt"/>
                <a:cs typeface="+mn-lt"/>
              </a:rPr>
              <a:t>Physical Activity Hours</a:t>
            </a:r>
            <a:br>
              <a:rPr lang="en-SG" sz="1865" dirty="0" smtClean="0">
                <a:latin typeface="+mn-lt"/>
                <a:cs typeface="+mn-lt"/>
              </a:rPr>
            </a:br>
            <a:r>
              <a:rPr lang="en-SG" sz="1865" dirty="0" smtClean="0">
                <a:latin typeface="+mn-lt"/>
                <a:cs typeface="+mn-lt"/>
              </a:rPr>
              <a:t>Social Media </a:t>
            </a:r>
            <a:r>
              <a:rPr lang="en-SG" sz="1865" dirty="0">
                <a:latin typeface="+mn-lt"/>
                <a:cs typeface="+mn-lt"/>
              </a:rPr>
              <a:t>U</a:t>
            </a:r>
            <a:r>
              <a:rPr lang="en-SG" sz="1865" dirty="0" smtClean="0">
                <a:latin typeface="+mn-lt"/>
                <a:cs typeface="+mn-lt"/>
              </a:rPr>
              <a:t>sage</a:t>
            </a:r>
            <a:endParaRPr lang="en-SG" sz="1865" dirty="0" smtClean="0">
              <a:latin typeface="+mn-lt"/>
              <a:cs typeface="+mn-lt"/>
            </a:endParaRPr>
          </a:p>
        </p:txBody>
      </p:sp>
      <p:sp>
        <p:nvSpPr>
          <p:cNvPr id="129" name="Title 1"/>
          <p:cNvSpPr txBox="1"/>
          <p:nvPr/>
        </p:nvSpPr>
        <p:spPr>
          <a:xfrm>
            <a:off x="4219873" y="1359229"/>
            <a:ext cx="2847836" cy="345625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txBody>
          <a:bodyPr vert="horz" lIns="121902" tIns="60950" rIns="121902" bIns="60950" rtlCol="0" anchor="ctr" anchorCtr="0"/>
          <a:lstStyle>
            <a:lvl1pPr algn="ctr" defTabSz="10801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0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1865" b="1" dirty="0" smtClean="0">
                <a:solidFill>
                  <a:schemeClr val="bg1"/>
                </a:solidFill>
                <a:latin typeface="+mn-lt"/>
                <a:cs typeface="+mn-lt"/>
              </a:rPr>
              <a:t>Fact</a:t>
            </a:r>
            <a:r>
              <a:rPr lang="en-SG" sz="1865" b="1" dirty="0" smtClean="0">
                <a:latin typeface="+mn-lt"/>
                <a:cs typeface="+mn-lt"/>
              </a:rPr>
              <a:t> </a:t>
            </a:r>
            <a:r>
              <a:rPr lang="en-SG" sz="1865" b="1" dirty="0" smtClean="0">
                <a:solidFill>
                  <a:schemeClr val="bg1"/>
                </a:solidFill>
                <a:latin typeface="+mn-lt"/>
                <a:cs typeface="+mn-lt"/>
              </a:rPr>
              <a:t>Table</a:t>
            </a:r>
            <a:endParaRPr lang="en-SG" sz="1865" b="1" dirty="0" smtClean="0">
              <a:solidFill>
                <a:schemeClr val="bg1"/>
              </a:solidFill>
              <a:latin typeface="+mn-lt"/>
              <a:cs typeface="+mn-lt"/>
            </a:endParaRPr>
          </a:p>
        </p:txBody>
      </p:sp>
      <p:sp>
        <p:nvSpPr>
          <p:cNvPr id="130" name="Title 1"/>
          <p:cNvSpPr txBox="1"/>
          <p:nvPr/>
        </p:nvSpPr>
        <p:spPr>
          <a:xfrm>
            <a:off x="8165465" y="2150745"/>
            <a:ext cx="2847975" cy="154051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121902" tIns="60950" rIns="121902" bIns="60950" rtlCol="0" anchor="ctr" anchorCtr="0"/>
          <a:lstStyle>
            <a:lvl1pPr algn="ctr" defTabSz="10801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0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SG" sz="1865" dirty="0" smtClean="0">
                <a:latin typeface="+mn-lt"/>
                <a:cs typeface="+mn-lt"/>
              </a:rPr>
            </a:br>
            <a:r>
              <a:rPr lang="en-SG" sz="1865" dirty="0" smtClean="0">
                <a:latin typeface="+mn-lt"/>
                <a:cs typeface="+mn-lt"/>
              </a:rPr>
              <a:t> </a:t>
            </a:r>
            <a:r>
              <a:rPr lang="en-US" altLang="en-SG" sz="1865" dirty="0" smtClean="0">
                <a:latin typeface="+mn-lt"/>
                <a:cs typeface="+mn-lt"/>
              </a:rPr>
              <a:t>User_</a:t>
            </a:r>
            <a:r>
              <a:rPr lang="en-SG" sz="1865" dirty="0" smtClean="0">
                <a:latin typeface="+mn-lt"/>
                <a:cs typeface="+mn-lt"/>
              </a:rPr>
              <a:t>ID</a:t>
            </a:r>
            <a:r>
              <a:rPr lang="en-US" altLang="en-SG" sz="1865" dirty="0" smtClean="0">
                <a:latin typeface="+mn-lt"/>
                <a:cs typeface="+mn-lt"/>
              </a:rPr>
              <a:t>(PK)</a:t>
            </a:r>
            <a:endParaRPr lang="en-SG" sz="1865" dirty="0" smtClean="0">
              <a:latin typeface="+mn-lt"/>
              <a:cs typeface="+mn-lt"/>
            </a:endParaRPr>
          </a:p>
          <a:p>
            <a:pPr algn="ctr"/>
            <a:r>
              <a:rPr lang="en-SG" sz="1865" dirty="0">
                <a:latin typeface="+mn-lt"/>
                <a:cs typeface="+mn-lt"/>
              </a:rPr>
              <a:t>Occupation</a:t>
            </a:r>
            <a:br>
              <a:rPr lang="en-SG" sz="1865" dirty="0">
                <a:latin typeface="+mn-lt"/>
                <a:cs typeface="+mn-lt"/>
              </a:rPr>
            </a:br>
            <a:r>
              <a:rPr lang="en-SG" sz="1865" dirty="0" smtClean="0">
                <a:latin typeface="+mn-lt"/>
                <a:cs typeface="+mn-lt"/>
                <a:sym typeface="+mn-ea"/>
              </a:rPr>
              <a:t>Gender</a:t>
            </a:r>
            <a:endParaRPr lang="en-SG" sz="1865" dirty="0" smtClean="0">
              <a:latin typeface="+mn-lt"/>
              <a:cs typeface="+mn-lt"/>
            </a:endParaRPr>
          </a:p>
          <a:p>
            <a:pPr algn="ctr"/>
            <a:r>
              <a:rPr lang="en-SG" sz="1865" dirty="0" smtClean="0">
                <a:latin typeface="+mn-lt"/>
                <a:cs typeface="+mn-lt"/>
                <a:sym typeface="+mn-ea"/>
              </a:rPr>
              <a:t>Country</a:t>
            </a:r>
            <a:endParaRPr lang="en-SG" sz="1865" dirty="0">
              <a:latin typeface="+mn-lt"/>
              <a:cs typeface="+mn-lt"/>
            </a:endParaRPr>
          </a:p>
        </p:txBody>
      </p:sp>
      <p:sp>
        <p:nvSpPr>
          <p:cNvPr id="131" name="Title 1"/>
          <p:cNvSpPr txBox="1"/>
          <p:nvPr/>
        </p:nvSpPr>
        <p:spPr>
          <a:xfrm>
            <a:off x="8165707" y="2150898"/>
            <a:ext cx="2847836" cy="304758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txBody>
          <a:bodyPr vert="horz" lIns="121902" tIns="60950" rIns="121902" bIns="60950" rtlCol="0" anchor="ctr" anchorCtr="0"/>
          <a:lstStyle>
            <a:lvl1pPr algn="ctr" defTabSz="10801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0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1865" b="1" dirty="0" smtClean="0">
                <a:solidFill>
                  <a:schemeClr val="bg1"/>
                </a:solidFill>
                <a:latin typeface="+mn-lt"/>
                <a:cs typeface="+mn-lt"/>
              </a:rPr>
              <a:t>Dimension: </a:t>
            </a:r>
            <a:r>
              <a:rPr lang="en-US" altLang="en-SG" sz="1865" b="1" dirty="0" smtClean="0">
                <a:solidFill>
                  <a:schemeClr val="bg1"/>
                </a:solidFill>
                <a:latin typeface="+mn-lt"/>
                <a:cs typeface="+mn-lt"/>
              </a:rPr>
              <a:t>Person</a:t>
            </a:r>
            <a:endParaRPr lang="en-US" altLang="en-SG" sz="1865" b="1" dirty="0" smtClean="0">
              <a:solidFill>
                <a:schemeClr val="bg1"/>
              </a:solidFill>
              <a:latin typeface="+mn-lt"/>
              <a:cs typeface="+mn-lt"/>
            </a:endParaRPr>
          </a:p>
        </p:txBody>
      </p:sp>
      <p:sp>
        <p:nvSpPr>
          <p:cNvPr id="134" name="Title 1"/>
          <p:cNvSpPr txBox="1"/>
          <p:nvPr/>
        </p:nvSpPr>
        <p:spPr>
          <a:xfrm>
            <a:off x="145329" y="3812180"/>
            <a:ext cx="2847975" cy="19939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121902" tIns="60950" rIns="121902" bIns="60950" rtlCol="0" anchor="ctr" anchorCtr="0"/>
          <a:lstStyle>
            <a:lvl1pPr algn="ctr" defTabSz="10801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0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SG" sz="1865" dirty="0" smtClean="0">
                <a:latin typeface="+mn-lt"/>
                <a:cs typeface="+mn-lt"/>
              </a:rPr>
            </a:br>
            <a:r>
              <a:rPr lang="en-SG" sz="1865" dirty="0" smtClean="0">
                <a:latin typeface="+mn-lt"/>
                <a:cs typeface="+mn-lt"/>
              </a:rPr>
              <a:t>Lifestyle ID</a:t>
            </a:r>
            <a:r>
              <a:rPr lang="en-US" altLang="en-SG" sz="1865" dirty="0" smtClean="0">
                <a:latin typeface="+mn-lt"/>
                <a:cs typeface="+mn-lt"/>
              </a:rPr>
              <a:t>(PK)</a:t>
            </a:r>
            <a:endParaRPr lang="en-SG" sz="1865" dirty="0" smtClean="0">
              <a:latin typeface="+mn-lt"/>
              <a:cs typeface="+mn-lt"/>
            </a:endParaRPr>
          </a:p>
          <a:p>
            <a:pPr algn="ctr"/>
            <a:r>
              <a:rPr lang="en-SG" sz="1865" dirty="0" smtClean="0">
                <a:latin typeface="+mn-lt"/>
                <a:cs typeface="+mn-lt"/>
              </a:rPr>
              <a:t>Diet Quality</a:t>
            </a:r>
            <a:endParaRPr lang="en-SG" sz="1865" dirty="0" smtClean="0">
              <a:latin typeface="+mn-lt"/>
              <a:cs typeface="+mn-lt"/>
            </a:endParaRPr>
          </a:p>
          <a:p>
            <a:pPr algn="ctr"/>
            <a:r>
              <a:rPr lang="en-SG" sz="1865" dirty="0" smtClean="0">
                <a:latin typeface="+mn-lt"/>
                <a:cs typeface="+mn-lt"/>
              </a:rPr>
              <a:t>Stress Level</a:t>
            </a:r>
            <a:endParaRPr lang="en-SG" sz="1865" dirty="0" smtClean="0">
              <a:latin typeface="+mn-lt"/>
              <a:cs typeface="+mn-lt"/>
            </a:endParaRPr>
          </a:p>
          <a:p>
            <a:pPr algn="ctr"/>
            <a:r>
              <a:rPr lang="en-US" altLang="en-SG" sz="1865" dirty="0" smtClean="0">
                <a:latin typeface="+mn-lt"/>
                <a:cs typeface="+mn-lt"/>
              </a:rPr>
              <a:t>Smoking Habit</a:t>
            </a:r>
            <a:endParaRPr lang="en-SG" sz="1865" dirty="0" smtClean="0">
              <a:latin typeface="+mn-lt"/>
              <a:cs typeface="+mn-lt"/>
            </a:endParaRPr>
          </a:p>
          <a:p>
            <a:pPr algn="ctr"/>
            <a:r>
              <a:rPr lang="en-SG" sz="1865" dirty="0" smtClean="0">
                <a:latin typeface="+mn-lt"/>
                <a:cs typeface="+mn-lt"/>
              </a:rPr>
              <a:t>Alcohol Consume</a:t>
            </a:r>
            <a:endParaRPr lang="en-SG" sz="1865" dirty="0" smtClean="0">
              <a:latin typeface="+mn-lt"/>
              <a:cs typeface="+mn-lt"/>
            </a:endParaRPr>
          </a:p>
        </p:txBody>
      </p:sp>
      <p:sp>
        <p:nvSpPr>
          <p:cNvPr id="135" name="Title 1"/>
          <p:cNvSpPr txBox="1"/>
          <p:nvPr/>
        </p:nvSpPr>
        <p:spPr>
          <a:xfrm>
            <a:off x="145455" y="3812104"/>
            <a:ext cx="2847791" cy="335233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txBody>
          <a:bodyPr vert="horz" lIns="121902" tIns="60950" rIns="121902" bIns="60950" rtlCol="0" anchor="ctr" anchorCtr="0"/>
          <a:lstStyle>
            <a:lvl1pPr algn="ctr" defTabSz="10801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0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1865" b="1" dirty="0" smtClean="0">
                <a:solidFill>
                  <a:schemeClr val="bg1"/>
                </a:solidFill>
                <a:latin typeface="+mn-lt"/>
                <a:cs typeface="+mn-lt"/>
              </a:rPr>
              <a:t>Dimension: Lifestyle</a:t>
            </a:r>
            <a:endParaRPr lang="en-SG" sz="1865" b="1" dirty="0" smtClean="0">
              <a:solidFill>
                <a:schemeClr val="bg1"/>
              </a:solidFill>
              <a:latin typeface="+mn-lt"/>
              <a:cs typeface="+mn-lt"/>
            </a:endParaRPr>
          </a:p>
        </p:txBody>
      </p:sp>
      <p:cxnSp>
        <p:nvCxnSpPr>
          <p:cNvPr id="137" name="Elbow Connector 136"/>
          <p:cNvCxnSpPr>
            <a:stCxn id="129" idx="1"/>
            <a:endCxn id="125" idx="3"/>
          </p:cNvCxnSpPr>
          <p:nvPr/>
        </p:nvCxnSpPr>
        <p:spPr>
          <a:xfrm rot="10800000">
            <a:off x="2993304" y="268245"/>
            <a:ext cx="1226820" cy="12636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/>
          <p:cNvCxnSpPr>
            <a:endCxn id="135" idx="3"/>
          </p:cNvCxnSpPr>
          <p:nvPr/>
        </p:nvCxnSpPr>
        <p:spPr>
          <a:xfrm rot="10800000" flipV="1">
            <a:off x="2993292" y="3240050"/>
            <a:ext cx="1226582" cy="7396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28" idx="3"/>
            <a:endCxn id="130" idx="1"/>
          </p:cNvCxnSpPr>
          <p:nvPr/>
        </p:nvCxnSpPr>
        <p:spPr>
          <a:xfrm>
            <a:off x="7068345" y="2919816"/>
            <a:ext cx="1097280" cy="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408</Words>
  <Application>WPS Presentation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 ID Age Gender ID Reception ID Country ID Mental Health ID Lifestyle ID Sleep Hours Work Hours Physical activity Social media usage</dc:title>
  <dc:creator>Aynul</dc:creator>
  <cp:lastModifiedBy>Tonmoy Roy</cp:lastModifiedBy>
  <cp:revision>12</cp:revision>
  <dcterms:created xsi:type="dcterms:W3CDTF">2025-08-12T12:09:00Z</dcterms:created>
  <dcterms:modified xsi:type="dcterms:W3CDTF">2025-08-26T11:04:12Z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23C0810199BE4AB189E804833548CBA4_13</vt:lpwstr>
  </property>
  <property fmtid="{D5CDD505-2E9C-101B-9397-08002B2CF9AE}" pid="3" name="KSOProductBuildVer">
    <vt:lpwstr>1033-12.2.0.22222</vt:lpwstr>
  </property>
</Properties>
</file>