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4"/>
  </p:notesMasterIdLst>
  <p:sldIdLst>
    <p:sldId id="256" r:id="rId5"/>
    <p:sldId id="257" r:id="rId6"/>
    <p:sldId id="276" r:id="rId7"/>
    <p:sldId id="447" r:id="rId8"/>
    <p:sldId id="277" r:id="rId9"/>
    <p:sldId id="479" r:id="rId10"/>
    <p:sldId id="302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303" r:id="rId21"/>
    <p:sldId id="448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300" r:id="rId32"/>
    <p:sldId id="301" r:id="rId33"/>
    <p:sldId id="299" r:id="rId34"/>
    <p:sldId id="420" r:id="rId35"/>
    <p:sldId id="478" r:id="rId36"/>
    <p:sldId id="407" r:id="rId37"/>
    <p:sldId id="425" r:id="rId38"/>
    <p:sldId id="416" r:id="rId39"/>
    <p:sldId id="417" r:id="rId40"/>
    <p:sldId id="418" r:id="rId41"/>
    <p:sldId id="419" r:id="rId42"/>
    <p:sldId id="426" r:id="rId43"/>
    <p:sldId id="450" r:id="rId44"/>
    <p:sldId id="409" r:id="rId45"/>
    <p:sldId id="411" r:id="rId46"/>
    <p:sldId id="408" r:id="rId47"/>
    <p:sldId id="464" r:id="rId48"/>
    <p:sldId id="466" r:id="rId49"/>
    <p:sldId id="467" r:id="rId50"/>
    <p:sldId id="468" r:id="rId51"/>
    <p:sldId id="469" r:id="rId52"/>
    <p:sldId id="441" r:id="rId53"/>
    <p:sldId id="470" r:id="rId54"/>
    <p:sldId id="471" r:id="rId55"/>
    <p:sldId id="472" r:id="rId56"/>
    <p:sldId id="474" r:id="rId57"/>
    <p:sldId id="475" r:id="rId58"/>
    <p:sldId id="476" r:id="rId59"/>
    <p:sldId id="477" r:id="rId60"/>
    <p:sldId id="421" r:id="rId61"/>
    <p:sldId id="264" r:id="rId62"/>
    <p:sldId id="265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411968-D35B-49FC-9B50-7A551A8AB388}" v="4" dt="2023-02-14T07:22:58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93" d="100"/>
          <a:sy n="93" d="100"/>
        </p:scale>
        <p:origin x="1162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uk Abdullah" userId="e52374dd587ef96a" providerId="LiveId" clId="{20545EE3-10E6-4934-9D51-5779A4A19012}"/>
    <pc:docChg chg="undo custSel addSld delSld modSld sldOrd">
      <pc:chgData name="Faruk Abdullah" userId="e52374dd587ef96a" providerId="LiveId" clId="{20545EE3-10E6-4934-9D51-5779A4A19012}" dt="2023-02-12T04:56:22.601" v="245" actId="20577"/>
      <pc:docMkLst>
        <pc:docMk/>
      </pc:docMkLst>
      <pc:sldChg chg="del">
        <pc:chgData name="Faruk Abdullah" userId="e52374dd587ef96a" providerId="LiveId" clId="{20545EE3-10E6-4934-9D51-5779A4A19012}" dt="2023-02-06T09:44:53.339" v="6" actId="47"/>
        <pc:sldMkLst>
          <pc:docMk/>
          <pc:sldMk cId="0" sldId="266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2213327231" sldId="290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2237859132" sldId="290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2264214486" sldId="291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2694494846" sldId="291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3200685438" sldId="292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4153271704" sldId="292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221482228" sldId="293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2293374648" sldId="293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1431943611" sldId="294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3837166349" sldId="294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622770808" sldId="295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1316592578" sldId="295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911855384" sldId="296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3216328612" sldId="296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311668521" sldId="297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733212590" sldId="297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1068281149" sldId="298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4090272063" sldId="298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648784911" sldId="299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3069974116" sldId="299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1182902891" sldId="300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2973355535" sldId="300"/>
        </pc:sldMkLst>
      </pc:sldChg>
      <pc:sldChg chg="del">
        <pc:chgData name="Faruk Abdullah" userId="e52374dd587ef96a" providerId="LiveId" clId="{20545EE3-10E6-4934-9D51-5779A4A19012}" dt="2023-02-06T09:43:25.556" v="2" actId="2696"/>
        <pc:sldMkLst>
          <pc:docMk/>
          <pc:sldMk cId="2537257252" sldId="301"/>
        </pc:sldMkLst>
      </pc:sldChg>
      <pc:sldChg chg="add">
        <pc:chgData name="Faruk Abdullah" userId="e52374dd587ef96a" providerId="LiveId" clId="{20545EE3-10E6-4934-9D51-5779A4A19012}" dt="2023-02-06T09:43:40.037" v="3"/>
        <pc:sldMkLst>
          <pc:docMk/>
          <pc:sldMk cId="3644721283" sldId="301"/>
        </pc:sldMkLst>
      </pc:sldChg>
      <pc:sldChg chg="delSp modSp mod">
        <pc:chgData name="Faruk Abdullah" userId="e52374dd587ef96a" providerId="LiveId" clId="{20545EE3-10E6-4934-9D51-5779A4A19012}" dt="2023-02-06T09:50:22.021" v="39" actId="1076"/>
        <pc:sldMkLst>
          <pc:docMk/>
          <pc:sldMk cId="135673741" sldId="303"/>
        </pc:sldMkLst>
        <pc:spChg chg="del">
          <ac:chgData name="Faruk Abdullah" userId="e52374dd587ef96a" providerId="LiveId" clId="{20545EE3-10E6-4934-9D51-5779A4A19012}" dt="2023-02-06T09:49:56.873" v="35" actId="478"/>
          <ac:spMkLst>
            <pc:docMk/>
            <pc:sldMk cId="135673741" sldId="303"/>
            <ac:spMk id="3" creationId="{6E8CB24A-62E9-4110-B1D8-805F528ED266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4" creationId="{ED0F4469-75A7-4572-BBF3-F27D073603ED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1" creationId="{4A36D95A-F79C-46EE-B345-9B04BA0EFECF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2" creationId="{2A479607-E445-410B-AF46-4DF4E6B593A8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3" creationId="{32D3B849-F88C-43E3-8D05-319811FC92B6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4" creationId="{8FF927A9-2BD6-4787-8EAE-F54D94CD5484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5" creationId="{7ABDB4BB-8E1D-4635-A130-36198E1654E7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6" creationId="{9FCC8B54-5F3B-4C0D-905D-5CEF089B5372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7" creationId="{CDE82A94-99FE-4384-B7EB-FFC037EB1981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8" creationId="{0DD09794-AEC9-49E5-8724-CB08560A7E05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19" creationId="{A2F9E5EB-619A-430F-80BB-DE9D8B7A2946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20" creationId="{EAC22499-02E1-41F0-BE30-15841273652D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21" creationId="{C1421F3F-7A93-4E29-913C-D3AF38EDDA29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22" creationId="{E49E2C50-0F72-4043-B4AF-0A683EE8B29B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23" creationId="{C1AB429E-F7C1-4D74-BA84-4AC1DE23FECB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24" creationId="{CA9732D5-EB8C-4E7C-BBA9-8B8E6802E64C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31" creationId="{738F4EE9-B82C-453D-B50E-3A09439CA077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34" creationId="{3CA46FF3-460C-4D1F-BCA1-61030AD0E56E}"/>
          </ac:spMkLst>
        </pc:spChg>
        <pc:spChg chg="mod">
          <ac:chgData name="Faruk Abdullah" userId="e52374dd587ef96a" providerId="LiveId" clId="{20545EE3-10E6-4934-9D51-5779A4A19012}" dt="2023-02-06T09:50:22.021" v="39" actId="1076"/>
          <ac:spMkLst>
            <pc:docMk/>
            <pc:sldMk cId="135673741" sldId="303"/>
            <ac:spMk id="35" creationId="{4FF4FA95-D9A9-41E1-9A31-6C22679B4FDA}"/>
          </ac:spMkLst>
        </pc:spChg>
        <pc:grpChg chg="mod">
          <ac:chgData name="Faruk Abdullah" userId="e52374dd587ef96a" providerId="LiveId" clId="{20545EE3-10E6-4934-9D51-5779A4A19012}" dt="2023-02-06T09:50:22.021" v="39" actId="1076"/>
          <ac:grpSpMkLst>
            <pc:docMk/>
            <pc:sldMk cId="135673741" sldId="303"/>
            <ac:grpSpMk id="36" creationId="{BFD985CA-653C-4564-B065-ABC44C88C10E}"/>
          </ac:grpSpMkLst>
        </pc:grp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5" creationId="{3CB3B8D6-7F10-4BF2-93FD-5ABA490DA243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6" creationId="{1D79E1DA-3D25-41F1-A41F-469E3916DA9D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7" creationId="{DFB410B0-6D0A-4C8E-8F5C-607C7E4DB55A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8" creationId="{1ED568FE-E1C0-4CCA-AFD2-7FA152D77566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9" creationId="{68F601E3-DE05-4058-941E-A20C76A0C50D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10" creationId="{FEBE5777-DF96-45D9-BBC7-20E541CFD479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25" creationId="{9A558E42-45EB-46B5-8F43-A97841BAC06F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26" creationId="{B0852240-D6AD-4B03-B1E6-C5D3FA80A152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27" creationId="{AAFFBB9B-497A-4674-88F9-42E9A87B8638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28" creationId="{78E8F2A2-E7CA-4F47-B94D-2A670F2564B5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29" creationId="{71D81066-86C4-401D-ADCE-0596C4D26A90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30" creationId="{150FABC2-ACD4-4036-B6DE-168B78646606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32" creationId="{D2B13DB6-0BB5-4558-A252-10235F858679}"/>
          </ac:cxnSpMkLst>
        </pc:cxnChg>
        <pc:cxnChg chg="mod">
          <ac:chgData name="Faruk Abdullah" userId="e52374dd587ef96a" providerId="LiveId" clId="{20545EE3-10E6-4934-9D51-5779A4A19012}" dt="2023-02-06T09:50:22.021" v="39" actId="1076"/>
          <ac:cxnSpMkLst>
            <pc:docMk/>
            <pc:sldMk cId="135673741" sldId="303"/>
            <ac:cxnSpMk id="33" creationId="{54614EAB-D7E9-4336-943B-574F3658110D}"/>
          </ac:cxnSpMkLst>
        </pc:cxnChg>
      </pc:sldChg>
      <pc:sldChg chg="addSp delSp modSp add del mod">
        <pc:chgData name="Faruk Abdullah" userId="e52374dd587ef96a" providerId="LiveId" clId="{20545EE3-10E6-4934-9D51-5779A4A19012}" dt="2023-02-06T10:45:12.923" v="59" actId="20577"/>
        <pc:sldMkLst>
          <pc:docMk/>
          <pc:sldMk cId="125924003" sldId="408"/>
        </pc:sldMkLst>
        <pc:spChg chg="del">
          <ac:chgData name="Faruk Abdullah" userId="e52374dd587ef96a" providerId="LiveId" clId="{20545EE3-10E6-4934-9D51-5779A4A19012}" dt="2023-02-06T10:44:47.973" v="43" actId="478"/>
          <ac:spMkLst>
            <pc:docMk/>
            <pc:sldMk cId="125924003" sldId="408"/>
            <ac:spMk id="8" creationId="{5C049B08-D53D-4745-91B9-EDE98C12AEB1}"/>
          </ac:spMkLst>
        </pc:spChg>
        <pc:spChg chg="add mod">
          <ac:chgData name="Faruk Abdullah" userId="e52374dd587ef96a" providerId="LiveId" clId="{20545EE3-10E6-4934-9D51-5779A4A19012}" dt="2023-02-06T10:45:12.923" v="59" actId="20577"/>
          <ac:spMkLst>
            <pc:docMk/>
            <pc:sldMk cId="125924003" sldId="408"/>
            <ac:spMk id="9" creationId="{A027633C-7728-1751-96DD-343B75FB2DD7}"/>
          </ac:spMkLst>
        </pc:spChg>
      </pc:sldChg>
      <pc:sldChg chg="addSp delSp modSp mod ord">
        <pc:chgData name="Faruk Abdullah" userId="e52374dd587ef96a" providerId="LiveId" clId="{20545EE3-10E6-4934-9D51-5779A4A19012}" dt="2023-02-06T10:46:31.596" v="63"/>
        <pc:sldMkLst>
          <pc:docMk/>
          <pc:sldMk cId="3335876339" sldId="409"/>
        </pc:sldMkLst>
        <pc:spChg chg="del">
          <ac:chgData name="Faruk Abdullah" userId="e52374dd587ef96a" providerId="LiveId" clId="{20545EE3-10E6-4934-9D51-5779A4A19012}" dt="2023-02-06T10:46:30.792" v="62" actId="478"/>
          <ac:spMkLst>
            <pc:docMk/>
            <pc:sldMk cId="3335876339" sldId="409"/>
            <ac:spMk id="2" creationId="{5D757438-3FE0-439A-B8E2-E7CEA2128045}"/>
          </ac:spMkLst>
        </pc:spChg>
        <pc:spChg chg="add mod">
          <ac:chgData name="Faruk Abdullah" userId="e52374dd587ef96a" providerId="LiveId" clId="{20545EE3-10E6-4934-9D51-5779A4A19012}" dt="2023-02-06T10:46:31.596" v="63"/>
          <ac:spMkLst>
            <pc:docMk/>
            <pc:sldMk cId="3335876339" sldId="409"/>
            <ac:spMk id="34" creationId="{210E16F6-A22C-29D3-C20C-2DD580D9CE05}"/>
          </ac:spMkLst>
        </pc:spChg>
      </pc:sldChg>
      <pc:sldChg chg="ord">
        <pc:chgData name="Faruk Abdullah" userId="e52374dd587ef96a" providerId="LiveId" clId="{20545EE3-10E6-4934-9D51-5779A4A19012}" dt="2023-02-06T10:47:33.106" v="69"/>
        <pc:sldMkLst>
          <pc:docMk/>
          <pc:sldMk cId="2653503319" sldId="411"/>
        </pc:sldMkLst>
      </pc:sldChg>
      <pc:sldChg chg="modSp">
        <pc:chgData name="Faruk Abdullah" userId="e52374dd587ef96a" providerId="LiveId" clId="{20545EE3-10E6-4934-9D51-5779A4A19012}" dt="2023-02-08T04:11:42.071" v="126" actId="20577"/>
        <pc:sldMkLst>
          <pc:docMk/>
          <pc:sldMk cId="1397250442" sldId="419"/>
        </pc:sldMkLst>
        <pc:spChg chg="mod">
          <ac:chgData name="Faruk Abdullah" userId="e52374dd587ef96a" providerId="LiveId" clId="{20545EE3-10E6-4934-9D51-5779A4A19012}" dt="2023-02-08T04:11:42.071" v="126" actId="20577"/>
          <ac:spMkLst>
            <pc:docMk/>
            <pc:sldMk cId="1397250442" sldId="419"/>
            <ac:spMk id="3" creationId="{42DDABF9-EF1D-4501-AF3F-47BC22155202}"/>
          </ac:spMkLst>
        </pc:spChg>
      </pc:sldChg>
      <pc:sldChg chg="modSp mod">
        <pc:chgData name="Faruk Abdullah" userId="e52374dd587ef96a" providerId="LiveId" clId="{20545EE3-10E6-4934-9D51-5779A4A19012}" dt="2023-02-06T10:52:33.265" v="75" actId="20577"/>
        <pc:sldMkLst>
          <pc:docMk/>
          <pc:sldMk cId="1782055015" sldId="421"/>
        </pc:sldMkLst>
        <pc:spChg chg="mod">
          <ac:chgData name="Faruk Abdullah" userId="e52374dd587ef96a" providerId="LiveId" clId="{20545EE3-10E6-4934-9D51-5779A4A19012}" dt="2023-02-06T10:52:33.265" v="75" actId="20577"/>
          <ac:spMkLst>
            <pc:docMk/>
            <pc:sldMk cId="1782055015" sldId="421"/>
            <ac:spMk id="3" creationId="{9A427A50-1DD0-4B7F-9ECC-4819ECE9C589}"/>
          </ac:spMkLst>
        </pc:spChg>
      </pc:sldChg>
      <pc:sldChg chg="modSp add mod">
        <pc:chgData name="Faruk Abdullah" userId="e52374dd587ef96a" providerId="LiveId" clId="{20545EE3-10E6-4934-9D51-5779A4A19012}" dt="2023-02-12T04:56:22.601" v="245" actId="20577"/>
        <pc:sldMkLst>
          <pc:docMk/>
          <pc:sldMk cId="3193581527" sldId="448"/>
        </pc:sldMkLst>
        <pc:spChg chg="mod">
          <ac:chgData name="Faruk Abdullah" userId="e52374dd587ef96a" providerId="LiveId" clId="{20545EE3-10E6-4934-9D51-5779A4A19012}" dt="2023-02-12T04:56:22.601" v="245" actId="20577"/>
          <ac:spMkLst>
            <pc:docMk/>
            <pc:sldMk cId="3193581527" sldId="448"/>
            <ac:spMk id="12" creationId="{DC318D9F-EAFB-41D0-8E00-5D0D8F4B87FC}"/>
          </ac:spMkLst>
        </pc:spChg>
        <pc:spChg chg="mod">
          <ac:chgData name="Faruk Abdullah" userId="e52374dd587ef96a" providerId="LiveId" clId="{20545EE3-10E6-4934-9D51-5779A4A19012}" dt="2023-02-12T04:56:00.870" v="223" actId="13926"/>
          <ac:spMkLst>
            <pc:docMk/>
            <pc:sldMk cId="3193581527" sldId="448"/>
            <ac:spMk id="15" creationId="{7A0F7C05-927F-4E48-99D5-3AACF662F716}"/>
          </ac:spMkLst>
        </pc:spChg>
      </pc:sldChg>
      <pc:sldChg chg="del">
        <pc:chgData name="Faruk Abdullah" userId="e52374dd587ef96a" providerId="LiveId" clId="{20545EE3-10E6-4934-9D51-5779A4A19012}" dt="2023-02-06T09:44:37.081" v="5" actId="47"/>
        <pc:sldMkLst>
          <pc:docMk/>
          <pc:sldMk cId="0" sldId="449"/>
        </pc:sldMkLst>
      </pc:sldChg>
      <pc:sldChg chg="del">
        <pc:chgData name="Faruk Abdullah" userId="e52374dd587ef96a" providerId="LiveId" clId="{20545EE3-10E6-4934-9D51-5779A4A19012}" dt="2023-02-06T10:46:43.653" v="64" actId="47"/>
        <pc:sldMkLst>
          <pc:docMk/>
          <pc:sldMk cId="2876709495" sldId="460"/>
        </pc:sldMkLst>
      </pc:sldChg>
      <pc:sldChg chg="del">
        <pc:chgData name="Faruk Abdullah" userId="e52374dd587ef96a" providerId="LiveId" clId="{20545EE3-10E6-4934-9D51-5779A4A19012}" dt="2023-02-06T10:46:49.428" v="65" actId="47"/>
        <pc:sldMkLst>
          <pc:docMk/>
          <pc:sldMk cId="261861393" sldId="461"/>
        </pc:sldMkLst>
      </pc:sldChg>
      <pc:sldChg chg="del">
        <pc:chgData name="Faruk Abdullah" userId="e52374dd587ef96a" providerId="LiveId" clId="{20545EE3-10E6-4934-9D51-5779A4A19012}" dt="2023-02-06T10:46:54.956" v="66" actId="47"/>
        <pc:sldMkLst>
          <pc:docMk/>
          <pc:sldMk cId="692095260" sldId="463"/>
        </pc:sldMkLst>
      </pc:sldChg>
      <pc:sldChg chg="del">
        <pc:chgData name="Faruk Abdullah" userId="e52374dd587ef96a" providerId="LiveId" clId="{20545EE3-10E6-4934-9D51-5779A4A19012}" dt="2023-02-06T10:47:19.471" v="67" actId="47"/>
        <pc:sldMkLst>
          <pc:docMk/>
          <pc:sldMk cId="3126128571" sldId="465"/>
        </pc:sldMkLst>
      </pc:sldChg>
      <pc:sldChg chg="modSp">
        <pc:chgData name="Faruk Abdullah" userId="e52374dd587ef96a" providerId="LiveId" clId="{20545EE3-10E6-4934-9D51-5779A4A19012}" dt="2023-02-06T10:48:15.777" v="72" actId="114"/>
        <pc:sldMkLst>
          <pc:docMk/>
          <pc:sldMk cId="3900724224" sldId="469"/>
        </pc:sldMkLst>
        <pc:spChg chg="mod">
          <ac:chgData name="Faruk Abdullah" userId="e52374dd587ef96a" providerId="LiveId" clId="{20545EE3-10E6-4934-9D51-5779A4A19012}" dt="2023-02-06T10:48:15.777" v="72" actId="114"/>
          <ac:spMkLst>
            <pc:docMk/>
            <pc:sldMk cId="3900724224" sldId="469"/>
            <ac:spMk id="4" creationId="{94C03A50-21A1-1620-C397-6CBE2F616375}"/>
          </ac:spMkLst>
        </pc:spChg>
      </pc:sldChg>
      <pc:sldChg chg="modSp">
        <pc:chgData name="Faruk Abdullah" userId="e52374dd587ef96a" providerId="LiveId" clId="{20545EE3-10E6-4934-9D51-5779A4A19012}" dt="2023-02-06T06:19:03.750" v="0" actId="20577"/>
        <pc:sldMkLst>
          <pc:docMk/>
          <pc:sldMk cId="3186727486" sldId="475"/>
        </pc:sldMkLst>
        <pc:spChg chg="mod">
          <ac:chgData name="Faruk Abdullah" userId="e52374dd587ef96a" providerId="LiveId" clId="{20545EE3-10E6-4934-9D51-5779A4A19012}" dt="2023-02-06T06:19:03.750" v="0" actId="20577"/>
          <ac:spMkLst>
            <pc:docMk/>
            <pc:sldMk cId="3186727486" sldId="475"/>
            <ac:spMk id="2" creationId="{1A8ABA16-6D95-868A-1679-CD2793E8941D}"/>
          </ac:spMkLst>
        </pc:spChg>
      </pc:sldChg>
      <pc:sldChg chg="addSp modSp new mod">
        <pc:chgData name="Faruk Abdullah" userId="e52374dd587ef96a" providerId="LiveId" clId="{20545EE3-10E6-4934-9D51-5779A4A19012}" dt="2023-02-06T09:48:48.681" v="34" actId="13822"/>
        <pc:sldMkLst>
          <pc:docMk/>
          <pc:sldMk cId="215534716" sldId="479"/>
        </pc:sldMkLst>
        <pc:spChg chg="add mod">
          <ac:chgData name="Faruk Abdullah" userId="e52374dd587ef96a" providerId="LiveId" clId="{20545EE3-10E6-4934-9D51-5779A4A19012}" dt="2023-02-06T09:48:25.082" v="30" actId="1076"/>
          <ac:spMkLst>
            <pc:docMk/>
            <pc:sldMk cId="215534716" sldId="479"/>
            <ac:spMk id="2" creationId="{0B6389AC-3C47-F381-7F71-E2D3066C6F56}"/>
          </ac:spMkLst>
        </pc:spChg>
        <pc:spChg chg="add mod">
          <ac:chgData name="Faruk Abdullah" userId="e52374dd587ef96a" providerId="LiveId" clId="{20545EE3-10E6-4934-9D51-5779A4A19012}" dt="2023-02-06T09:46:31.415" v="19"/>
          <ac:spMkLst>
            <pc:docMk/>
            <pc:sldMk cId="215534716" sldId="479"/>
            <ac:spMk id="3" creationId="{DD1D79AF-73BF-1B9A-BBEA-898A6D7E3FCF}"/>
          </ac:spMkLst>
        </pc:spChg>
        <pc:spChg chg="add mod">
          <ac:chgData name="Faruk Abdullah" userId="e52374dd587ef96a" providerId="LiveId" clId="{20545EE3-10E6-4934-9D51-5779A4A19012}" dt="2023-02-06T09:48:28.259" v="31" actId="14100"/>
          <ac:spMkLst>
            <pc:docMk/>
            <pc:sldMk cId="215534716" sldId="479"/>
            <ac:spMk id="4" creationId="{1A47704A-54E5-0A02-0890-CD3930B85DAE}"/>
          </ac:spMkLst>
        </pc:spChg>
        <pc:cxnChg chg="add mod">
          <ac:chgData name="Faruk Abdullah" userId="e52374dd587ef96a" providerId="LiveId" clId="{20545EE3-10E6-4934-9D51-5779A4A19012}" dt="2023-02-06T09:48:48.681" v="34" actId="13822"/>
          <ac:cxnSpMkLst>
            <pc:docMk/>
            <pc:sldMk cId="215534716" sldId="479"/>
            <ac:cxnSpMk id="6" creationId="{A56FCD0C-BE46-D766-AF9E-CB6DB091CA3C}"/>
          </ac:cxnSpMkLst>
        </pc:cxnChg>
      </pc:sldChg>
      <pc:sldChg chg="new del">
        <pc:chgData name="Faruk Abdullah" userId="e52374dd587ef96a" providerId="LiveId" clId="{20545EE3-10E6-4934-9D51-5779A4A19012}" dt="2023-02-06T09:43:25.556" v="2" actId="2696"/>
        <pc:sldMkLst>
          <pc:docMk/>
          <pc:sldMk cId="928211757" sldId="479"/>
        </pc:sldMkLst>
      </pc:sldChg>
      <pc:sldChg chg="add del">
        <pc:chgData name="Faruk Abdullah" userId="e52374dd587ef96a" providerId="LiveId" clId="{20545EE3-10E6-4934-9D51-5779A4A19012}" dt="2023-02-06T09:43:49.946" v="4" actId="47"/>
        <pc:sldMkLst>
          <pc:docMk/>
          <pc:sldMk cId="4164016901" sldId="479"/>
        </pc:sldMkLst>
      </pc:sldChg>
    </pc:docChg>
  </pc:docChgLst>
  <pc:docChgLst>
    <pc:chgData name="Faruk Abdullah" userId="e52374dd587ef96a" providerId="LiveId" clId="{14C8F48A-4762-4E6F-A7D9-5442E0A71FEF}"/>
    <pc:docChg chg="undo custSel addSld delSld modSld">
      <pc:chgData name="Faruk Abdullah" userId="e52374dd587ef96a" providerId="LiveId" clId="{14C8F48A-4762-4E6F-A7D9-5442E0A71FEF}" dt="2023-02-12T16:43:55.566" v="406" actId="20577"/>
      <pc:docMkLst>
        <pc:docMk/>
      </pc:docMkLst>
      <pc:sldChg chg="modSp mod">
        <pc:chgData name="Faruk Abdullah" userId="e52374dd587ef96a" providerId="LiveId" clId="{14C8F48A-4762-4E6F-A7D9-5442E0A71FEF}" dt="2023-02-12T16:43:55.566" v="406" actId="20577"/>
        <pc:sldMkLst>
          <pc:docMk/>
          <pc:sldMk cId="700707328" sldId="256"/>
        </pc:sldMkLst>
        <pc:graphicFrameChg chg="modGraphic">
          <ac:chgData name="Faruk Abdullah" userId="e52374dd587ef96a" providerId="LiveId" clId="{14C8F48A-4762-4E6F-A7D9-5442E0A71FEF}" dt="2023-02-12T16:43:55.566" v="406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Faruk Abdullah" userId="e52374dd587ef96a" providerId="LiveId" clId="{14C8F48A-4762-4E6F-A7D9-5442E0A71FEF}" dt="2023-02-03T20:05:11.989" v="384" actId="20577"/>
        <pc:sldMkLst>
          <pc:docMk/>
          <pc:sldMk cId="424874041" sldId="257"/>
        </pc:sldMkLst>
        <pc:spChg chg="mod">
          <ac:chgData name="Faruk Abdullah" userId="e52374dd587ef96a" providerId="LiveId" clId="{14C8F48A-4762-4E6F-A7D9-5442E0A71FEF}" dt="2023-02-03T20:05:11.989" v="384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2823762119" sldId="258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66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67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68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69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17983692" sldId="269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0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1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447499832" sldId="271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2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3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4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0" sldId="275"/>
        </pc:sldMkLst>
      </pc:sldChg>
      <pc:sldChg chg="modSp add mod">
        <pc:chgData name="Faruk Abdullah" userId="e52374dd587ef96a" providerId="LiveId" clId="{14C8F48A-4762-4E6F-A7D9-5442E0A71FEF}" dt="2023-02-03T19:11:17.047" v="32" actId="5793"/>
        <pc:sldMkLst>
          <pc:docMk/>
          <pc:sldMk cId="3690614862" sldId="276"/>
        </pc:sldMkLst>
        <pc:spChg chg="mod">
          <ac:chgData name="Faruk Abdullah" userId="e52374dd587ef96a" providerId="LiveId" clId="{14C8F48A-4762-4E6F-A7D9-5442E0A71FEF}" dt="2023-02-03T19:10:36.586" v="25" actId="113"/>
          <ac:spMkLst>
            <pc:docMk/>
            <pc:sldMk cId="3690614862" sldId="276"/>
            <ac:spMk id="6146" creationId="{00000000-0000-0000-0000-000000000000}"/>
          </ac:spMkLst>
        </pc:spChg>
        <pc:spChg chg="mod">
          <ac:chgData name="Faruk Abdullah" userId="e52374dd587ef96a" providerId="LiveId" clId="{14C8F48A-4762-4E6F-A7D9-5442E0A71FEF}" dt="2023-02-03T19:11:17.047" v="32" actId="5793"/>
          <ac:spMkLst>
            <pc:docMk/>
            <pc:sldMk cId="3690614862" sldId="276"/>
            <ac:spMk id="6147" creationId="{00000000-0000-0000-0000-000000000000}"/>
          </ac:spMkLst>
        </pc:spChg>
      </pc:sldChg>
      <pc:sldChg chg="add">
        <pc:chgData name="Faruk Abdullah" userId="e52374dd587ef96a" providerId="LiveId" clId="{14C8F48A-4762-4E6F-A7D9-5442E0A71FEF}" dt="2023-02-03T20:12:35.975" v="401"/>
        <pc:sldMkLst>
          <pc:docMk/>
          <pc:sldMk cId="1892782887" sldId="277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2213327231" sldId="290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2264214486" sldId="291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4153271704" sldId="292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2293374648" sldId="293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1431943611" sldId="294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622770808" sldId="295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911855384" sldId="296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311668521" sldId="297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1068281149" sldId="298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3069974116" sldId="299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1182902891" sldId="300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2537257252" sldId="301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1598648641" sldId="302"/>
        </pc:sldMkLst>
      </pc:sldChg>
      <pc:sldChg chg="modSp add mod">
        <pc:chgData name="Faruk Abdullah" userId="e52374dd587ef96a" providerId="LiveId" clId="{14C8F48A-4762-4E6F-A7D9-5442E0A71FEF}" dt="2023-02-03T20:02:08.994" v="379" actId="404"/>
        <pc:sldMkLst>
          <pc:docMk/>
          <pc:sldMk cId="135673741" sldId="303"/>
        </pc:sldMkLst>
        <pc:spChg chg="mod">
          <ac:chgData name="Faruk Abdullah" userId="e52374dd587ef96a" providerId="LiveId" clId="{14C8F48A-4762-4E6F-A7D9-5442E0A71FEF}" dt="2023-02-03T20:02:08.994" v="379" actId="404"/>
          <ac:spMkLst>
            <pc:docMk/>
            <pc:sldMk cId="135673741" sldId="303"/>
            <ac:spMk id="3" creationId="{6E8CB24A-62E9-4110-B1D8-805F528ED266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79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1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2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3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4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5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6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0" sldId="387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88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89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0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1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2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3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4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5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6"/>
        </pc:sldMkLst>
      </pc:sldChg>
      <pc:sldChg chg="del">
        <pc:chgData name="Faruk Abdullah" userId="e52374dd587ef96a" providerId="LiveId" clId="{14C8F48A-4762-4E6F-A7D9-5442E0A71FEF}" dt="2023-02-03T19:09:17.307" v="2" actId="47"/>
        <pc:sldMkLst>
          <pc:docMk/>
          <pc:sldMk cId="0" sldId="397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398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399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0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1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2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3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4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5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06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2576266663" sldId="407"/>
        </pc:sldMkLst>
        <pc:spChg chg="mod">
          <ac:chgData name="Faruk Abdullah" userId="e52374dd587ef96a" providerId="LiveId" clId="{14C8F48A-4762-4E6F-A7D9-5442E0A71FEF}" dt="2023-02-03T19:13:11.339" v="46" actId="14100"/>
          <ac:spMkLst>
            <pc:docMk/>
            <pc:sldMk cId="2576266663" sldId="407"/>
            <ac:spMk id="2" creationId="{9959F24C-6D7B-4729-B865-562E57213E54}"/>
          </ac:spMkLst>
        </pc:spChg>
        <pc:spChg chg="mod">
          <ac:chgData name="Faruk Abdullah" userId="e52374dd587ef96a" providerId="LiveId" clId="{14C8F48A-4762-4E6F-A7D9-5442E0A71FEF}" dt="2023-02-03T19:13:24.303" v="50" actId="403"/>
          <ac:spMkLst>
            <pc:docMk/>
            <pc:sldMk cId="2576266663" sldId="407"/>
            <ac:spMk id="3" creationId="{A196C761-60D5-4B8D-AD12-D7F49A6584F6}"/>
          </ac:spMkLst>
        </pc:spChg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125924003" sldId="408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3335876339" sldId="409"/>
        </pc:sldMkLst>
        <pc:spChg chg="mod">
          <ac:chgData name="Faruk Abdullah" userId="e52374dd587ef96a" providerId="LiveId" clId="{14C8F48A-4762-4E6F-A7D9-5442E0A71FEF}" dt="2023-02-03T19:20:58.911" v="121" actId="404"/>
          <ac:spMkLst>
            <pc:docMk/>
            <pc:sldMk cId="3335876339" sldId="409"/>
            <ac:spMk id="2" creationId="{5D757438-3FE0-439A-B8E2-E7CEA2128045}"/>
          </ac:spMkLst>
        </pc:spChg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10"/>
        </pc:sldMkLst>
      </pc:sldChg>
      <pc:sldChg chg="modSp add mod">
        <pc:chgData name="Faruk Abdullah" userId="e52374dd587ef96a" providerId="LiveId" clId="{14C8F48A-4762-4E6F-A7D9-5442E0A71FEF}" dt="2023-02-03T19:21:41.317" v="126" actId="1076"/>
        <pc:sldMkLst>
          <pc:docMk/>
          <pc:sldMk cId="2653503319" sldId="411"/>
        </pc:sldMkLst>
        <pc:spChg chg="mod">
          <ac:chgData name="Faruk Abdullah" userId="e52374dd587ef96a" providerId="LiveId" clId="{14C8F48A-4762-4E6F-A7D9-5442E0A71FEF}" dt="2023-02-03T19:21:41.317" v="126" actId="1076"/>
          <ac:spMkLst>
            <pc:docMk/>
            <pc:sldMk cId="2653503319" sldId="411"/>
            <ac:spMk id="2" creationId="{01C84E7C-8191-454F-A0B9-CB31AB4907A7}"/>
          </ac:spMkLst>
        </pc:spChg>
        <pc:spChg chg="mod">
          <ac:chgData name="Faruk Abdullah" userId="e52374dd587ef96a" providerId="LiveId" clId="{14C8F48A-4762-4E6F-A7D9-5442E0A71FEF}" dt="2023-02-03T19:21:41.317" v="126" actId="1076"/>
          <ac:spMkLst>
            <pc:docMk/>
            <pc:sldMk cId="2653503319" sldId="411"/>
            <ac:spMk id="38" creationId="{287F005F-5FFF-4CB7-BD97-4F2ABF46705D}"/>
          </ac:spMkLst>
        </pc:spChg>
        <pc:spChg chg="mod">
          <ac:chgData name="Faruk Abdullah" userId="e52374dd587ef96a" providerId="LiveId" clId="{14C8F48A-4762-4E6F-A7D9-5442E0A71FEF}" dt="2023-02-03T19:21:41.317" v="126" actId="1076"/>
          <ac:spMkLst>
            <pc:docMk/>
            <pc:sldMk cId="2653503319" sldId="411"/>
            <ac:spMk id="39" creationId="{AD43F2F9-D9B4-437E-BDE5-48446D7A5675}"/>
          </ac:spMkLst>
        </pc:spChg>
        <pc:spChg chg="mod">
          <ac:chgData name="Faruk Abdullah" userId="e52374dd587ef96a" providerId="LiveId" clId="{14C8F48A-4762-4E6F-A7D9-5442E0A71FEF}" dt="2023-02-03T19:21:20.909" v="125" actId="14100"/>
          <ac:spMkLst>
            <pc:docMk/>
            <pc:sldMk cId="2653503319" sldId="411"/>
            <ac:spMk id="40" creationId="{A699299C-D3E8-49EE-A9AF-B0EDEF56D438}"/>
          </ac:spMkLst>
        </pc:spChg>
        <pc:grpChg chg="mod">
          <ac:chgData name="Faruk Abdullah" userId="e52374dd587ef96a" providerId="LiveId" clId="{14C8F48A-4762-4E6F-A7D9-5442E0A71FEF}" dt="2023-02-03T19:21:41.317" v="126" actId="1076"/>
          <ac:grpSpMkLst>
            <pc:docMk/>
            <pc:sldMk cId="2653503319" sldId="411"/>
            <ac:grpSpMk id="3" creationId="{C19E2172-3CF4-40C2-BDA0-72E64789F1CB}"/>
          </ac:grpSpMkLst>
        </pc:grpChg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12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13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3680364912" sldId="414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15"/>
        </pc:sldMkLst>
      </pc:sldChg>
      <pc:sldChg chg="modSp add mod">
        <pc:chgData name="Faruk Abdullah" userId="e52374dd587ef96a" providerId="LiveId" clId="{14C8F48A-4762-4E6F-A7D9-5442E0A71FEF}" dt="2023-02-03T19:15:28.371" v="63" actId="14100"/>
        <pc:sldMkLst>
          <pc:docMk/>
          <pc:sldMk cId="1434935863" sldId="416"/>
        </pc:sldMkLst>
        <pc:spChg chg="mod">
          <ac:chgData name="Faruk Abdullah" userId="e52374dd587ef96a" providerId="LiveId" clId="{14C8F48A-4762-4E6F-A7D9-5442E0A71FEF}" dt="2023-02-03T19:15:28.371" v="63" actId="14100"/>
          <ac:spMkLst>
            <pc:docMk/>
            <pc:sldMk cId="1434935863" sldId="416"/>
            <ac:spMk id="41" creationId="{8D82424F-CE63-4C58-8E67-4357FECAFDC1}"/>
          </ac:spMkLst>
        </pc:spChg>
        <pc:graphicFrameChg chg="mod">
          <ac:chgData name="Faruk Abdullah" userId="e52374dd587ef96a" providerId="LiveId" clId="{14C8F48A-4762-4E6F-A7D9-5442E0A71FEF}" dt="2023-02-03T19:14:20.720" v="60" actId="1076"/>
          <ac:graphicFrameMkLst>
            <pc:docMk/>
            <pc:sldMk cId="1434935863" sldId="416"/>
            <ac:graphicFrameMk id="2" creationId="{C8C092BC-C075-4F62-B1A1-CABBD5ADDF90}"/>
          </ac:graphicFrameMkLst>
        </pc:graphicFrame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1503986730" sldId="417"/>
        </pc:sldMkLst>
      </pc:sldChg>
      <pc:sldChg chg="modSp add mod">
        <pc:chgData name="Faruk Abdullah" userId="e52374dd587ef96a" providerId="LiveId" clId="{14C8F48A-4762-4E6F-A7D9-5442E0A71FEF}" dt="2023-02-03T19:16:05.181" v="70" actId="1076"/>
        <pc:sldMkLst>
          <pc:docMk/>
          <pc:sldMk cId="4255697006" sldId="417"/>
        </pc:sldMkLst>
        <pc:spChg chg="mod">
          <ac:chgData name="Faruk Abdullah" userId="e52374dd587ef96a" providerId="LiveId" clId="{14C8F48A-4762-4E6F-A7D9-5442E0A71FEF}" dt="2023-02-03T19:16:05.181" v="70" actId="1076"/>
          <ac:spMkLst>
            <pc:docMk/>
            <pc:sldMk cId="4255697006" sldId="417"/>
            <ac:spMk id="3" creationId="{D91A3774-9A36-4C0A-ADCC-105B2835AD0C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473464163" sldId="418"/>
        </pc:sldMkLst>
      </pc:sldChg>
      <pc:sldChg chg="modSp add mod">
        <pc:chgData name="Faruk Abdullah" userId="e52374dd587ef96a" providerId="LiveId" clId="{14C8F48A-4762-4E6F-A7D9-5442E0A71FEF}" dt="2023-02-03T19:17:36.595" v="78" actId="20577"/>
        <pc:sldMkLst>
          <pc:docMk/>
          <pc:sldMk cId="3880627993" sldId="418"/>
        </pc:sldMkLst>
        <pc:spChg chg="mod">
          <ac:chgData name="Faruk Abdullah" userId="e52374dd587ef96a" providerId="LiveId" clId="{14C8F48A-4762-4E6F-A7D9-5442E0A71FEF}" dt="2023-02-03T19:17:36.595" v="78" actId="20577"/>
          <ac:spMkLst>
            <pc:docMk/>
            <pc:sldMk cId="3880627993" sldId="418"/>
            <ac:spMk id="3" creationId="{65ADEFD8-7DD6-41FD-A1DB-5209ECD4C742}"/>
          </ac:spMkLst>
        </pc:spChg>
      </pc:sldChg>
      <pc:sldChg chg="modSp add mod">
        <pc:chgData name="Faruk Abdullah" userId="e52374dd587ef96a" providerId="LiveId" clId="{14C8F48A-4762-4E6F-A7D9-5442E0A71FEF}" dt="2023-02-03T20:03:33.492" v="382" actId="115"/>
        <pc:sldMkLst>
          <pc:docMk/>
          <pc:sldMk cId="1397250442" sldId="419"/>
        </pc:sldMkLst>
        <pc:spChg chg="mod">
          <ac:chgData name="Faruk Abdullah" userId="e52374dd587ef96a" providerId="LiveId" clId="{14C8F48A-4762-4E6F-A7D9-5442E0A71FEF}" dt="2023-02-03T20:03:33.492" v="382" actId="115"/>
          <ac:spMkLst>
            <pc:docMk/>
            <pc:sldMk cId="1397250442" sldId="419"/>
            <ac:spMk id="3" creationId="{42DDABF9-EF1D-4501-AF3F-47BC22155202}"/>
          </ac:spMkLst>
        </pc:sp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920541934" sldId="419"/>
        </pc:sldMkLst>
      </pc:sldChg>
      <pc:sldChg chg="add">
        <pc:chgData name="Faruk Abdullah" userId="e52374dd587ef96a" providerId="LiveId" clId="{14C8F48A-4762-4E6F-A7D9-5442E0A71FEF}" dt="2023-02-03T19:09:44.360" v="8"/>
        <pc:sldMkLst>
          <pc:docMk/>
          <pc:sldMk cId="2037084057" sldId="420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3905083673" sldId="420"/>
        </pc:sldMkLst>
      </pc:sldChg>
      <pc:sldChg chg="modSp add mod">
        <pc:chgData name="Faruk Abdullah" userId="e52374dd587ef96a" providerId="LiveId" clId="{14C8F48A-4762-4E6F-A7D9-5442E0A71FEF}" dt="2023-02-03T19:50:47.132" v="284" actId="1076"/>
        <pc:sldMkLst>
          <pc:docMk/>
          <pc:sldMk cId="1782055015" sldId="421"/>
        </pc:sldMkLst>
        <pc:spChg chg="mod">
          <ac:chgData name="Faruk Abdullah" userId="e52374dd587ef96a" providerId="LiveId" clId="{14C8F48A-4762-4E6F-A7D9-5442E0A71FEF}" dt="2023-02-03T19:50:47.132" v="284" actId="1076"/>
          <ac:spMkLst>
            <pc:docMk/>
            <pc:sldMk cId="1782055015" sldId="421"/>
            <ac:spMk id="3" creationId="{9A427A50-1DD0-4B7F-9ECC-4819ECE9C589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1912258291" sldId="421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723296228" sldId="422"/>
        </pc:sldMkLst>
      </pc:sldChg>
      <pc:sldChg chg="delSp add del mod">
        <pc:chgData name="Faruk Abdullah" userId="e52374dd587ef96a" providerId="LiveId" clId="{14C8F48A-4762-4E6F-A7D9-5442E0A71FEF}" dt="2023-02-03T19:23:11.182" v="136" actId="47"/>
        <pc:sldMkLst>
          <pc:docMk/>
          <pc:sldMk cId="981838162" sldId="422"/>
        </pc:sldMkLst>
        <pc:spChg chg="del">
          <ac:chgData name="Faruk Abdullah" userId="e52374dd587ef96a" providerId="LiveId" clId="{14C8F48A-4762-4E6F-A7D9-5442E0A71FEF}" dt="2023-02-03T19:22:39.371" v="128" actId="21"/>
          <ac:spMkLst>
            <pc:docMk/>
            <pc:sldMk cId="981838162" sldId="422"/>
            <ac:spMk id="18" creationId="{252E2AA3-68B9-4DE2-BEF7-7BA618F1E3D6}"/>
          </ac:spMkLst>
        </pc:spChg>
        <pc:spChg chg="del">
          <ac:chgData name="Faruk Abdullah" userId="e52374dd587ef96a" providerId="LiveId" clId="{14C8F48A-4762-4E6F-A7D9-5442E0A71FEF}" dt="2023-02-03T19:22:39.371" v="128" actId="21"/>
          <ac:spMkLst>
            <pc:docMk/>
            <pc:sldMk cId="981838162" sldId="422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22:39.371" v="128" actId="21"/>
          <ac:spMkLst>
            <pc:docMk/>
            <pc:sldMk cId="981838162" sldId="422"/>
            <ac:spMk id="121" creationId="{BC293CAB-57F9-4851-8B76-ECE6CF277E82}"/>
          </ac:spMkLst>
        </pc:spChg>
        <pc:grpChg chg="del">
          <ac:chgData name="Faruk Abdullah" userId="e52374dd587ef96a" providerId="LiveId" clId="{14C8F48A-4762-4E6F-A7D9-5442E0A71FEF}" dt="2023-02-03T19:22:39.371" v="128" actId="21"/>
          <ac:grpSpMkLst>
            <pc:docMk/>
            <pc:sldMk cId="981838162" sldId="422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22:39.371" v="128" actId="21"/>
          <ac:grpSpMkLst>
            <pc:docMk/>
            <pc:sldMk cId="981838162" sldId="422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22:39.371" v="128" actId="21"/>
          <ac:grpSpMkLst>
            <pc:docMk/>
            <pc:sldMk cId="981838162" sldId="422"/>
            <ac:grpSpMk id="103" creationId="{BD3A6179-1D6F-4AB6-9E63-BDA0F8C48BF1}"/>
          </ac:grpSpMkLst>
        </pc:grpChg>
        <pc:cxnChg chg="del">
          <ac:chgData name="Faruk Abdullah" userId="e52374dd587ef96a" providerId="LiveId" clId="{14C8F48A-4762-4E6F-A7D9-5442E0A71FEF}" dt="2023-02-03T19:22:39.371" v="128" actId="21"/>
          <ac:cxnSpMkLst>
            <pc:docMk/>
            <pc:sldMk cId="981838162" sldId="422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22:39.371" v="128" actId="21"/>
          <ac:cxnSpMkLst>
            <pc:docMk/>
            <pc:sldMk cId="981838162" sldId="422"/>
            <ac:cxnSpMk id="94" creationId="{05B1380A-D371-40C3-A89F-E629630FC7E2}"/>
          </ac:cxnSpMkLst>
        </pc:cxn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352807135" sldId="423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24"/>
        </pc:sldMkLst>
      </pc:sldChg>
      <pc:sldChg chg="modSp add mod">
        <pc:chgData name="Faruk Abdullah" userId="e52374dd587ef96a" providerId="LiveId" clId="{14C8F48A-4762-4E6F-A7D9-5442E0A71FEF}" dt="2023-02-03T19:13:55.720" v="57" actId="1076"/>
        <pc:sldMkLst>
          <pc:docMk/>
          <pc:sldMk cId="1398856" sldId="425"/>
        </pc:sldMkLst>
        <pc:spChg chg="mod">
          <ac:chgData name="Faruk Abdullah" userId="e52374dd587ef96a" providerId="LiveId" clId="{14C8F48A-4762-4E6F-A7D9-5442E0A71FEF}" dt="2023-02-03T19:13:55.720" v="57" actId="1076"/>
          <ac:spMkLst>
            <pc:docMk/>
            <pc:sldMk cId="1398856" sldId="425"/>
            <ac:spMk id="2" creationId="{A77BEB57-1D09-4AB2-8479-E2E543E34964}"/>
          </ac:spMkLst>
        </pc:spChg>
      </pc:sldChg>
      <pc:sldChg chg="modSp add mod">
        <pc:chgData name="Faruk Abdullah" userId="e52374dd587ef96a" providerId="LiveId" clId="{14C8F48A-4762-4E6F-A7D9-5442E0A71FEF}" dt="2023-02-03T19:19:09.576" v="88" actId="1076"/>
        <pc:sldMkLst>
          <pc:docMk/>
          <pc:sldMk cId="3429056209" sldId="426"/>
        </pc:sldMkLst>
        <pc:spChg chg="mod">
          <ac:chgData name="Faruk Abdullah" userId="e52374dd587ef96a" providerId="LiveId" clId="{14C8F48A-4762-4E6F-A7D9-5442E0A71FEF}" dt="2023-02-03T19:19:09.576" v="88" actId="1076"/>
          <ac:spMkLst>
            <pc:docMk/>
            <pc:sldMk cId="3429056209" sldId="426"/>
            <ac:spMk id="2" creationId="{A77BEB57-1D09-4AB2-8479-E2E543E34964}"/>
          </ac:spMkLst>
        </pc:spChg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27"/>
        </pc:sldMkLst>
      </pc:sldChg>
      <pc:sldChg chg="delSp add del mod">
        <pc:chgData name="Faruk Abdullah" userId="e52374dd587ef96a" providerId="LiveId" clId="{14C8F48A-4762-4E6F-A7D9-5442E0A71FEF}" dt="2023-02-03T19:28:38.488" v="166" actId="47"/>
        <pc:sldMkLst>
          <pc:docMk/>
          <pc:sldMk cId="3407422597" sldId="427"/>
        </pc:sldMkLst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1" creationId="{F242D185-2800-4ADE-913A-58B322D93194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2" creationId="{8CF680C1-84C5-45D7-BF24-F993201E92FC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3" creationId="{C4B6934E-0348-4242-ABAB-0541DDF1C40E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4" creationId="{E5A8E2BC-1C68-47B2-B188-6303030B51E8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5" creationId="{FBCBA4F4-B4DF-4B98-B048-0F549EDB6CCE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6" creationId="{873B6423-1178-4A05-AC36-45E8AEA660F9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7" creationId="{6A25F442-1ACC-4B5D-A212-B4B5B87F924F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8" creationId="{E50DB080-17B3-49F1-818B-47A5781457E2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79" creationId="{44C51021-C897-4F00-BE6F-9CB92A867389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80" creationId="{7F54719C-9235-401A-929A-DB15DDE231DF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81" creationId="{15DF81E5-8D78-4E20-81D8-A74B70CB3970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82" creationId="{BF10F011-7B71-4C0A-A378-79F92D804831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08" creationId="{FA19D761-82A1-4E37-A45A-38A68F8488C3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09" creationId="{EFE835D2-CE67-42E0-9D9A-981462FA0B54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10" creationId="{A2161517-0A59-4125-AB08-7AA959E45845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11" creationId="{C6958002-4A5B-4DAB-9886-865D9F6E5E1C}"/>
          </ac:spMkLst>
        </pc:spChg>
        <pc:spChg chg="del">
          <ac:chgData name="Faruk Abdullah" userId="e52374dd587ef96a" providerId="LiveId" clId="{14C8F48A-4762-4E6F-A7D9-5442E0A71FEF}" dt="2023-02-03T19:25:37.018" v="149" actId="21"/>
          <ac:spMkLst>
            <pc:docMk/>
            <pc:sldMk cId="3407422597" sldId="427"/>
            <ac:spMk id="121" creationId="{BC293CAB-57F9-4851-8B76-ECE6CF277E82}"/>
          </ac:spMkLst>
        </pc:s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28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42" creationId="{2D8532E6-F032-4492-9FD3-5CB2A86334CF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45" creationId="{B9397775-E535-481C-81F0-EA96FEF57132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48" creationId="{6DE24464-419C-4CC1-8A25-45266D8972BA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52" creationId="{4B5FE7C4-ADC8-4305-AC98-E504C1D5CCEE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59" creationId="{1BEEF3AA-3507-4ED9-86CD-E5DF89142AF9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62" creationId="{9E1C74BC-C936-406E-B442-E5B40413FB00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65" creationId="{5D4C523E-0D56-4116-9FA4-775EF976F5B5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68" creationId="{62A60739-D2BF-40EC-9D70-C04342AF759C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103" creationId="{BD3A6179-1D6F-4AB6-9E63-BDA0F8C48BF1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139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162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5:37.018" v="149" actId="21"/>
          <ac:grpSpMkLst>
            <pc:docMk/>
            <pc:sldMk cId="3407422597" sldId="427"/>
            <ac:grpSpMk id="178" creationId="{00000000-0000-0000-0000-000000000000}"/>
          </ac:grpSpMkLst>
        </pc:grp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38" creationId="{8A438749-1340-4F4C-9A7C-F7250B01875D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39" creationId="{74713C5D-DA42-467D-87F7-3B218BCB42C6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40" creationId="{2B46B8C4-1E91-4B7E-8997-A08A68AF52CC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41" creationId="{8AF43A91-8323-457E-A57D-EC1B440986BF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51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55" creationId="{8F92798F-72A2-4F6F-B87E-AE922A3DE175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56" creationId="{91065868-E11C-4C25-AFDC-7F37CE39088B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57" creationId="{504C6E4A-4F77-4BAD-9EBF-52AA6F074810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58" creationId="{AF5ECCA6-4C58-4C23-B8FF-7177477091E7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94" creationId="{05B1380A-D371-40C3-A89F-E629630FC7E2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153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156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5:37.018" v="149" actId="21"/>
          <ac:cxnSpMkLst>
            <pc:docMk/>
            <pc:sldMk cId="3407422597" sldId="427"/>
            <ac:cxnSpMk id="161" creationId="{00000000-0000-0000-0000-000000000000}"/>
          </ac:cxnSpMkLst>
        </pc:cxnChg>
      </pc:sldChg>
      <pc:sldChg chg="del">
        <pc:chgData name="Faruk Abdullah" userId="e52374dd587ef96a" providerId="LiveId" clId="{14C8F48A-4762-4E6F-A7D9-5442E0A71FEF}" dt="2023-02-03T19:09:31.439" v="5" actId="47"/>
        <pc:sldMkLst>
          <pc:docMk/>
          <pc:sldMk cId="0" sldId="428"/>
        </pc:sldMkLst>
      </pc:sldChg>
      <pc:sldChg chg="delSp add del mod">
        <pc:chgData name="Faruk Abdullah" userId="e52374dd587ef96a" providerId="LiveId" clId="{14C8F48A-4762-4E6F-A7D9-5442E0A71FEF}" dt="2023-02-03T19:25:08.904" v="147" actId="47"/>
        <pc:sldMkLst>
          <pc:docMk/>
          <pc:sldMk cId="2932864333" sldId="428"/>
        </pc:sldMkLst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38" creationId="{5FB3EE94-D66A-4ED8-BA66-FDA665721B30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39" creationId="{8AFF584B-6233-4C64-B37F-037B0731025B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41" creationId="{F244D1C1-3A3D-4E80-B032-BBE0202FB3F3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08" creationId="{FA19D761-82A1-4E37-A45A-38A68F8488C3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09" creationId="{EFE835D2-CE67-42E0-9D9A-981462FA0B54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10" creationId="{A2161517-0A59-4125-AB08-7AA959E45845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11" creationId="{C6958002-4A5B-4DAB-9886-865D9F6E5E1C}"/>
          </ac:spMkLst>
        </pc:spChg>
        <pc:spChg chg="del">
          <ac:chgData name="Faruk Abdullah" userId="e52374dd587ef96a" providerId="LiveId" clId="{14C8F48A-4762-4E6F-A7D9-5442E0A71FEF}" dt="2023-02-03T19:23:38.021" v="137" actId="21"/>
          <ac:spMkLst>
            <pc:docMk/>
            <pc:sldMk cId="2932864333" sldId="428"/>
            <ac:spMk id="121" creationId="{BC293CAB-57F9-4851-8B76-ECE6CF277E82}"/>
          </ac:spMkLst>
        </pc:s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28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103" creationId="{BD3A6179-1D6F-4AB6-9E63-BDA0F8C48BF1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139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162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23:38.021" v="137" actId="21"/>
          <ac:grpSpMkLst>
            <pc:docMk/>
            <pc:sldMk cId="2932864333" sldId="428"/>
            <ac:grpSpMk id="178" creationId="{00000000-0000-0000-0000-000000000000}"/>
          </ac:grpSpMkLst>
        </pc:grp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51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94" creationId="{05B1380A-D371-40C3-A89F-E629630FC7E2}"/>
          </ac:cxnSpMkLst>
        </pc:cxn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153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156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23:38.021" v="137" actId="21"/>
          <ac:cxnSpMkLst>
            <pc:docMk/>
            <pc:sldMk cId="2932864333" sldId="428"/>
            <ac:cxnSpMk id="161" creationId="{00000000-0000-0000-0000-000000000000}"/>
          </ac:cxnSpMkLst>
        </pc:cxnChg>
      </pc:sldChg>
      <pc:sldChg chg="del">
        <pc:chgData name="Faruk Abdullah" userId="e52374dd587ef96a" providerId="LiveId" clId="{14C8F48A-4762-4E6F-A7D9-5442E0A71FEF}" dt="2023-02-03T19:09:31.439" v="5" actId="47"/>
        <pc:sldMkLst>
          <pc:docMk/>
          <pc:sldMk cId="0" sldId="429"/>
        </pc:sldMkLst>
      </pc:sldChg>
      <pc:sldChg chg="delSp add del mod">
        <pc:chgData name="Faruk Abdullah" userId="e52374dd587ef96a" providerId="LiveId" clId="{14C8F48A-4762-4E6F-A7D9-5442E0A71FEF}" dt="2023-02-03T19:33:54.037" v="180" actId="47"/>
        <pc:sldMkLst>
          <pc:docMk/>
          <pc:sldMk cId="1128150383" sldId="429"/>
        </pc:sldMkLst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1" creationId="{F242D185-2800-4ADE-913A-58B322D93194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2" creationId="{8CF680C1-84C5-45D7-BF24-F993201E92FC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3" creationId="{C4B6934E-0348-4242-ABAB-0541DDF1C40E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4" creationId="{E5A8E2BC-1C68-47B2-B188-6303030B51E8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5" creationId="{FBCBA4F4-B4DF-4B98-B048-0F549EDB6CCE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6" creationId="{873B6423-1178-4A05-AC36-45E8AEA660F9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7" creationId="{6A25F442-1ACC-4B5D-A212-B4B5B87F924F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8" creationId="{E50DB080-17B3-49F1-818B-47A5781457E2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79" creationId="{44C51021-C897-4F00-BE6F-9CB92A867389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80" creationId="{7F54719C-9235-401A-929A-DB15DDE231DF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82" creationId="{BF10F011-7B71-4C0A-A378-79F92D804831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108" creationId="{FA19D761-82A1-4E37-A45A-38A68F8488C3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109" creationId="{EFE835D2-CE67-42E0-9D9A-981462FA0B54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110" creationId="{A2161517-0A59-4125-AB08-7AA959E45845}"/>
          </ac:spMkLst>
        </pc:spChg>
        <pc:spChg chg="del">
          <ac:chgData name="Faruk Abdullah" userId="e52374dd587ef96a" providerId="LiveId" clId="{14C8F48A-4762-4E6F-A7D9-5442E0A71FEF}" dt="2023-02-03T19:32:39.043" v="172" actId="21"/>
          <ac:spMkLst>
            <pc:docMk/>
            <pc:sldMk cId="1128150383" sldId="429"/>
            <ac:spMk id="111" creationId="{C6958002-4A5B-4DAB-9886-865D9F6E5E1C}"/>
          </ac:spMkLst>
        </pc:s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28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42" creationId="{2D8532E6-F032-4492-9FD3-5CB2A86334CF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45" creationId="{B9397775-E535-481C-81F0-EA96FEF57132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48" creationId="{6DE24464-419C-4CC1-8A25-45266D8972BA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52" creationId="{4B5FE7C4-ADC8-4305-AC98-E504C1D5CCEE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59" creationId="{1BEEF3AA-3507-4ED9-86CD-E5DF89142AF9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62" creationId="{9E1C74BC-C936-406E-B442-E5B40413FB00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65" creationId="{5D4C523E-0D56-4116-9FA4-775EF976F5B5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68" creationId="{62A60739-D2BF-40EC-9D70-C04342AF759C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103" creationId="{BD3A6179-1D6F-4AB6-9E63-BDA0F8C48BF1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139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162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2:39.043" v="172" actId="21"/>
          <ac:grpSpMkLst>
            <pc:docMk/>
            <pc:sldMk cId="1128150383" sldId="429"/>
            <ac:grpSpMk id="178" creationId="{00000000-0000-0000-0000-000000000000}"/>
          </ac:grpSpMkLst>
        </pc:grp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38" creationId="{8A438749-1340-4F4C-9A7C-F7250B01875D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39" creationId="{74713C5D-DA42-467D-87F7-3B218BCB42C6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40" creationId="{2B46B8C4-1E91-4B7E-8997-A08A68AF52CC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41" creationId="{8AF43A91-8323-457E-A57D-EC1B440986BF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51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55" creationId="{8F92798F-72A2-4F6F-B87E-AE922A3DE175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56" creationId="{91065868-E11C-4C25-AFDC-7F37CE39088B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57" creationId="{504C6E4A-4F77-4BAD-9EBF-52AA6F074810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58" creationId="{AF5ECCA6-4C58-4C23-B8FF-7177477091E7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94" creationId="{05B1380A-D371-40C3-A89F-E629630FC7E2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153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156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2:39.043" v="172" actId="21"/>
          <ac:cxnSpMkLst>
            <pc:docMk/>
            <pc:sldMk cId="1128150383" sldId="429"/>
            <ac:cxnSpMk id="161" creationId="{00000000-0000-0000-0000-000000000000}"/>
          </ac:cxnSpMkLst>
        </pc:cxnChg>
      </pc:sldChg>
      <pc:sldChg chg="delSp modSp add del mod">
        <pc:chgData name="Faruk Abdullah" userId="e52374dd587ef96a" providerId="LiveId" clId="{14C8F48A-4762-4E6F-A7D9-5442E0A71FEF}" dt="2023-02-03T19:38:43.032" v="201" actId="47"/>
        <pc:sldMkLst>
          <pc:docMk/>
          <pc:sldMk cId="851150177" sldId="430"/>
        </pc:sldMkLst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1" creationId="{F242D185-2800-4ADE-913A-58B322D93194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2" creationId="{8CF680C1-84C5-45D7-BF24-F993201E92FC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3" creationId="{C4B6934E-0348-4242-ABAB-0541DDF1C40E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4" creationId="{E5A8E2BC-1C68-47B2-B188-6303030B51E8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5" creationId="{FBCBA4F4-B4DF-4B98-B048-0F549EDB6CCE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6" creationId="{873B6423-1178-4A05-AC36-45E8AEA660F9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7" creationId="{6A25F442-1ACC-4B5D-A212-B4B5B87F924F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8" creationId="{E50DB080-17B3-49F1-818B-47A5781457E2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79" creationId="{44C51021-C897-4F00-BE6F-9CB92A867389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80" creationId="{7F54719C-9235-401A-929A-DB15DDE231DF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82" creationId="{BF10F011-7B71-4C0A-A378-79F92D804831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108" creationId="{FA19D761-82A1-4E37-A45A-38A68F8488C3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109" creationId="{EFE835D2-CE67-42E0-9D9A-981462FA0B54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110" creationId="{A2161517-0A59-4125-AB08-7AA959E45845}"/>
          </ac:spMkLst>
        </pc:spChg>
        <pc:spChg chg="del">
          <ac:chgData name="Faruk Abdullah" userId="e52374dd587ef96a" providerId="LiveId" clId="{14C8F48A-4762-4E6F-A7D9-5442E0A71FEF}" dt="2023-02-03T19:35:58.557" v="191" actId="21"/>
          <ac:spMkLst>
            <pc:docMk/>
            <pc:sldMk cId="851150177" sldId="430"/>
            <ac:spMk id="111" creationId="{C6958002-4A5B-4DAB-9886-865D9F6E5E1C}"/>
          </ac:spMkLst>
        </pc:s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28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42" creationId="{2D8532E6-F032-4492-9FD3-5CB2A86334CF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45" creationId="{B9397775-E535-481C-81F0-EA96FEF57132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48" creationId="{6DE24464-419C-4CC1-8A25-45266D8972BA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52" creationId="{4B5FE7C4-ADC8-4305-AC98-E504C1D5CCEE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59" creationId="{1BEEF3AA-3507-4ED9-86CD-E5DF89142AF9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62" creationId="{9E1C74BC-C936-406E-B442-E5B40413FB00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65" creationId="{5D4C523E-0D56-4116-9FA4-775EF976F5B5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68" creationId="{62A60739-D2BF-40EC-9D70-C04342AF759C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103" creationId="{BD3A6179-1D6F-4AB6-9E63-BDA0F8C48BF1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139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162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5:58.557" v="191" actId="21"/>
          <ac:grpSpMkLst>
            <pc:docMk/>
            <pc:sldMk cId="851150177" sldId="430"/>
            <ac:grpSpMk id="178" creationId="{00000000-0000-0000-0000-000000000000}"/>
          </ac:grpSpMkLst>
        </pc:grpChg>
        <pc:cxnChg chg="del mod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38" creationId="{8A438749-1340-4F4C-9A7C-F7250B01875D}"/>
          </ac:cxnSpMkLst>
        </pc:cxnChg>
        <pc:cxnChg chg="del mod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39" creationId="{74713C5D-DA42-467D-87F7-3B218BCB42C6}"/>
          </ac:cxnSpMkLst>
        </pc:cxnChg>
        <pc:cxnChg chg="del mod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40" creationId="{2B46B8C4-1E91-4B7E-8997-A08A68AF52CC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41" creationId="{8AF43A91-8323-457E-A57D-EC1B440986BF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51" creationId="{00000000-0000-0000-0000-000000000000}"/>
          </ac:cxnSpMkLst>
        </pc:cxnChg>
        <pc:cxnChg chg="del mod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55" creationId="{8F92798F-72A2-4F6F-B87E-AE922A3DE175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56" creationId="{91065868-E11C-4C25-AFDC-7F37CE39088B}"/>
          </ac:cxnSpMkLst>
        </pc:cxnChg>
        <pc:cxnChg chg="del mod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57" creationId="{504C6E4A-4F77-4BAD-9EBF-52AA6F074810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58" creationId="{AF5ECCA6-4C58-4C23-B8FF-7177477091E7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94" creationId="{05B1380A-D371-40C3-A89F-E629630FC7E2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153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156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5:58.557" v="191" actId="21"/>
          <ac:cxnSpMkLst>
            <pc:docMk/>
            <pc:sldMk cId="851150177" sldId="430"/>
            <ac:cxnSpMk id="161" creationId="{00000000-0000-0000-0000-000000000000}"/>
          </ac:cxnSpMkLst>
        </pc:cxn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133975335" sldId="430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924400591" sldId="431"/>
        </pc:sldMkLst>
      </pc:sldChg>
      <pc:sldChg chg="delSp modSp add del mod">
        <pc:chgData name="Faruk Abdullah" userId="e52374dd587ef96a" providerId="LiveId" clId="{14C8F48A-4762-4E6F-A7D9-5442E0A71FEF}" dt="2023-02-03T19:43:08.023" v="241" actId="47"/>
        <pc:sldMkLst>
          <pc:docMk/>
          <pc:sldMk cId="1679879545" sldId="431"/>
        </pc:sldMkLst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1" creationId="{F242D185-2800-4ADE-913A-58B322D93194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2" creationId="{8CF680C1-84C5-45D7-BF24-F993201E92FC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3" creationId="{C4B6934E-0348-4242-ABAB-0541DDF1C40E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4" creationId="{E5A8E2BC-1C68-47B2-B188-6303030B51E8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5" creationId="{FBCBA4F4-B4DF-4B98-B048-0F549EDB6CCE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6" creationId="{873B6423-1178-4A05-AC36-45E8AEA660F9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7" creationId="{6A25F442-1ACC-4B5D-A212-B4B5B87F924F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8" creationId="{E50DB080-17B3-49F1-818B-47A5781457E2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79" creationId="{44C51021-C897-4F00-BE6F-9CB92A867389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80" creationId="{7F54719C-9235-401A-929A-DB15DDE231DF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81" creationId="{38054E8B-49BF-480E-AB84-181B7A87A406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82" creationId="{BF10F011-7B71-4C0A-A378-79F92D804831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83" creationId="{6D00B92F-2EA9-4168-B366-F180C465358D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107" creationId="{F1C385CD-1084-4A5B-B9AC-07E37BDC8820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108" creationId="{FA19D761-82A1-4E37-A45A-38A68F8488C3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109" creationId="{EFE835D2-CE67-42E0-9D9A-981462FA0B54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110" creationId="{A2161517-0A59-4125-AB08-7AA959E45845}"/>
          </ac:spMkLst>
        </pc:spChg>
        <pc:spChg chg="del">
          <ac:chgData name="Faruk Abdullah" userId="e52374dd587ef96a" providerId="LiveId" clId="{14C8F48A-4762-4E6F-A7D9-5442E0A71FEF}" dt="2023-02-03T19:39:00.206" v="203" actId="21"/>
          <ac:spMkLst>
            <pc:docMk/>
            <pc:sldMk cId="1679879545" sldId="431"/>
            <ac:spMk id="111" creationId="{C6958002-4A5B-4DAB-9886-865D9F6E5E1C}"/>
          </ac:spMkLst>
        </pc:s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28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42" creationId="{2D8532E6-F032-4492-9FD3-5CB2A86334CF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45" creationId="{B9397775-E535-481C-81F0-EA96FEF57132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48" creationId="{6DE24464-419C-4CC1-8A25-45266D8972BA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52" creationId="{4B5FE7C4-ADC8-4305-AC98-E504C1D5CCEE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59" creationId="{1BEEF3AA-3507-4ED9-86CD-E5DF89142AF9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62" creationId="{9E1C74BC-C936-406E-B442-E5B40413FB00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65" creationId="{5D4C523E-0D56-4116-9FA4-775EF976F5B5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68" creationId="{62A60739-D2BF-40EC-9D70-C04342AF759C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95" creationId="{55D82269-CD62-418C-88E5-A74B4D8CD768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99" creationId="{E9B3D00A-5C17-4BA0-8A27-D5921AA17FFA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103" creationId="{BD3A6179-1D6F-4AB6-9E63-BDA0F8C48BF1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139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162" creationId="{00000000-0000-0000-0000-000000000000}"/>
          </ac:grpSpMkLst>
        </pc:grpChg>
        <pc:grpChg chg="del">
          <ac:chgData name="Faruk Abdullah" userId="e52374dd587ef96a" providerId="LiveId" clId="{14C8F48A-4762-4E6F-A7D9-5442E0A71FEF}" dt="2023-02-03T19:39:00.206" v="203" actId="21"/>
          <ac:grpSpMkLst>
            <pc:docMk/>
            <pc:sldMk cId="1679879545" sldId="431"/>
            <ac:grpSpMk id="178" creationId="{00000000-0000-0000-0000-000000000000}"/>
          </ac:grpSpMkLst>
        </pc:grpChg>
        <pc:cxnChg chg="del mod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38" creationId="{8A438749-1340-4F4C-9A7C-F7250B01875D}"/>
          </ac:cxnSpMkLst>
        </pc:cxnChg>
        <pc:cxnChg chg="del mod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39" creationId="{74713C5D-DA42-467D-87F7-3B218BCB42C6}"/>
          </ac:cxnSpMkLst>
        </pc:cxnChg>
        <pc:cxnChg chg="del mod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40" creationId="{2B46B8C4-1E91-4B7E-8997-A08A68AF52CC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41" creationId="{8AF43A91-8323-457E-A57D-EC1B440986BF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51" creationId="{00000000-0000-0000-0000-000000000000}"/>
          </ac:cxnSpMkLst>
        </pc:cxnChg>
        <pc:cxnChg chg="del mod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55" creationId="{8F92798F-72A2-4F6F-B87E-AE922A3DE175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56" creationId="{91065868-E11C-4C25-AFDC-7F37CE39088B}"/>
          </ac:cxnSpMkLst>
        </pc:cxnChg>
        <pc:cxnChg chg="del mod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57" creationId="{504C6E4A-4F77-4BAD-9EBF-52AA6F074810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58" creationId="{AF5ECCA6-4C58-4C23-B8FF-7177477091E7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93" creationId="{3CD5F01A-0E1E-49AD-9227-8ECA8BCC0E79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94" creationId="{05B1380A-D371-40C3-A89F-E629630FC7E2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153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156" creationId="{00000000-0000-0000-0000-000000000000}"/>
          </ac:cxnSpMkLst>
        </pc:cxnChg>
        <pc:cxnChg chg="del">
          <ac:chgData name="Faruk Abdullah" userId="e52374dd587ef96a" providerId="LiveId" clId="{14C8F48A-4762-4E6F-A7D9-5442E0A71FEF}" dt="2023-02-03T19:39:00.206" v="203" actId="21"/>
          <ac:cxnSpMkLst>
            <pc:docMk/>
            <pc:sldMk cId="1679879545" sldId="431"/>
            <ac:cxnSpMk id="161" creationId="{00000000-0000-0000-0000-000000000000}"/>
          </ac:cxnSpMkLst>
        </pc:cxn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198236752" sldId="432"/>
        </pc:sldMkLst>
      </pc:sldChg>
      <pc:sldChg chg="delSp add del mod">
        <pc:chgData name="Faruk Abdullah" userId="e52374dd587ef96a" providerId="LiveId" clId="{14C8F48A-4762-4E6F-A7D9-5442E0A71FEF}" dt="2023-02-03T19:43:37.759" v="246" actId="47"/>
        <pc:sldMkLst>
          <pc:docMk/>
          <pc:sldMk cId="2979687871" sldId="432"/>
        </pc:sldMkLst>
        <pc:graphicFrameChg chg="del">
          <ac:chgData name="Faruk Abdullah" userId="e52374dd587ef96a" providerId="LiveId" clId="{14C8F48A-4762-4E6F-A7D9-5442E0A71FEF}" dt="2023-02-03T19:43:27.677" v="243" actId="21"/>
          <ac:graphicFrameMkLst>
            <pc:docMk/>
            <pc:sldMk cId="2979687871" sldId="432"/>
            <ac:graphicFrameMk id="2" creationId="{E14E7139-E25A-4751-86DF-7400D5212AAD}"/>
          </ac:graphicFrameMkLst>
        </pc:graphicFrameChg>
      </pc:sldChg>
      <pc:sldChg chg="delSp modSp add del mod">
        <pc:chgData name="Faruk Abdullah" userId="e52374dd587ef96a" providerId="LiveId" clId="{14C8F48A-4762-4E6F-A7D9-5442E0A71FEF}" dt="2023-02-03T19:45:34.351" v="258" actId="47"/>
        <pc:sldMkLst>
          <pc:docMk/>
          <pc:sldMk cId="1239114933" sldId="433"/>
        </pc:sldMkLst>
        <pc:spChg chg="del mod">
          <ac:chgData name="Faruk Abdullah" userId="e52374dd587ef96a" providerId="LiveId" clId="{14C8F48A-4762-4E6F-A7D9-5442E0A71FEF}" dt="2023-02-03T19:44:35.641" v="248" actId="21"/>
          <ac:spMkLst>
            <pc:docMk/>
            <pc:sldMk cId="1239114933" sldId="433"/>
            <ac:spMk id="6" creationId="{EB6AD04A-30E6-4C93-AEBE-39C365B9351B}"/>
          </ac:spMkLst>
        </pc:spChg>
        <pc:graphicFrameChg chg="del">
          <ac:chgData name="Faruk Abdullah" userId="e52374dd587ef96a" providerId="LiveId" clId="{14C8F48A-4762-4E6F-A7D9-5442E0A71FEF}" dt="2023-02-03T19:44:35.641" v="248" actId="21"/>
          <ac:graphicFrameMkLst>
            <pc:docMk/>
            <pc:sldMk cId="1239114933" sldId="433"/>
            <ac:graphicFrameMk id="2" creationId="{E14E7139-E25A-4751-86DF-7400D5212AAD}"/>
          </ac:graphicFrameMkLst>
        </pc:graphicFrame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3300768716" sldId="433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1553892950" sldId="434"/>
        </pc:sldMkLst>
      </pc:sldChg>
      <pc:sldChg chg="delSp add del mod">
        <pc:chgData name="Faruk Abdullah" userId="e52374dd587ef96a" providerId="LiveId" clId="{14C8F48A-4762-4E6F-A7D9-5442E0A71FEF}" dt="2023-02-03T19:47:41.252" v="274" actId="47"/>
        <pc:sldMkLst>
          <pc:docMk/>
          <pc:sldMk cId="2380612161" sldId="434"/>
        </pc:sldMkLst>
        <pc:graphicFrameChg chg="del">
          <ac:chgData name="Faruk Abdullah" userId="e52374dd587ef96a" providerId="LiveId" clId="{14C8F48A-4762-4E6F-A7D9-5442E0A71FEF}" dt="2023-02-03T19:46:21.548" v="261" actId="21"/>
          <ac:graphicFrameMkLst>
            <pc:docMk/>
            <pc:sldMk cId="2380612161" sldId="434"/>
            <ac:graphicFrameMk id="2" creationId="{E14E7139-E25A-4751-86DF-7400D5212AAD}"/>
          </ac:graphicFrameMkLst>
        </pc:graphicFrameChg>
      </pc:sldChg>
      <pc:sldChg chg="delSp add del mod">
        <pc:chgData name="Faruk Abdullah" userId="e52374dd587ef96a" providerId="LiveId" clId="{14C8F48A-4762-4E6F-A7D9-5442E0A71FEF}" dt="2023-02-03T19:47:43.549" v="275" actId="47"/>
        <pc:sldMkLst>
          <pc:docMk/>
          <pc:sldMk cId="298504368" sldId="435"/>
        </pc:sldMkLst>
        <pc:spChg chg="del">
          <ac:chgData name="Faruk Abdullah" userId="e52374dd587ef96a" providerId="LiveId" clId="{14C8F48A-4762-4E6F-A7D9-5442E0A71FEF}" dt="2023-02-03T19:47:05.871" v="268" actId="21"/>
          <ac:spMkLst>
            <pc:docMk/>
            <pc:sldMk cId="298504368" sldId="435"/>
            <ac:spMk id="6" creationId="{620E0174-8621-4E7A-8739-0223086B4C9D}"/>
          </ac:spMkLst>
        </pc:sp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3377421218" sldId="435"/>
        </pc:sldMkLst>
      </pc:sldChg>
      <pc:sldChg chg="delSp add del">
        <pc:chgData name="Faruk Abdullah" userId="e52374dd587ef96a" providerId="LiveId" clId="{14C8F48A-4762-4E6F-A7D9-5442E0A71FEF}" dt="2023-02-03T19:51:57.586" v="292" actId="47"/>
        <pc:sldMkLst>
          <pc:docMk/>
          <pc:sldMk cId="0" sldId="436"/>
        </pc:sldMkLst>
        <pc:spChg chg="del">
          <ac:chgData name="Faruk Abdullah" userId="e52374dd587ef96a" providerId="LiveId" clId="{14C8F48A-4762-4E6F-A7D9-5442E0A71FEF}" dt="2023-02-03T19:51:40.277" v="289" actId="21"/>
          <ac:spMkLst>
            <pc:docMk/>
            <pc:sldMk cId="0" sldId="436"/>
            <ac:spMk id="84995" creationId="{867B997D-E0F5-4C5F-A2C3-0A83B9F4FEA7}"/>
          </ac:spMkLst>
        </pc:spChg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332290107" sldId="436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2970971921" sldId="437"/>
        </pc:sldMkLst>
      </pc:sldChg>
      <pc:sldChg chg="del">
        <pc:chgData name="Faruk Abdullah" userId="e52374dd587ef96a" providerId="LiveId" clId="{14C8F48A-4762-4E6F-A7D9-5442E0A71FEF}" dt="2023-02-03T19:09:02.544" v="0" actId="47"/>
        <pc:sldMkLst>
          <pc:docMk/>
          <pc:sldMk cId="3474099780" sldId="438"/>
        </pc:sldMkLst>
      </pc:sldChg>
      <pc:sldChg chg="addSp delSp modSp add del mod">
        <pc:chgData name="Faruk Abdullah" userId="e52374dd587ef96a" providerId="LiveId" clId="{14C8F48A-4762-4E6F-A7D9-5442E0A71FEF}" dt="2023-02-03T19:53:46.303" v="313" actId="47"/>
        <pc:sldMkLst>
          <pc:docMk/>
          <pc:sldMk cId="0" sldId="439"/>
        </pc:sldMkLst>
        <pc:spChg chg="add mod">
          <ac:chgData name="Faruk Abdullah" userId="e52374dd587ef96a" providerId="LiveId" clId="{14C8F48A-4762-4E6F-A7D9-5442E0A71FEF}" dt="2023-02-03T19:53:11.121" v="305" actId="21"/>
          <ac:spMkLst>
            <pc:docMk/>
            <pc:sldMk cId="0" sldId="439"/>
            <ac:spMk id="3" creationId="{E64E0D1C-CBC6-948F-11D4-B643E18B8E72}"/>
          </ac:spMkLst>
        </pc:spChg>
        <pc:spChg chg="del mod">
          <ac:chgData name="Faruk Abdullah" userId="e52374dd587ef96a" providerId="LiveId" clId="{14C8F48A-4762-4E6F-A7D9-5442E0A71FEF}" dt="2023-02-03T19:53:11.121" v="305" actId="21"/>
          <ac:spMkLst>
            <pc:docMk/>
            <pc:sldMk cId="0" sldId="439"/>
            <ac:spMk id="88066" creationId="{D77AE02B-4221-49E6-841D-FCA1D0535BAA}"/>
          </ac:spMkLst>
        </pc:spChg>
        <pc:spChg chg="add del">
          <ac:chgData name="Faruk Abdullah" userId="e52374dd587ef96a" providerId="LiveId" clId="{14C8F48A-4762-4E6F-A7D9-5442E0A71FEF}" dt="2023-02-03T19:52:48.281" v="301" actId="21"/>
          <ac:spMkLst>
            <pc:docMk/>
            <pc:sldMk cId="0" sldId="439"/>
            <ac:spMk id="88068" creationId="{536C9201-3046-4F3E-8AB9-E536DAA1F570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2865775096" sldId="439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842264258" sldId="440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822957559" sldId="441"/>
        </pc:sldMkLst>
      </pc:sldChg>
      <pc:sldChg chg="modSp add mod">
        <pc:chgData name="Faruk Abdullah" userId="e52374dd587ef96a" providerId="LiveId" clId="{14C8F48A-4762-4E6F-A7D9-5442E0A71FEF}" dt="2023-02-03T20:01:31.105" v="376" actId="1076"/>
        <pc:sldMkLst>
          <pc:docMk/>
          <pc:sldMk cId="3806755471" sldId="441"/>
        </pc:sldMkLst>
        <pc:spChg chg="mod">
          <ac:chgData name="Faruk Abdullah" userId="e52374dd587ef96a" providerId="LiveId" clId="{14C8F48A-4762-4E6F-A7D9-5442E0A71FEF}" dt="2023-02-03T20:01:31.105" v="376" actId="1076"/>
          <ac:spMkLst>
            <pc:docMk/>
            <pc:sldMk cId="3806755471" sldId="441"/>
            <ac:spMk id="2" creationId="{A77BEB57-1D09-4AB2-8479-E2E543E34964}"/>
          </ac:spMkLst>
        </pc:spChg>
      </pc:sldChg>
      <pc:sldChg chg="delSp add del mod setBg delDesignElem">
        <pc:chgData name="Faruk Abdullah" userId="e52374dd587ef96a" providerId="LiveId" clId="{14C8F48A-4762-4E6F-A7D9-5442E0A71FEF}" dt="2023-02-03T19:52:25.057" v="298" actId="47"/>
        <pc:sldMkLst>
          <pc:docMk/>
          <pc:sldMk cId="241972569" sldId="442"/>
        </pc:sldMkLst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9" creationId="{F3060C83-F051-4F0E-ABAD-AA0DFC48B218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11" creationId="{83C98ABE-055B-441F-B07E-44F97F083C39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13" creationId="{29FDB030-9B49-4CED-8CCD-4D99382388AC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15" creationId="{3783CA14-24A1-485C-8B30-D6A5D87987AD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17" creationId="{9A97C86A-04D6-40F7-AE84-31AB43E6A846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19" creationId="{FF9F2414-84E8-453E-B1F3-389FDE8192D9}"/>
          </ac:spMkLst>
        </pc:spChg>
        <pc:spChg chg="del">
          <ac:chgData name="Faruk Abdullah" userId="e52374dd587ef96a" providerId="LiveId" clId="{14C8F48A-4762-4E6F-A7D9-5442E0A71FEF}" dt="2023-02-03T19:09:44.360" v="8"/>
          <ac:spMkLst>
            <pc:docMk/>
            <pc:sldMk cId="241972569" sldId="442"/>
            <ac:spMk id="21" creationId="{3ECA69A1-7536-43AC-85EF-C7106179F5ED}"/>
          </ac:spMkLst>
        </pc:spChg>
        <pc:picChg chg="del">
          <ac:chgData name="Faruk Abdullah" userId="e52374dd587ef96a" providerId="LiveId" clId="{14C8F48A-4762-4E6F-A7D9-5442E0A71FEF}" dt="2023-02-03T19:52:02.474" v="293" actId="21"/>
          <ac:picMkLst>
            <pc:docMk/>
            <pc:sldMk cId="241972569" sldId="442"/>
            <ac:picMk id="4" creationId="{7ABC8C0B-7896-49DC-9934-61E0131E11D7}"/>
          </ac:picMkLst>
        </pc:pic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1436227078" sldId="443"/>
        </pc:sldMkLst>
      </pc:sldChg>
      <pc:sldChg chg="delSp modSp add del mod">
        <pc:chgData name="Faruk Abdullah" userId="e52374dd587ef96a" providerId="LiveId" clId="{14C8F48A-4762-4E6F-A7D9-5442E0A71FEF}" dt="2023-02-03T19:54:26.114" v="320" actId="47"/>
        <pc:sldMkLst>
          <pc:docMk/>
          <pc:sldMk cId="1474759272" sldId="444"/>
        </pc:sldMkLst>
        <pc:spChg chg="mod">
          <ac:chgData name="Faruk Abdullah" userId="e52374dd587ef96a" providerId="LiveId" clId="{14C8F48A-4762-4E6F-A7D9-5442E0A71FEF}" dt="2023-02-03T19:10:15.629" v="14" actId="27636"/>
          <ac:spMkLst>
            <pc:docMk/>
            <pc:sldMk cId="1474759272" sldId="444"/>
            <ac:spMk id="88066" creationId="{D77AE02B-4221-49E6-841D-FCA1D0535BAA}"/>
          </ac:spMkLst>
        </pc:spChg>
        <pc:spChg chg="del">
          <ac:chgData name="Faruk Abdullah" userId="e52374dd587ef96a" providerId="LiveId" clId="{14C8F48A-4762-4E6F-A7D9-5442E0A71FEF}" dt="2023-02-03T19:53:54.080" v="314" actId="21"/>
          <ac:spMkLst>
            <pc:docMk/>
            <pc:sldMk cId="1474759272" sldId="444"/>
            <ac:spMk id="88068" creationId="{536C9201-3046-4F3E-8AB9-E536DAA1F570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2099556308" sldId="444"/>
        </pc:sldMkLst>
      </pc:sldChg>
      <pc:sldChg chg="delSp modSp add del mod">
        <pc:chgData name="Faruk Abdullah" userId="e52374dd587ef96a" providerId="LiveId" clId="{14C8F48A-4762-4E6F-A7D9-5442E0A71FEF}" dt="2023-02-03T20:00:55.321" v="372" actId="47"/>
        <pc:sldMkLst>
          <pc:docMk/>
          <pc:sldMk cId="3512588045" sldId="445"/>
        </pc:sldMkLst>
        <pc:spChg chg="mod">
          <ac:chgData name="Faruk Abdullah" userId="e52374dd587ef96a" providerId="LiveId" clId="{14C8F48A-4762-4E6F-A7D9-5442E0A71FEF}" dt="2023-02-03T19:10:15.641" v="15" actId="27636"/>
          <ac:spMkLst>
            <pc:docMk/>
            <pc:sldMk cId="3512588045" sldId="445"/>
            <ac:spMk id="88066" creationId="{D77AE02B-4221-49E6-841D-FCA1D0535BAA}"/>
          </ac:spMkLst>
        </pc:spChg>
        <pc:spChg chg="del">
          <ac:chgData name="Faruk Abdullah" userId="e52374dd587ef96a" providerId="LiveId" clId="{14C8F48A-4762-4E6F-A7D9-5442E0A71FEF}" dt="2023-02-03T19:57:24.952" v="348" actId="21"/>
          <ac:spMkLst>
            <pc:docMk/>
            <pc:sldMk cId="3512588045" sldId="445"/>
            <ac:spMk id="88068" creationId="{536C9201-3046-4F3E-8AB9-E536DAA1F570}"/>
          </ac:spMkLst>
        </pc:spChg>
        <pc:picChg chg="del">
          <ac:chgData name="Faruk Abdullah" userId="e52374dd587ef96a" providerId="LiveId" clId="{14C8F48A-4762-4E6F-A7D9-5442E0A71FEF}" dt="2023-02-03T20:00:33.924" v="369" actId="21"/>
          <ac:picMkLst>
            <pc:docMk/>
            <pc:sldMk cId="3512588045" sldId="445"/>
            <ac:picMk id="3" creationId="{592AB29C-45D8-4B81-AB5B-FAF9C6C17969}"/>
          </ac:picMkLst>
        </pc:pic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3586485474" sldId="445"/>
        </pc:sldMkLst>
      </pc:sldChg>
      <pc:sldChg chg="addSp delSp modSp add del mod modClrScheme chgLayout">
        <pc:chgData name="Faruk Abdullah" userId="e52374dd587ef96a" providerId="LiveId" clId="{14C8F48A-4762-4E6F-A7D9-5442E0A71FEF}" dt="2023-02-03T20:00:56.619" v="373" actId="47"/>
        <pc:sldMkLst>
          <pc:docMk/>
          <pc:sldMk cId="263485126" sldId="446"/>
        </pc:sldMkLst>
        <pc:spChg chg="add del mod">
          <ac:chgData name="Faruk Abdullah" userId="e52374dd587ef96a" providerId="LiveId" clId="{14C8F48A-4762-4E6F-A7D9-5442E0A71FEF}" dt="2023-02-03T19:55:40.561" v="328" actId="478"/>
          <ac:spMkLst>
            <pc:docMk/>
            <pc:sldMk cId="263485126" sldId="446"/>
            <ac:spMk id="3" creationId="{DF7975F4-7E8E-8268-F2BB-5D636912F10E}"/>
          </ac:spMkLst>
        </pc:spChg>
        <pc:spChg chg="mod ord modVis">
          <ac:chgData name="Faruk Abdullah" userId="e52374dd587ef96a" providerId="LiveId" clId="{14C8F48A-4762-4E6F-A7D9-5442E0A71FEF}" dt="2023-02-03T19:55:41.398" v="332" actId="26606"/>
          <ac:spMkLst>
            <pc:docMk/>
            <pc:sldMk cId="263485126" sldId="446"/>
            <ac:spMk id="6" creationId="{F3500E49-2D18-4B1B-9120-22A09A761524}"/>
          </ac:spMkLst>
        </pc:spChg>
        <pc:spChg chg="add del mod">
          <ac:chgData name="Faruk Abdullah" userId="e52374dd587ef96a" providerId="LiveId" clId="{14C8F48A-4762-4E6F-A7D9-5442E0A71FEF}" dt="2023-02-03T19:55:41.398" v="332" actId="26606"/>
          <ac:spMkLst>
            <pc:docMk/>
            <pc:sldMk cId="263485126" sldId="446"/>
            <ac:spMk id="88066" creationId="{D77AE02B-4221-49E6-841D-FCA1D0535BAA}"/>
          </ac:spMkLst>
        </pc:spChg>
        <pc:spChg chg="add del">
          <ac:chgData name="Faruk Abdullah" userId="e52374dd587ef96a" providerId="LiveId" clId="{14C8F48A-4762-4E6F-A7D9-5442E0A71FEF}" dt="2023-02-03T19:55:40.573" v="330" actId="478"/>
          <ac:spMkLst>
            <pc:docMk/>
            <pc:sldMk cId="263485126" sldId="446"/>
            <ac:spMk id="88067" creationId="{EE0875CE-DE35-42F2-B32B-CB111E4B585F}"/>
          </ac:spMkLst>
        </pc:spChg>
        <pc:spChg chg="del mod ord">
          <ac:chgData name="Faruk Abdullah" userId="e52374dd587ef96a" providerId="LiveId" clId="{14C8F48A-4762-4E6F-A7D9-5442E0A71FEF}" dt="2023-02-03T19:57:03.469" v="343" actId="21"/>
          <ac:spMkLst>
            <pc:docMk/>
            <pc:sldMk cId="263485126" sldId="446"/>
            <ac:spMk id="88068" creationId="{536C9201-3046-4F3E-8AB9-E536DAA1F570}"/>
          </ac:spMkLst>
        </pc:spChg>
        <pc:spChg chg="add del mod">
          <ac:chgData name="Faruk Abdullah" userId="e52374dd587ef96a" providerId="LiveId" clId="{14C8F48A-4762-4E6F-A7D9-5442E0A71FEF}" dt="2023-02-03T19:55:41.398" v="332" actId="26606"/>
          <ac:spMkLst>
            <pc:docMk/>
            <pc:sldMk cId="263485126" sldId="446"/>
            <ac:spMk id="88073" creationId="{336ED049-8484-1430-FF2E-F933A2FF0E53}"/>
          </ac:spMkLst>
        </pc:spChg>
        <pc:spChg chg="add del mod">
          <ac:chgData name="Faruk Abdullah" userId="e52374dd587ef96a" providerId="LiveId" clId="{14C8F48A-4762-4E6F-A7D9-5442E0A71FEF}" dt="2023-02-03T19:55:41.398" v="332" actId="26606"/>
          <ac:spMkLst>
            <pc:docMk/>
            <pc:sldMk cId="263485126" sldId="446"/>
            <ac:spMk id="88075" creationId="{9FDEDBF6-3F80-1F06-4A4F-75215F8FFB9C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1033968018" sldId="446"/>
        </pc:sldMkLst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625354174" sldId="447"/>
        </pc:sldMkLst>
      </pc:sldChg>
      <pc:sldChg chg="modSp add mod">
        <pc:chgData name="Faruk Abdullah" userId="e52374dd587ef96a" providerId="LiveId" clId="{14C8F48A-4762-4E6F-A7D9-5442E0A71FEF}" dt="2023-02-03T19:11:40.849" v="37" actId="14100"/>
        <pc:sldMkLst>
          <pc:docMk/>
          <pc:sldMk cId="1584311017" sldId="447"/>
        </pc:sldMkLst>
        <pc:spChg chg="mod">
          <ac:chgData name="Faruk Abdullah" userId="e52374dd587ef96a" providerId="LiveId" clId="{14C8F48A-4762-4E6F-A7D9-5442E0A71FEF}" dt="2023-02-03T19:10:15.605" v="12" actId="27636"/>
          <ac:spMkLst>
            <pc:docMk/>
            <pc:sldMk cId="1584311017" sldId="447"/>
            <ac:spMk id="2" creationId="{F17B1748-3778-4735-9C3C-47493536B267}"/>
          </ac:spMkLst>
        </pc:spChg>
        <pc:spChg chg="mod">
          <ac:chgData name="Faruk Abdullah" userId="e52374dd587ef96a" providerId="LiveId" clId="{14C8F48A-4762-4E6F-A7D9-5442E0A71FEF}" dt="2023-02-03T19:11:40.849" v="37" actId="14100"/>
          <ac:spMkLst>
            <pc:docMk/>
            <pc:sldMk cId="1584311017" sldId="447"/>
            <ac:spMk id="3" creationId="{9C44507D-8CD2-4820-AA73-C5774219B807}"/>
          </ac:spMkLst>
        </pc:spChg>
      </pc:sldChg>
      <pc:sldChg chg="modSp add mod">
        <pc:chgData name="Faruk Abdullah" userId="e52374dd587ef96a" providerId="LiveId" clId="{14C8F48A-4762-4E6F-A7D9-5442E0A71FEF}" dt="2023-02-03T19:12:06.361" v="39" actId="1076"/>
        <pc:sldMkLst>
          <pc:docMk/>
          <pc:sldMk cId="3193581527" sldId="448"/>
        </pc:sldMkLst>
        <pc:spChg chg="mod">
          <ac:chgData name="Faruk Abdullah" userId="e52374dd587ef96a" providerId="LiveId" clId="{14C8F48A-4762-4E6F-A7D9-5442E0A71FEF}" dt="2023-02-03T19:12:06.361" v="39" actId="1076"/>
          <ac:spMkLst>
            <pc:docMk/>
            <pc:sldMk cId="3193581527" sldId="448"/>
            <ac:spMk id="12" creationId="{DC318D9F-EAFB-41D0-8E00-5D0D8F4B87FC}"/>
          </ac:spMkLst>
        </pc:spChg>
        <pc:spChg chg="mod">
          <ac:chgData name="Faruk Abdullah" userId="e52374dd587ef96a" providerId="LiveId" clId="{14C8F48A-4762-4E6F-A7D9-5442E0A71FEF}" dt="2023-02-03T19:12:02.372" v="38" actId="1076"/>
          <ac:spMkLst>
            <pc:docMk/>
            <pc:sldMk cId="3193581527" sldId="448"/>
            <ac:spMk id="15" creationId="{7A0F7C05-927F-4E48-99D5-3AACF662F716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3272418247" sldId="448"/>
        </pc:sldMkLst>
      </pc:sldChg>
      <pc:sldChg chg="modSp add mod">
        <pc:chgData name="Faruk Abdullah" userId="e52374dd587ef96a" providerId="LiveId" clId="{14C8F48A-4762-4E6F-A7D9-5442E0A71FEF}" dt="2023-02-03T20:06:17.959" v="389" actId="14100"/>
        <pc:sldMkLst>
          <pc:docMk/>
          <pc:sldMk cId="0" sldId="449"/>
        </pc:sldMkLst>
        <pc:spChg chg="mod">
          <ac:chgData name="Faruk Abdullah" userId="e52374dd587ef96a" providerId="LiveId" clId="{14C8F48A-4762-4E6F-A7D9-5442E0A71FEF}" dt="2023-02-03T20:06:17.959" v="389" actId="14100"/>
          <ac:spMkLst>
            <pc:docMk/>
            <pc:sldMk cId="0" sldId="449"/>
            <ac:spMk id="13315" creationId="{271C5BA2-7289-4DB8-AB6F-0CDC9DDA7B76}"/>
          </ac:spMkLst>
        </pc:spChg>
      </pc:sldChg>
      <pc:sldChg chg="del">
        <pc:chgData name="Faruk Abdullah" userId="e52374dd587ef96a" providerId="LiveId" clId="{14C8F48A-4762-4E6F-A7D9-5442E0A71FEF}" dt="2023-02-03T19:09:35.793" v="6" actId="47"/>
        <pc:sldMkLst>
          <pc:docMk/>
          <pc:sldMk cId="4158218596" sldId="449"/>
        </pc:sldMkLst>
      </pc:sldChg>
      <pc:sldChg chg="modSp add mod">
        <pc:chgData name="Faruk Abdullah" userId="e52374dd587ef96a" providerId="LiveId" clId="{14C8F48A-4762-4E6F-A7D9-5442E0A71FEF}" dt="2023-02-03T19:20:37.072" v="116" actId="1076"/>
        <pc:sldMkLst>
          <pc:docMk/>
          <pc:sldMk cId="201273341" sldId="450"/>
        </pc:sldMkLst>
        <pc:spChg chg="mod">
          <ac:chgData name="Faruk Abdullah" userId="e52374dd587ef96a" providerId="LiveId" clId="{14C8F48A-4762-4E6F-A7D9-5442E0A71FEF}" dt="2023-02-03T19:20:37.072" v="116" actId="1076"/>
          <ac:spMkLst>
            <pc:docMk/>
            <pc:sldMk cId="201273341" sldId="450"/>
            <ac:spMk id="2" creationId="{DEC6F795-4627-46BE-BFA5-348C5CE0F344}"/>
          </ac:spMkLst>
        </pc:spChg>
        <pc:spChg chg="mod">
          <ac:chgData name="Faruk Abdullah" userId="e52374dd587ef96a" providerId="LiveId" clId="{14C8F48A-4762-4E6F-A7D9-5442E0A71FEF}" dt="2023-02-03T19:19:57.112" v="98" actId="14100"/>
          <ac:spMkLst>
            <pc:docMk/>
            <pc:sldMk cId="201273341" sldId="450"/>
            <ac:spMk id="3" creationId="{3646CFE8-0DDC-4653-90B4-EEC9964DA572}"/>
          </ac:spMkLst>
        </pc:spChg>
      </pc:sldChg>
      <pc:sldChg chg="del">
        <pc:chgData name="Faruk Abdullah" userId="e52374dd587ef96a" providerId="LiveId" clId="{14C8F48A-4762-4E6F-A7D9-5442E0A71FEF}" dt="2023-02-03T19:09:12.678" v="1" actId="47"/>
        <pc:sldMkLst>
          <pc:docMk/>
          <pc:sldMk cId="2177352319" sldId="450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51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52"/>
        </pc:sldMkLst>
      </pc:sldChg>
      <pc:sldChg chg="del">
        <pc:chgData name="Faruk Abdullah" userId="e52374dd587ef96a" providerId="LiveId" clId="{14C8F48A-4762-4E6F-A7D9-5442E0A71FEF}" dt="2023-02-03T19:09:22.183" v="3" actId="47"/>
        <pc:sldMkLst>
          <pc:docMk/>
          <pc:sldMk cId="0" sldId="453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54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55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56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57"/>
        </pc:sldMkLst>
      </pc:sldChg>
      <pc:sldChg chg="del">
        <pc:chgData name="Faruk Abdullah" userId="e52374dd587ef96a" providerId="LiveId" clId="{14C8F48A-4762-4E6F-A7D9-5442E0A71FEF}" dt="2023-02-03T19:09:26.798" v="4" actId="47"/>
        <pc:sldMkLst>
          <pc:docMk/>
          <pc:sldMk cId="0" sldId="458"/>
        </pc:sldMkLst>
      </pc:sldChg>
      <pc:sldChg chg="del">
        <pc:chgData name="Faruk Abdullah" userId="e52374dd587ef96a" providerId="LiveId" clId="{14C8F48A-4762-4E6F-A7D9-5442E0A71FEF}" dt="2023-02-03T19:09:31.439" v="5" actId="47"/>
        <pc:sldMkLst>
          <pc:docMk/>
          <pc:sldMk cId="0" sldId="459"/>
        </pc:sldMkLst>
      </pc:sldChg>
      <pc:sldChg chg="delSp add del">
        <pc:chgData name="Faruk Abdullah" userId="e52374dd587ef96a" providerId="LiveId" clId="{14C8F48A-4762-4E6F-A7D9-5442E0A71FEF}" dt="2023-02-03T20:00:57.667" v="374" actId="47"/>
        <pc:sldMkLst>
          <pc:docMk/>
          <pc:sldMk cId="1297195576" sldId="459"/>
        </pc:sldMkLst>
        <pc:spChg chg="del">
          <ac:chgData name="Faruk Abdullah" userId="e52374dd587ef96a" providerId="LiveId" clId="{14C8F48A-4762-4E6F-A7D9-5442E0A71FEF}" dt="2023-02-03T19:56:35.499" v="338" actId="21"/>
          <ac:spMkLst>
            <pc:docMk/>
            <pc:sldMk cId="1297195576" sldId="459"/>
            <ac:spMk id="88068" creationId="{536C9201-3046-4F3E-8AB9-E536DAA1F570}"/>
          </ac:spMkLst>
        </pc:spChg>
      </pc:sldChg>
      <pc:sldChg chg="addSp modSp new mod">
        <pc:chgData name="Faruk Abdullah" userId="e52374dd587ef96a" providerId="LiveId" clId="{14C8F48A-4762-4E6F-A7D9-5442E0A71FEF}" dt="2023-02-03T19:28:19.270" v="163" actId="1076"/>
        <pc:sldMkLst>
          <pc:docMk/>
          <pc:sldMk cId="2876709495" sldId="460"/>
        </pc:sldMkLst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5" creationId="{88DF11B7-368E-20F7-56AE-B2042296F84F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6" creationId="{4F8E3993-2E11-19BB-1E97-3DB781958027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7" creationId="{9A4E113D-EEC4-1DE4-2935-11DC6FE21DE4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9" creationId="{C72A6FD8-188F-1F83-5A67-BB29CFE622D7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10" creationId="{E0301C92-AFEF-24F7-CE47-6433700F6B86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11" creationId="{5061BF00-B32D-474A-51FF-6B091DA06644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13" creationId="{347BE6BD-DFC5-3DBD-320E-FF0730DD6BC5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14" creationId="{B2FC17D7-6259-2255-3F31-95A20CEFF512}"/>
          </ac:spMkLst>
        </pc:spChg>
        <pc:spChg chg="mod">
          <ac:chgData name="Faruk Abdullah" userId="e52374dd587ef96a" providerId="LiveId" clId="{14C8F48A-4762-4E6F-A7D9-5442E0A71FEF}" dt="2023-02-03T19:22:42.569" v="129"/>
          <ac:spMkLst>
            <pc:docMk/>
            <pc:sldMk cId="2876709495" sldId="460"/>
            <ac:spMk id="15" creationId="{34F04AC8-D4CA-46D4-61C2-0F9D0B9F3DE5}"/>
          </ac:spMkLst>
        </pc:spChg>
        <pc:spChg chg="add mod">
          <ac:chgData name="Faruk Abdullah" userId="e52374dd587ef96a" providerId="LiveId" clId="{14C8F48A-4762-4E6F-A7D9-5442E0A71FEF}" dt="2023-02-03T19:28:14.643" v="162" actId="1076"/>
          <ac:spMkLst>
            <pc:docMk/>
            <pc:sldMk cId="2876709495" sldId="460"/>
            <ac:spMk id="16" creationId="{5DF4732E-DBF8-B4E5-A7B8-AA0A34555EEE}"/>
          </ac:spMkLst>
        </pc:spChg>
        <pc:spChg chg="add mod">
          <ac:chgData name="Faruk Abdullah" userId="e52374dd587ef96a" providerId="LiveId" clId="{14C8F48A-4762-4E6F-A7D9-5442E0A71FEF}" dt="2023-02-03T19:28:19.270" v="163" actId="1076"/>
          <ac:spMkLst>
            <pc:docMk/>
            <pc:sldMk cId="2876709495" sldId="460"/>
            <ac:spMk id="17" creationId="{88259DA9-269F-2C96-EF8F-14D93653CCFF}"/>
          </ac:spMkLst>
        </pc:spChg>
        <pc:spChg chg="add mod">
          <ac:chgData name="Faruk Abdullah" userId="e52374dd587ef96a" providerId="LiveId" clId="{14C8F48A-4762-4E6F-A7D9-5442E0A71FEF}" dt="2023-02-03T19:23:02.092" v="134" actId="14100"/>
          <ac:spMkLst>
            <pc:docMk/>
            <pc:sldMk cId="2876709495" sldId="460"/>
            <ac:spMk id="18" creationId="{DBB47641-72CD-AE15-208D-76ACE46441C6}"/>
          </ac:spMkLst>
        </pc:spChg>
        <pc:grpChg chg="add mod">
          <ac:chgData name="Faruk Abdullah" userId="e52374dd587ef96a" providerId="LiveId" clId="{14C8F48A-4762-4E6F-A7D9-5442E0A71FEF}" dt="2023-02-03T19:28:14.643" v="162" actId="1076"/>
          <ac:grpSpMkLst>
            <pc:docMk/>
            <pc:sldMk cId="2876709495" sldId="460"/>
            <ac:grpSpMk id="4" creationId="{BA3AC21F-44FC-0A7E-CA4C-6919709A7188}"/>
          </ac:grpSpMkLst>
        </pc:grpChg>
        <pc:grpChg chg="add mod">
          <ac:chgData name="Faruk Abdullah" userId="e52374dd587ef96a" providerId="LiveId" clId="{14C8F48A-4762-4E6F-A7D9-5442E0A71FEF}" dt="2023-02-03T19:28:14.643" v="162" actId="1076"/>
          <ac:grpSpMkLst>
            <pc:docMk/>
            <pc:sldMk cId="2876709495" sldId="460"/>
            <ac:grpSpMk id="8" creationId="{FE5AAA4F-43D9-7372-F3DF-682A58CC8CF8}"/>
          </ac:grpSpMkLst>
        </pc:grpChg>
        <pc:grpChg chg="add mod">
          <ac:chgData name="Faruk Abdullah" userId="e52374dd587ef96a" providerId="LiveId" clId="{14C8F48A-4762-4E6F-A7D9-5442E0A71FEF}" dt="2023-02-03T19:28:14.643" v="162" actId="1076"/>
          <ac:grpSpMkLst>
            <pc:docMk/>
            <pc:sldMk cId="2876709495" sldId="460"/>
            <ac:grpSpMk id="12" creationId="{44D85CD0-9FC5-8824-5185-63535DA6DFFD}"/>
          </ac:grpSpMkLst>
        </pc:grpChg>
        <pc:cxnChg chg="add mod">
          <ac:chgData name="Faruk Abdullah" userId="e52374dd587ef96a" providerId="LiveId" clId="{14C8F48A-4762-4E6F-A7D9-5442E0A71FEF}" dt="2023-02-03T19:28:14.643" v="162" actId="1076"/>
          <ac:cxnSpMkLst>
            <pc:docMk/>
            <pc:sldMk cId="2876709495" sldId="460"/>
            <ac:cxnSpMk id="2" creationId="{A0C2DE32-DE8A-BA47-0816-D61FA49AA94D}"/>
          </ac:cxnSpMkLst>
        </pc:cxnChg>
        <pc:cxnChg chg="add mod">
          <ac:chgData name="Faruk Abdullah" userId="e52374dd587ef96a" providerId="LiveId" clId="{14C8F48A-4762-4E6F-A7D9-5442E0A71FEF}" dt="2023-02-03T19:28:14.643" v="162" actId="1076"/>
          <ac:cxnSpMkLst>
            <pc:docMk/>
            <pc:sldMk cId="2876709495" sldId="460"/>
            <ac:cxnSpMk id="3" creationId="{E66A57CB-8904-8A33-CFAC-7BC9C61C5113}"/>
          </ac:cxnSpMkLst>
        </pc:cxnChg>
      </pc:sldChg>
      <pc:sldChg chg="addSp delSp modSp add mod">
        <pc:chgData name="Faruk Abdullah" userId="e52374dd587ef96a" providerId="LiveId" clId="{14C8F48A-4762-4E6F-A7D9-5442E0A71FEF}" dt="2023-02-03T19:28:31.296" v="165" actId="14100"/>
        <pc:sldMkLst>
          <pc:docMk/>
          <pc:sldMk cId="261861393" sldId="461"/>
        </pc:sldMkLst>
        <pc:spChg chg="del">
          <ac:chgData name="Faruk Abdullah" userId="e52374dd587ef96a" providerId="LiveId" clId="{14C8F48A-4762-4E6F-A7D9-5442E0A71FEF}" dt="2023-02-03T19:24:04.449" v="142" actId="478"/>
          <ac:spMkLst>
            <pc:docMk/>
            <pc:sldMk cId="261861393" sldId="461"/>
            <ac:spMk id="16" creationId="{5DF4732E-DBF8-B4E5-A7B8-AA0A34555EEE}"/>
          </ac:spMkLst>
        </pc:spChg>
        <pc:spChg chg="del">
          <ac:chgData name="Faruk Abdullah" userId="e52374dd587ef96a" providerId="LiveId" clId="{14C8F48A-4762-4E6F-A7D9-5442E0A71FEF}" dt="2023-02-03T19:24:04.449" v="142" actId="478"/>
          <ac:spMkLst>
            <pc:docMk/>
            <pc:sldMk cId="261861393" sldId="461"/>
            <ac:spMk id="17" creationId="{88259DA9-269F-2C96-EF8F-14D93653CCFF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22" creationId="{9614C0E7-56E6-3587-B46D-A97B6D10ABB6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23" creationId="{79029712-3C3A-50DE-9431-62BEDF6F0301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25" creationId="{BB8CC1A9-84AB-BB8A-7AE2-1373CD2CA428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26" creationId="{6337DC6B-9D0C-08B4-0C00-D48322DA0037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0" creationId="{D83075B4-7F86-E01C-9186-A5B97798C819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1" creationId="{5BB826DD-7FF5-CF94-C13E-CBEFB7A53203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3" creationId="{B0B998BD-2891-ABFA-525A-02ED59089432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4" creationId="{77058B40-127A-C484-71C4-A116434246D6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8" creationId="{DFA3408C-2041-7523-0FC9-8BDB536F2A72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39" creationId="{4C074D01-F807-A016-9ECF-1529727612D9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0" creationId="{0FA540A5-A408-448F-0D69-6720E923B8EE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2" creationId="{B63702C3-8570-2F4F-A577-531816F9FA8B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3" creationId="{B40F28C0-FA13-CB9B-3FA0-20FBF54C2A07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4" creationId="{D79EB346-E231-4BAC-552A-5CDE4693AE2F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6" creationId="{57867A9C-25EF-53BB-8E4B-F0D3A73682E3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7" creationId="{BEC2F1F4-6159-03C9-0CD0-4E5E0955C1D1}"/>
          </ac:spMkLst>
        </pc:spChg>
        <pc:spChg chg="mod">
          <ac:chgData name="Faruk Abdullah" userId="e52374dd587ef96a" providerId="LiveId" clId="{14C8F48A-4762-4E6F-A7D9-5442E0A71FEF}" dt="2023-02-03T19:23:52.597" v="138"/>
          <ac:spMkLst>
            <pc:docMk/>
            <pc:sldMk cId="261861393" sldId="461"/>
            <ac:spMk id="48" creationId="{ABC21304-8312-28B5-2889-31A0713823AE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49" creationId="{F1CB8201-E24B-3931-82FF-65CADE99315D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0" creationId="{A1936AB4-1E78-EDEB-6B74-528FAE79F8F0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1" creationId="{3BBFFB5D-9EC4-6228-6D25-1CD5F501DFBB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2" creationId="{3025DEE8-AC3B-DB96-FED8-BF17038306F1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3" creationId="{C3873A12-1C47-5443-47FE-FD0821970D27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4" creationId="{16512DC0-E0DA-C15F-01D7-78498C576484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5" creationId="{9E124329-CA39-8D99-D4EC-25F31A2AA4F7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6" creationId="{6D88485D-402C-E155-C5E8-8292CAE22262}"/>
          </ac:spMkLst>
        </pc:spChg>
        <pc:spChg chg="add del mod">
          <ac:chgData name="Faruk Abdullah" userId="e52374dd587ef96a" providerId="LiveId" clId="{14C8F48A-4762-4E6F-A7D9-5442E0A71FEF}" dt="2023-02-03T19:24:01.345" v="141"/>
          <ac:spMkLst>
            <pc:docMk/>
            <pc:sldMk cId="261861393" sldId="461"/>
            <ac:spMk id="57" creationId="{64C7326D-FDB8-93A1-D3AA-D133AFBCE4CB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61" creationId="{59EEC8B7-FD5D-090F-3594-570506C5A462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62" creationId="{81EE5160-BCD2-BB74-E36E-9B9F5E3CBE9A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64" creationId="{3FF548C3-F4F3-FD7D-337E-F5E5D6E01CE7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65" creationId="{2BA818CD-5ADB-AC3E-6502-D288AD4D6807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69" creationId="{6E9DB2A7-83D7-8C08-2E1A-AF2B1DB7DB3F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0" creationId="{E57051AD-949C-0729-A509-D4979FB3FFAD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2" creationId="{A95A8ED5-364E-E41F-C458-13747D965BFB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3" creationId="{BF353209-56F2-1F93-1356-66C00BEC2DB0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7" creationId="{013760BD-24A3-9113-5821-22E7EC6312AA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8" creationId="{F59C06B1-E408-BDEB-DBBD-01761FC3468B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79" creationId="{FD00546A-E133-DB76-E005-70D0367C361A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1" creationId="{D549C88A-1EE7-3E1C-5603-8888937F202F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2" creationId="{9408C460-7BBC-0DF3-55AC-6CA96963402C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3" creationId="{BDA60459-3FFD-79EC-C753-46598850E86D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5" creationId="{607246F3-D334-0FBA-8D92-069E3E6DF27D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6" creationId="{443EC9DC-2246-16AF-74A6-C87D46CCC20A}"/>
          </ac:spMkLst>
        </pc:spChg>
        <pc:spChg chg="mod">
          <ac:chgData name="Faruk Abdullah" userId="e52374dd587ef96a" providerId="LiveId" clId="{14C8F48A-4762-4E6F-A7D9-5442E0A71FEF}" dt="2023-02-03T19:24:05.695" v="143"/>
          <ac:spMkLst>
            <pc:docMk/>
            <pc:sldMk cId="261861393" sldId="461"/>
            <ac:spMk id="87" creationId="{E92FADE0-C9C1-E6BD-78A1-9114A55039CA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88" creationId="{90DB157F-7F93-165E-BB16-07432241288F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89" creationId="{94A45C66-3A44-66F1-83D3-5C3E9AE0BED4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90" creationId="{A6284B7F-5E5A-9334-5732-A24999113EDD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91" creationId="{74377148-5FD6-1B0F-DC30-D5EB65E27B44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92" creationId="{DFC583CB-2094-EFBE-1ACA-2902F9F68EDD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93" creationId="{90DD21B2-5E87-4D13-4322-1AC9DA770ADB}"/>
          </ac:spMkLst>
        </pc:spChg>
        <pc:spChg chg="add mod">
          <ac:chgData name="Faruk Abdullah" userId="e52374dd587ef96a" providerId="LiveId" clId="{14C8F48A-4762-4E6F-A7D9-5442E0A71FEF}" dt="2023-02-03T19:28:00.323" v="161" actId="1076"/>
          <ac:spMkLst>
            <pc:docMk/>
            <pc:sldMk cId="261861393" sldId="461"/>
            <ac:spMk id="94" creationId="{24260967-968F-4FFB-0248-723540ED7D3F}"/>
          </ac:spMkLst>
        </pc:spChg>
        <pc:spChg chg="add mod">
          <ac:chgData name="Faruk Abdullah" userId="e52374dd587ef96a" providerId="LiveId" clId="{14C8F48A-4762-4E6F-A7D9-5442E0A71FEF}" dt="2023-02-03T19:28:27.588" v="164" actId="1076"/>
          <ac:spMkLst>
            <pc:docMk/>
            <pc:sldMk cId="261861393" sldId="461"/>
            <ac:spMk id="95" creationId="{3ED072DB-CC2D-70A3-66B4-C1F639FA0B40}"/>
          </ac:spMkLst>
        </pc:spChg>
        <pc:spChg chg="add mod">
          <ac:chgData name="Faruk Abdullah" userId="e52374dd587ef96a" providerId="LiveId" clId="{14C8F48A-4762-4E6F-A7D9-5442E0A71FEF}" dt="2023-02-03T19:28:31.296" v="165" actId="14100"/>
          <ac:spMkLst>
            <pc:docMk/>
            <pc:sldMk cId="261861393" sldId="461"/>
            <ac:spMk id="96" creationId="{63CB52DB-5399-EC39-6AC4-0FBC0DC3D16B}"/>
          </ac:spMkLst>
        </pc:spChg>
        <pc:grpChg chg="del mod">
          <ac:chgData name="Faruk Abdullah" userId="e52374dd587ef96a" providerId="LiveId" clId="{14C8F48A-4762-4E6F-A7D9-5442E0A71FEF}" dt="2023-02-03T19:24:04.449" v="142" actId="478"/>
          <ac:grpSpMkLst>
            <pc:docMk/>
            <pc:sldMk cId="261861393" sldId="461"/>
            <ac:grpSpMk id="4" creationId="{BA3AC21F-44FC-0A7E-CA4C-6919709A7188}"/>
          </ac:grpSpMkLst>
        </pc:grpChg>
        <pc:grpChg chg="del">
          <ac:chgData name="Faruk Abdullah" userId="e52374dd587ef96a" providerId="LiveId" clId="{14C8F48A-4762-4E6F-A7D9-5442E0A71FEF}" dt="2023-02-03T19:24:04.449" v="142" actId="478"/>
          <ac:grpSpMkLst>
            <pc:docMk/>
            <pc:sldMk cId="261861393" sldId="461"/>
            <ac:grpSpMk id="8" creationId="{FE5AAA4F-43D9-7372-F3DF-682A58CC8CF8}"/>
          </ac:grpSpMkLst>
        </pc:grpChg>
        <pc:grpChg chg="del">
          <ac:chgData name="Faruk Abdullah" userId="e52374dd587ef96a" providerId="LiveId" clId="{14C8F48A-4762-4E6F-A7D9-5442E0A71FEF}" dt="2023-02-03T19:24:04.449" v="142" actId="478"/>
          <ac:grpSpMkLst>
            <pc:docMk/>
            <pc:sldMk cId="261861393" sldId="461"/>
            <ac:grpSpMk id="12" creationId="{44D85CD0-9FC5-8824-5185-63535DA6DFFD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21" creationId="{9ED4B04E-6EED-94A8-8E8C-1FC31E87170E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24" creationId="{8A4AE1A7-37BD-6736-03B7-CE5379C2D5F1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29" creationId="{644A870A-1953-45BB-8834-86A12F0CFD43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32" creationId="{AC553BA3-E991-9289-8C74-180C9B560D5C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37" creationId="{13777458-4E39-06D4-3328-D1335E3B2209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41" creationId="{959F04EE-2259-3E9B-6C6A-951EB41C53DB}"/>
          </ac:grpSpMkLst>
        </pc:grpChg>
        <pc:grpChg chg="add del mod">
          <ac:chgData name="Faruk Abdullah" userId="e52374dd587ef96a" providerId="LiveId" clId="{14C8F48A-4762-4E6F-A7D9-5442E0A71FEF}" dt="2023-02-03T19:24:01.345" v="141"/>
          <ac:grpSpMkLst>
            <pc:docMk/>
            <pc:sldMk cId="261861393" sldId="461"/>
            <ac:grpSpMk id="45" creationId="{CD7CDD9C-2BB0-7BBC-F93A-0C26ABD795FF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60" creationId="{65469B95-716D-E5D2-A252-C1EE14D68C0D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63" creationId="{B64F71B4-ABDB-3927-0AC1-8EB210572776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68" creationId="{C1919567-27E6-33FD-F7D2-760CC8B79EA8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71" creationId="{2BCA385E-AE0A-8300-0C8E-65EA75759380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76" creationId="{7B90A0DD-8847-1725-40A1-727E7DFD3BD5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80" creationId="{74B76614-E8BB-692F-0465-55C3390ECD81}"/>
          </ac:grpSpMkLst>
        </pc:grpChg>
        <pc:grpChg chg="add mod">
          <ac:chgData name="Faruk Abdullah" userId="e52374dd587ef96a" providerId="LiveId" clId="{14C8F48A-4762-4E6F-A7D9-5442E0A71FEF}" dt="2023-02-03T19:28:00.323" v="161" actId="1076"/>
          <ac:grpSpMkLst>
            <pc:docMk/>
            <pc:sldMk cId="261861393" sldId="461"/>
            <ac:grpSpMk id="84" creationId="{09EBA80A-FD10-1D8C-4246-75AEE55054AA}"/>
          </ac:grpSpMkLst>
        </pc:grpChg>
        <pc:cxnChg chg="del">
          <ac:chgData name="Faruk Abdullah" userId="e52374dd587ef96a" providerId="LiveId" clId="{14C8F48A-4762-4E6F-A7D9-5442E0A71FEF}" dt="2023-02-03T19:24:04.449" v="142" actId="478"/>
          <ac:cxnSpMkLst>
            <pc:docMk/>
            <pc:sldMk cId="261861393" sldId="461"/>
            <ac:cxnSpMk id="2" creationId="{A0C2DE32-DE8A-BA47-0816-D61FA49AA94D}"/>
          </ac:cxnSpMkLst>
        </pc:cxnChg>
        <pc:cxnChg chg="del">
          <ac:chgData name="Faruk Abdullah" userId="e52374dd587ef96a" providerId="LiveId" clId="{14C8F48A-4762-4E6F-A7D9-5442E0A71FEF}" dt="2023-02-03T19:24:04.449" v="142" actId="478"/>
          <ac:cxnSpMkLst>
            <pc:docMk/>
            <pc:sldMk cId="261861393" sldId="461"/>
            <ac:cxnSpMk id="3" creationId="{E66A57CB-8904-8A33-CFAC-7BC9C61C5113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19" creationId="{E474CA41-6B14-B1A4-2294-E77960D88422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20" creationId="{9515727A-4461-2EC9-CA78-747498333873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27" creationId="{0513DE2C-059F-1397-4C04-B4F9D555837E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28" creationId="{A56E11CB-2DE1-E704-0ADF-26F7B2EEC0F3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35" creationId="{053E753B-0E6B-627F-2D79-2E185C5F6C0A}"/>
          </ac:cxnSpMkLst>
        </pc:cxnChg>
        <pc:cxnChg chg="add del mod">
          <ac:chgData name="Faruk Abdullah" userId="e52374dd587ef96a" providerId="LiveId" clId="{14C8F48A-4762-4E6F-A7D9-5442E0A71FEF}" dt="2023-02-03T19:24:01.345" v="141"/>
          <ac:cxnSpMkLst>
            <pc:docMk/>
            <pc:sldMk cId="261861393" sldId="461"/>
            <ac:cxnSpMk id="36" creationId="{D81FB519-2427-E390-15DB-1790E5A45309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58" creationId="{DC884078-5343-F7D4-B5F4-77B21269D743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59" creationId="{EE640A5D-7A71-1829-2F58-6B7351C29CA3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66" creationId="{BA0389D7-7825-BD69-0EB5-EB113224B46E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67" creationId="{2F906202-15F5-CE55-E1EE-499FCB9313A0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74" creationId="{F3636755-E0CE-4C05-CD91-070CC8C73492}"/>
          </ac:cxnSpMkLst>
        </pc:cxnChg>
        <pc:cxnChg chg="add mod">
          <ac:chgData name="Faruk Abdullah" userId="e52374dd587ef96a" providerId="LiveId" clId="{14C8F48A-4762-4E6F-A7D9-5442E0A71FEF}" dt="2023-02-03T19:28:00.323" v="161" actId="1076"/>
          <ac:cxnSpMkLst>
            <pc:docMk/>
            <pc:sldMk cId="261861393" sldId="461"/>
            <ac:cxnSpMk id="75" creationId="{B7CA6926-7D73-BB9B-FE50-D42A98C6AC39}"/>
          </ac:cxnSpMkLst>
        </pc:cxnChg>
      </pc:sldChg>
      <pc:sldChg chg="del">
        <pc:chgData name="Faruk Abdullah" userId="e52374dd587ef96a" providerId="LiveId" clId="{14C8F48A-4762-4E6F-A7D9-5442E0A71FEF}" dt="2023-02-03T19:09:35.793" v="6" actId="47"/>
        <pc:sldMkLst>
          <pc:docMk/>
          <pc:sldMk cId="0" sldId="462"/>
        </pc:sldMkLst>
      </pc:sldChg>
      <pc:sldChg chg="addSp delSp modSp new del mod">
        <pc:chgData name="Faruk Abdullah" userId="e52374dd587ef96a" providerId="LiveId" clId="{14C8F48A-4762-4E6F-A7D9-5442E0A71FEF}" dt="2023-02-03T19:34:19.311" v="184" actId="47"/>
        <pc:sldMkLst>
          <pc:docMk/>
          <pc:sldMk cId="4284609190" sldId="462"/>
        </pc:sldMkLst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5" creationId="{7380B753-504C-379F-5454-D0FE2B52AC9B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" creationId="{8CB1DF3C-B3F5-1FE8-3678-9E6D5C8D14AD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8" creationId="{21E76AE8-7D8B-DE66-27BC-A616C2B8505B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9" creationId="{31849C0E-81DA-1487-875C-B63E4119E129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13" creationId="{B5CBE326-39D0-1E9A-2B8E-E5959811C6C5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14" creationId="{95276B8E-45DE-F472-1B0C-6D70908AB75A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16" creationId="{B70200EA-5EC0-A692-4BA2-04D567C227F9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17" creationId="{20A61AD0-4512-4554-544F-B8C96FB9B922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1" creationId="{72080DB6-F453-DD42-FCC2-56B9BCEB10A6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2" creationId="{8CCEBE02-A725-E962-9C65-A1C560C30FE5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3" creationId="{D82BBB63-A249-38EB-575B-7750A6AF9FFE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5" creationId="{BF1721BB-208C-8F30-A1CC-2E42A3BBFBB4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6" creationId="{ABCC5DBD-F9C4-F2C2-C4A7-0DF8BE985CF5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7" creationId="{1D768A47-333E-D132-2464-35E3B6C2D941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29" creationId="{AFAEC080-B94A-AE75-378B-F23F854D2B8E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30" creationId="{D5A8E3FE-D0C5-7747-7EC1-31584316A166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31" creationId="{1529B264-6A1A-779E-1F3C-EE35BC3E2A54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2" creationId="{2BEB0597-F2C4-3DBD-0742-FFEE370DC9CA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3" creationId="{B2B1C8A7-B094-057C-FFDC-9EA221D7BCCA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4" creationId="{7320CB00-0EE0-5C9E-4FBA-F5DDB84B88E5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5" creationId="{97A20F27-BB1C-6401-88FB-B97729D2DFBD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6" creationId="{C304F526-D09A-C66E-B44A-24B112BAC354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37" creationId="{C9E07B6B-2150-6BBF-2CBD-34BF178E404F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43" creationId="{53F52C4E-2A06-40D8-E937-AC4FDF507023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44" creationId="{B6B91F0E-C555-E883-FE91-24AEBAF8F29D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46" creationId="{4B8CF378-830A-E253-8D3A-44C76DC3C568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47" creationId="{91516E2A-5D0E-5E4D-83F5-66C14108838B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49" creationId="{DF953AC0-0CE1-6613-6785-EF4AF65D6697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50" creationId="{6785E6B8-0932-3C20-9446-82840B476CE1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52" creationId="{C6795389-95BA-CEA8-833F-92BD778F6863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53" creationId="{4457E198-1408-5785-131E-9E799E3A4919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59" creationId="{A141CA78-5A7D-4D11-CA89-00F68728AB2D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0" creationId="{8345057C-254D-2CAA-754E-75D32C5F13B1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2" creationId="{21730C7A-708F-E2C9-242A-83CA1B68DDE1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3" creationId="{527C7D89-3F07-7C80-31D0-CAF41529477A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5" creationId="{F2D3E54D-3208-018C-3A09-A06FDBFAF1B4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6" creationId="{A81B4513-D9D8-688C-D02B-BE94B88B9FAB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8" creationId="{FD3FAE74-A699-32F1-3CDD-FA0D723A24F7}"/>
          </ac:spMkLst>
        </pc:spChg>
        <pc:spChg chg="mod">
          <ac:chgData name="Faruk Abdullah" userId="e52374dd587ef96a" providerId="LiveId" clId="{14C8F48A-4762-4E6F-A7D9-5442E0A71FEF}" dt="2023-02-03T19:25:40.627" v="150"/>
          <ac:spMkLst>
            <pc:docMk/>
            <pc:sldMk cId="4284609190" sldId="462"/>
            <ac:spMk id="69" creationId="{BB3ECA5C-EADF-C561-84C7-7F78F202412A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0" creationId="{E367198E-729D-1E37-1F48-2EC60C4DE2C0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1" creationId="{3564DD67-C47E-70A9-A59E-BE864DA64E5D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2" creationId="{B4567F80-4960-316D-36F6-CB47FBBF821F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3" creationId="{DD6A0DA1-6311-DEB1-BF6E-D35C622CFBF3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4" creationId="{080DC722-0AD0-67A9-268D-F43020EB08ED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5" creationId="{1E12FAFD-74F9-344F-3316-F3251E7687A9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6" creationId="{34D499EB-8EB6-4A7D-E6A0-01C7D58DBED4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7" creationId="{C6391791-FA62-8DD9-2707-875AA811DAED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8" creationId="{E165360D-E846-92F4-D731-9BF95E5292D7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79" creationId="{4F783740-6FD0-92AD-9FEE-9DE024AE422A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80" creationId="{6FDBAC2F-AFB3-168A-DF5C-C18E467F1AC5}"/>
          </ac:spMkLst>
        </pc:spChg>
        <pc:spChg chg="add del mod">
          <ac:chgData name="Faruk Abdullah" userId="e52374dd587ef96a" providerId="LiveId" clId="{14C8F48A-4762-4E6F-A7D9-5442E0A71FEF}" dt="2023-02-03T19:26:56.684" v="155" actId="21"/>
          <ac:spMkLst>
            <pc:docMk/>
            <pc:sldMk cId="4284609190" sldId="462"/>
            <ac:spMk id="81" creationId="{2C1ADD49-99FB-1A84-5546-1CAD76720ADF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85" creationId="{869F63F4-3A4C-A114-09E6-AB0A55170CED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86" creationId="{D3503D02-2CA1-FDC4-E0D9-0800D36C41B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88" creationId="{C29FD326-4816-5E00-A5D1-7764DD9EA04E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89" creationId="{59842935-C790-4CAC-F09A-E4E22E1D45AE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93" creationId="{786C13F3-00BF-7D12-7C07-F00D65E66793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94" creationId="{3A791977-CBBC-9C53-4C72-79CECBB51312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96" creationId="{D78BDB32-6378-752E-1BD6-C68AE584C1E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97" creationId="{30ACD09E-B3B6-61B4-E861-C4249BDFE75D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1" creationId="{245CF302-34AA-3080-EA57-B07BB84F48AD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2" creationId="{7DA3E224-A961-87A4-C022-7674D997312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3" creationId="{D610FCD4-680C-423F-620F-367E1C3F52F7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5" creationId="{A94B512F-BEB0-8E0A-412E-ADD5BB89042C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6" creationId="{56229579-CF03-B145-0D2D-C70362B09D1F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7" creationId="{3A6C1B71-FE82-919B-52D0-EA16E75B51E6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09" creationId="{4E87A66D-8766-18BC-5432-60910755F6C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10" creationId="{1B1FD4AE-2225-3242-6A87-51785E7E3C6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11" creationId="{7E06AC7A-BA7F-CBD8-CEF9-B50818220CFB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12" creationId="{B18ACC14-70D7-6318-99D4-15FB2162EB25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13" creationId="{EB5AA4F7-3D84-A1D8-90AD-0761946B333A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14" creationId="{1CB05F5D-CD59-C72A-BD4B-547C30757130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15" creationId="{8C61C2FB-310F-D9DD-B687-28B70B771301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16" creationId="{7FCFEF71-E19A-2E93-0CE4-F94A4828B866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2" creationId="{C88D0EC1-689D-58B2-82B8-D9FE1EA9756A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3" creationId="{A72C0AC4-49A6-4489-DB69-4F926F6E720E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5" creationId="{65BDEC90-1A09-21BB-E988-55A18D0B7B02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6" creationId="{EC9081DB-DD7B-B426-C42E-7CC8F62DEA13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8" creationId="{5E967649-F02D-563F-67D6-AAE22470FF2E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29" creationId="{62E524BD-0F82-B859-6413-2EB25BD554D6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31" creationId="{EAA081EA-926B-F0D4-E906-FBC5BCCA98B5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32" creationId="{7684E28D-EB77-DA08-4B29-ADB71E732126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38" creationId="{E83F3FC8-0435-911D-9986-B78FD91DEB60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39" creationId="{1C7BB72E-AC4C-10EF-D38E-823C99F8B465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1" creationId="{2CA9088B-AE64-0A64-F67E-B1F9F54BDA94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2" creationId="{ACAD5582-B015-A1A7-89CE-E86AD049C5F6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4" creationId="{52594715-38A0-50E5-1C78-F33AE98AF201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5" creationId="{8446F09B-43FF-BDC6-5288-4A155907B0E3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7" creationId="{8E697261-6DC2-2942-EDFD-B3C82C9BBFCB}"/>
          </ac:spMkLst>
        </pc:spChg>
        <pc:spChg chg="mod">
          <ac:chgData name="Faruk Abdullah" userId="e52374dd587ef96a" providerId="LiveId" clId="{14C8F48A-4762-4E6F-A7D9-5442E0A71FEF}" dt="2023-02-03T19:32:43.654" v="173"/>
          <ac:spMkLst>
            <pc:docMk/>
            <pc:sldMk cId="4284609190" sldId="462"/>
            <ac:spMk id="148" creationId="{CF33C263-34AC-5231-8F69-2A43EE89E644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49" creationId="{3D4B933A-7121-5500-50DA-EFDC75D01EE6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0" creationId="{FF9B6566-9CBA-4F01-DE07-6D2D30FA88E1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1" creationId="{E25FBAE6-DBC6-7868-5DAA-D70ACFE4B7FB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2" creationId="{834E1CEA-1C63-F058-7A48-E9A9461A5861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3" creationId="{7B852B0C-24E6-8458-48F8-1DB7B6E84379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4" creationId="{07C6798C-2592-198E-C9F6-AD8B74078D6D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5" creationId="{65F6659A-3BC4-F772-0308-1EF6AC1E8FA0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6" creationId="{21273879-F4DA-9D49-0FD0-8F482DEC6C11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7" creationId="{FE9C777B-2F18-0CD0-A3C8-188F0E88C074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8" creationId="{44110E54-8DCC-96B1-F3C7-8B09FCD1C820}"/>
          </ac:spMkLst>
        </pc:spChg>
        <pc:spChg chg="add del mod">
          <ac:chgData name="Faruk Abdullah" userId="e52374dd587ef96a" providerId="LiveId" clId="{14C8F48A-4762-4E6F-A7D9-5442E0A71FEF}" dt="2023-02-03T19:33:25.677" v="176" actId="21"/>
          <ac:spMkLst>
            <pc:docMk/>
            <pc:sldMk cId="4284609190" sldId="462"/>
            <ac:spMk id="159" creationId="{5DFAFEAD-4539-72EE-1C72-9AC47AD199DD}"/>
          </ac:spMkLst>
        </pc:s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4" creationId="{8982F7E9-E9BE-EF7B-3F98-8DBCAFCA330D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7" creationId="{463E07B5-7BDF-C7D3-929A-2B84E3C1BE83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12" creationId="{EBA50A29-68D7-B5E6-D59A-CDBE599313FE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15" creationId="{9D9FD4CB-4B3B-1953-A6D7-2DB9D0DFA54D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20" creationId="{A2ACAB59-20A8-9BDA-4AF5-1533FE36784C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24" creationId="{B76D8C4F-0855-61DA-40FD-C1535F42FA89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28" creationId="{12320FF1-B0DF-284E-EFCA-C9CEB7440716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42" creationId="{F1DBF6FD-7EA6-1C47-F4AA-27D344CCCDAE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45" creationId="{486BBF3A-0A61-2DA0-5F5D-86F887FE92C8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48" creationId="{C37B5D33-AFD7-D78E-43D5-B1DEE6C23F55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51" creationId="{E44238EC-E165-FED9-5532-5FB66EFA4C4A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58" creationId="{AEB1631C-1341-3597-D505-F2FA69251F5C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61" creationId="{7961ADD2-B3C4-E24B-60CC-852E9B280258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64" creationId="{4A9035F1-87DC-25AD-13C3-F1AA1A877986}"/>
          </ac:grpSpMkLst>
        </pc:grpChg>
        <pc:grpChg chg="add del mod">
          <ac:chgData name="Faruk Abdullah" userId="e52374dd587ef96a" providerId="LiveId" clId="{14C8F48A-4762-4E6F-A7D9-5442E0A71FEF}" dt="2023-02-03T19:26:56.684" v="155" actId="21"/>
          <ac:grpSpMkLst>
            <pc:docMk/>
            <pc:sldMk cId="4284609190" sldId="462"/>
            <ac:grpSpMk id="67" creationId="{D4C97210-521A-65A7-9D78-254B46364DA6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84" creationId="{A5F54B46-6855-9C26-F026-B38C647C4168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87" creationId="{6A9AC7E4-3525-68AA-CC72-AB2149E3BC5D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92" creationId="{C9621884-1661-7FAD-67E1-72E4990A60BD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95" creationId="{36EBBFFE-F0A6-AE51-BA31-F4408854CE72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00" creationId="{508F8E03-BDDB-929C-7FCB-E1C892280A6A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04" creationId="{50DAC51A-3D66-E34F-56C3-B62E4FA03EF7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08" creationId="{36EBEBCB-B746-9016-C5AD-23EB7A2C42E6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21" creationId="{EED71F2E-2D63-7852-3A22-7C4642E24397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24" creationId="{C5FC86CB-0C0C-D7DB-DEBC-69DB44BA218B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27" creationId="{D50CE375-03BE-4FB6-28E0-623771442374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30" creationId="{D5F43863-DFAB-B5BF-B47F-4E8B561CA0E0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37" creationId="{3E099E69-616E-CAB2-7DE1-9813B0C46F4B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40" creationId="{CC3CDF91-7C10-A9A4-3C9E-17133004A455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43" creationId="{D7FBAFD2-B284-DA04-7B50-E662DBE69817}"/>
          </ac:grpSpMkLst>
        </pc:grpChg>
        <pc:grpChg chg="add del mod">
          <ac:chgData name="Faruk Abdullah" userId="e52374dd587ef96a" providerId="LiveId" clId="{14C8F48A-4762-4E6F-A7D9-5442E0A71FEF}" dt="2023-02-03T19:33:25.677" v="176" actId="21"/>
          <ac:grpSpMkLst>
            <pc:docMk/>
            <pc:sldMk cId="4284609190" sldId="462"/>
            <ac:grpSpMk id="146" creationId="{D097CF03-E9FD-93AA-5D39-49829441F6AD}"/>
          </ac:grpSpMkLst>
        </pc:grp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2" creationId="{CB6A77A1-4241-A2F8-EB68-F025807A3B02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3" creationId="{A6B49314-C73A-E2F1-D0A3-93A89FBD3490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10" creationId="{16D2CE0A-8FC9-101F-4574-0665E9D1C1EA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11" creationId="{E980DEFE-6B52-AA57-973D-C338D9994D09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18" creationId="{037F0796-4998-FB28-7A6D-E8CBF9193626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19" creationId="{F7A2BD86-EB78-9113-30F5-5BB069AA8120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38" creationId="{C22F4AEC-83B3-96E3-01AA-8D216E4C65AC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39" creationId="{A6C5FB53-586F-BF38-3427-594ABEFFE6C4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40" creationId="{680EDB64-7D5D-4EC0-CF99-8D5125A6B324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41" creationId="{30FF77F1-7F81-9741-4583-3D400515CB4C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54" creationId="{75C23AD5-84E3-0452-1C90-890C84BF9148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55" creationId="{51139B58-6E74-A217-7EE5-F9F3F79DED21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56" creationId="{C6E0AAE0-78AE-1B0D-B185-BF7CFDA9F453}"/>
          </ac:cxnSpMkLst>
        </pc:cxnChg>
        <pc:cxnChg chg="add del mod">
          <ac:chgData name="Faruk Abdullah" userId="e52374dd587ef96a" providerId="LiveId" clId="{14C8F48A-4762-4E6F-A7D9-5442E0A71FEF}" dt="2023-02-03T19:26:56.684" v="155" actId="21"/>
          <ac:cxnSpMkLst>
            <pc:docMk/>
            <pc:sldMk cId="4284609190" sldId="462"/>
            <ac:cxnSpMk id="57" creationId="{8C101B30-4C96-BD14-FB85-55CAC92C2CDD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82" creationId="{D07BF1B3-10F6-79AB-A4AB-212081CDDD7A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83" creationId="{318A9F7B-5983-71B7-F916-BAEFC2A2B975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90" creationId="{82E9A20E-8C3E-482C-31E0-FB77E6F73DE8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91" creationId="{B564E737-83F3-C045-8D25-82DA3F029D6D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98" creationId="{1B7BA6FB-6B9D-A08D-95D3-7DDFD0B475D4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99" creationId="{BA84DECF-CCFE-7F9C-9C2B-83987A7F2A3B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17" creationId="{0046F1E6-3976-01A0-D49A-E05565696E8B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18" creationId="{FD2094E2-5AA4-63AE-F50B-DA2D7CBA9EB8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19" creationId="{DC2EE4D8-32CA-005C-4BAB-92500E4D397E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20" creationId="{12274F35-448E-723F-0A58-3D60AD1B646E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33" creationId="{18D44343-2B35-8832-B38F-FEB0E84F215A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34" creationId="{4CB0733F-E360-A361-7966-C1AB40FF7B0C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35" creationId="{3FB8EA49-D635-6EF0-95FB-4185BF6071FC}"/>
          </ac:cxnSpMkLst>
        </pc:cxnChg>
        <pc:cxnChg chg="add del mod">
          <ac:chgData name="Faruk Abdullah" userId="e52374dd587ef96a" providerId="LiveId" clId="{14C8F48A-4762-4E6F-A7D9-5442E0A71FEF}" dt="2023-02-03T19:33:25.677" v="176" actId="21"/>
          <ac:cxnSpMkLst>
            <pc:docMk/>
            <pc:sldMk cId="4284609190" sldId="462"/>
            <ac:cxnSpMk id="136" creationId="{8FAE3ED9-19F1-C5AD-EE6D-B0CC908C6086}"/>
          </ac:cxnSpMkLst>
        </pc:cxnChg>
      </pc:sldChg>
      <pc:sldChg chg="addSp delSp modSp add mod">
        <pc:chgData name="Faruk Abdullah" userId="e52374dd587ef96a" providerId="LiveId" clId="{14C8F48A-4762-4E6F-A7D9-5442E0A71FEF}" dt="2023-02-03T19:29:50.004" v="171" actId="478"/>
        <pc:sldMkLst>
          <pc:docMk/>
          <pc:sldMk cId="692095260" sldId="463"/>
        </pc:sldMkLst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5" creationId="{1370151F-5EF0-9BFC-6331-A52AA7ED016A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6" creationId="{0B7EC54C-9CAB-B1FC-24A1-6BD6F887D8E7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8" creationId="{C698E646-B3FA-25AB-DA31-20233A7378B9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9" creationId="{6E18D2F0-585C-7C4B-7B9C-CFB1FA45E8F2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3" creationId="{CD71AB1A-8997-33B4-E4D5-E060E3427574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4" creationId="{91BC9A7C-E263-2C2D-5156-E73557954863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6" creationId="{FE1DF612-FB69-8016-4D7D-7BA2B423701E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7" creationId="{F3B70184-8C54-D56C-DEA3-734946DE700E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2" creationId="{081ACF14-D5C7-0E27-9CB5-9240101A0B9F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3" creationId="{91F57C93-9889-00FF-F71F-E38478834D01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4" creationId="{BCC0F40E-0E6E-C288-B450-9BF53B908B3A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6" creationId="{4EC3E908-E7D6-BBBB-96E3-9347C39ACEDC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7" creationId="{B83B7898-59C2-84CB-C38C-621D7EE17616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28" creationId="{659E825F-D6CD-B596-64F5-1480E69E6CB4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30" creationId="{7DC7AAA9-A573-6D1A-C83D-01D515667962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31" creationId="{D52D8443-267A-5E17-3C05-28E1F92A4B23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32" creationId="{BDC05B4B-57E7-FD68-237C-F168515CDBDE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3" creationId="{1EC71FEC-E10D-0CAF-A577-6ECF5556D893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4" creationId="{D59FD636-1F15-B121-8CEC-0B5BA1DDC636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5" creationId="{3C7812F0-371B-D18D-CF18-A7BF202C147D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6" creationId="{712202A1-8851-77A8-D45D-0C8DC2DDD85C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7" creationId="{6E3949D3-D154-79B6-60FE-AC43F3A6AFC1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38" creationId="{454B2DCE-57B3-004D-70DF-385C5EBA45A1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44" creationId="{D63847B3-4559-F662-98D7-AB91E7588649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45" creationId="{C62ACFCD-36A9-97C2-E57E-067ED898911B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47" creationId="{6171A4EE-6C1D-1245-57C7-67FEC070EF11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48" creationId="{2863E15A-1A16-7B7C-7FC6-107B893CBF37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50" creationId="{2821A8EC-1582-E293-88AA-36506310734A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51" creationId="{141AB020-A0EE-F0B8-C64C-2959C542232B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53" creationId="{86648DB2-3D46-47DB-C2A8-5FA646E24FE1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54" creationId="{C0AA38F6-CCE4-F5B6-D72C-00EE481E3EC3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88" creationId="{90DB157F-7F93-165E-BB16-07432241288F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89" creationId="{94A45C66-3A44-66F1-83D3-5C3E9AE0BED4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90" creationId="{A6284B7F-5E5A-9334-5732-A24999113EDD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91" creationId="{74377148-5FD6-1B0F-DC30-D5EB65E27B44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92" creationId="{DFC583CB-2094-EFBE-1ACA-2902F9F68EDD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93" creationId="{90DD21B2-5E87-4D13-4322-1AC9DA770ADB}"/>
          </ac:spMkLst>
        </pc:spChg>
        <pc:spChg chg="del">
          <ac:chgData name="Faruk Abdullah" userId="e52374dd587ef96a" providerId="LiveId" clId="{14C8F48A-4762-4E6F-A7D9-5442E0A71FEF}" dt="2023-02-03T19:27:13.929" v="158" actId="478"/>
          <ac:spMkLst>
            <pc:docMk/>
            <pc:sldMk cId="692095260" sldId="463"/>
            <ac:spMk id="94" creationId="{24260967-968F-4FFB-0248-723540ED7D3F}"/>
          </ac:spMkLst>
        </pc:spChg>
        <pc:spChg chg="mod">
          <ac:chgData name="Faruk Abdullah" userId="e52374dd587ef96a" providerId="LiveId" clId="{14C8F48A-4762-4E6F-A7D9-5442E0A71FEF}" dt="2023-02-03T19:29:46.274" v="170" actId="1076"/>
          <ac:spMkLst>
            <pc:docMk/>
            <pc:sldMk cId="692095260" sldId="463"/>
            <ac:spMk id="95" creationId="{3ED072DB-CC2D-70A3-66B4-C1F639FA0B40}"/>
          </ac:spMkLst>
        </pc:spChg>
        <pc:spChg chg="del mod">
          <ac:chgData name="Faruk Abdullah" userId="e52374dd587ef96a" providerId="LiveId" clId="{14C8F48A-4762-4E6F-A7D9-5442E0A71FEF}" dt="2023-02-03T19:27:03.958" v="157" actId="478"/>
          <ac:spMkLst>
            <pc:docMk/>
            <pc:sldMk cId="692095260" sldId="463"/>
            <ac:spMk id="96" creationId="{63CB52DB-5399-EC39-6AC4-0FBC0DC3D16B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99" creationId="{F6306C96-64C6-A1F1-8F34-4FDBB9FDE1E8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0" creationId="{0B80B336-2474-EE1E-87C1-A9EBF507B8B1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2" creationId="{F2321ECA-A215-8B77-BCB4-3C4C635D69EC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3" creationId="{2AD0385A-10C0-9FE5-C48E-1529A1CBF01A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5" creationId="{64D854F6-7D32-0F0B-AE83-F80F6673BAB7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6" creationId="{5EB925C4-96D2-17F0-5656-FAC6061AC885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8" creationId="{36D76478-C7B9-90A4-0AE7-B54ACA4CC3E3}"/>
          </ac:spMkLst>
        </pc:spChg>
        <pc:spChg chg="mod">
          <ac:chgData name="Faruk Abdullah" userId="e52374dd587ef96a" providerId="LiveId" clId="{14C8F48A-4762-4E6F-A7D9-5442E0A71FEF}" dt="2023-02-03T19:27:14.877" v="159"/>
          <ac:spMkLst>
            <pc:docMk/>
            <pc:sldMk cId="692095260" sldId="463"/>
            <ac:spMk id="109" creationId="{F137CB58-802B-DF48-27E0-F6A48E8809E6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0" creationId="{210B6864-5DBC-5CB4-5A0B-CCB9BA284ECD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1" creationId="{8DBA5EC1-DEC8-4A98-492A-21A28965CA91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2" creationId="{7C0E8EBA-00F7-D04E-49E7-26C249B0682D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3" creationId="{87DE7D8E-55C0-3BCE-FDED-BCF45F14ADBF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4" creationId="{16FE8E0C-B1B9-9336-8016-1F3E8E8D958B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5" creationId="{9AE91548-3969-404B-99C3-36BA035140C5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6" creationId="{739FF9D5-7E4D-4074-17FC-5A474382FCF7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7" creationId="{B3422EA6-625A-873E-7839-A9D6372BA4A4}"/>
          </ac:spMkLst>
        </pc:spChg>
        <pc:spChg chg="add mod">
          <ac:chgData name="Faruk Abdullah" userId="e52374dd587ef96a" providerId="LiveId" clId="{14C8F48A-4762-4E6F-A7D9-5442E0A71FEF}" dt="2023-02-03T19:27:42.371" v="160" actId="1076"/>
          <ac:spMkLst>
            <pc:docMk/>
            <pc:sldMk cId="692095260" sldId="463"/>
            <ac:spMk id="118" creationId="{45D10315-F1C7-EBC4-6106-377B51983D2A}"/>
          </ac:spMkLst>
        </pc:spChg>
        <pc:spChg chg="add del mod">
          <ac:chgData name="Faruk Abdullah" userId="e52374dd587ef96a" providerId="LiveId" clId="{14C8F48A-4762-4E6F-A7D9-5442E0A71FEF}" dt="2023-02-03T19:29:50.004" v="171" actId="478"/>
          <ac:spMkLst>
            <pc:docMk/>
            <pc:sldMk cId="692095260" sldId="463"/>
            <ac:spMk id="119" creationId="{5B7D0917-9487-33DD-AC38-55AE3EE9FE4F}"/>
          </ac:spMkLst>
        </pc:spChg>
        <pc:spChg chg="add mod">
          <ac:chgData name="Faruk Abdullah" userId="e52374dd587ef96a" providerId="LiveId" clId="{14C8F48A-4762-4E6F-A7D9-5442E0A71FEF}" dt="2023-02-03T19:29:21.265" v="167" actId="1076"/>
          <ac:spMkLst>
            <pc:docMk/>
            <pc:sldMk cId="692095260" sldId="463"/>
            <ac:spMk id="120" creationId="{78D56408-02B3-22B6-18E2-4962B1FFB7B4}"/>
          </ac:spMkLst>
        </pc:spChg>
        <pc:spChg chg="add mod">
          <ac:chgData name="Faruk Abdullah" userId="e52374dd587ef96a" providerId="LiveId" clId="{14C8F48A-4762-4E6F-A7D9-5442E0A71FEF}" dt="2023-02-03T19:29:25.862" v="168" actId="1076"/>
          <ac:spMkLst>
            <pc:docMk/>
            <pc:sldMk cId="692095260" sldId="463"/>
            <ac:spMk id="121" creationId="{75555DF0-6B8F-F0A8-5AB9-CF62B145A560}"/>
          </ac:spMkLst>
        </pc:s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4" creationId="{70C5E6A4-FE7C-839A-6846-F6AD02FEE80C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7" creationId="{F833DF06-B21D-DAC9-7B79-5F6E97653131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12" creationId="{917373D7-ABB9-ED3E-0757-8FA35CACF41D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15" creationId="{D2F9FF4D-C877-7241-0E2A-DE1B3B6A160E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21" creationId="{85B470F1-56C7-C593-AC37-1E600B4FE5BD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25" creationId="{6E914D0A-F976-5703-F9F3-43B90393FFD1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29" creationId="{9B70F066-E8FD-8BD6-6BD5-869E18D60336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43" creationId="{5F5C5150-2C8C-6F20-90AD-B08E22756B31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46" creationId="{BAB7BE2C-2CD2-4B10-8E53-D807EA7E4B38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49" creationId="{0B9628AA-1949-FC06-D074-47806C25FF2A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52" creationId="{98855753-68D5-1C51-7732-3523287B43B7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60" creationId="{65469B95-716D-E5D2-A252-C1EE14D68C0D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63" creationId="{B64F71B4-ABDB-3927-0AC1-8EB210572776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68" creationId="{C1919567-27E6-33FD-F7D2-760CC8B79EA8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71" creationId="{2BCA385E-AE0A-8300-0C8E-65EA75759380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76" creationId="{7B90A0DD-8847-1725-40A1-727E7DFD3BD5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80" creationId="{74B76614-E8BB-692F-0465-55C3390ECD81}"/>
          </ac:grpSpMkLst>
        </pc:grpChg>
        <pc:grpChg chg="del">
          <ac:chgData name="Faruk Abdullah" userId="e52374dd587ef96a" providerId="LiveId" clId="{14C8F48A-4762-4E6F-A7D9-5442E0A71FEF}" dt="2023-02-03T19:27:13.929" v="158" actId="478"/>
          <ac:grpSpMkLst>
            <pc:docMk/>
            <pc:sldMk cId="692095260" sldId="463"/>
            <ac:grpSpMk id="84" creationId="{09EBA80A-FD10-1D8C-4246-75AEE55054AA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98" creationId="{24E02D23-EDCB-102B-DBF0-058DE8486E02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101" creationId="{FC3B2519-9F2A-14C6-84A0-AAA59A5CF2BC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104" creationId="{5F039A85-37FE-E241-B462-F4D35027244D}"/>
          </ac:grpSpMkLst>
        </pc:grpChg>
        <pc:grpChg chg="add mod">
          <ac:chgData name="Faruk Abdullah" userId="e52374dd587ef96a" providerId="LiveId" clId="{14C8F48A-4762-4E6F-A7D9-5442E0A71FEF}" dt="2023-02-03T19:27:42.371" v="160" actId="1076"/>
          <ac:grpSpMkLst>
            <pc:docMk/>
            <pc:sldMk cId="692095260" sldId="463"/>
            <ac:grpSpMk id="107" creationId="{9E44BCEF-ECF3-9354-AB66-60210B066FE2}"/>
          </ac:grpSpMkLst>
        </pc:grp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2" creationId="{F056E710-FCC1-6C4A-0121-1211229F59C0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3" creationId="{9D16D4DC-B87E-FDC0-2782-8B8B82B6F3AA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10" creationId="{58CB78AD-599F-7B58-FE84-EF391716C4EF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11" creationId="{17F94B04-28BF-ADB2-CD03-0339F7D8ABFB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19" creationId="{49493B3F-A8CB-BA3A-94DC-2B7947B76BDA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20" creationId="{7FA923AC-2842-E618-02E9-1BA500E39FE6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39" creationId="{97D5254F-62AC-66D9-EB0E-4E416D77B3B5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40" creationId="{F3B34D37-D08F-69DB-CD04-A593FC78F037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41" creationId="{742ED6EC-3BAF-082F-2F44-C3AF868435FD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42" creationId="{5B74F9A3-48E9-320B-ADAE-31CEA0D9FFB7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55" creationId="{011AE776-2E16-3F27-FAA8-739FCC1D8DF2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56" creationId="{BDF27A79-8BF5-2B8F-26A4-F64631BDF53A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57" creationId="{5E12969E-178F-027A-209E-0F963A165C94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58" creationId="{DC884078-5343-F7D4-B5F4-77B21269D743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59" creationId="{EE640A5D-7A71-1829-2F58-6B7351C29CA3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66" creationId="{BA0389D7-7825-BD69-0EB5-EB113224B46E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67" creationId="{2F906202-15F5-CE55-E1EE-499FCB9313A0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74" creationId="{F3636755-E0CE-4C05-CD91-070CC8C73492}"/>
          </ac:cxnSpMkLst>
        </pc:cxnChg>
        <pc:cxnChg chg="del">
          <ac:chgData name="Faruk Abdullah" userId="e52374dd587ef96a" providerId="LiveId" clId="{14C8F48A-4762-4E6F-A7D9-5442E0A71FEF}" dt="2023-02-03T19:27:13.929" v="158" actId="478"/>
          <ac:cxnSpMkLst>
            <pc:docMk/>
            <pc:sldMk cId="692095260" sldId="463"/>
            <ac:cxnSpMk id="75" creationId="{B7CA6926-7D73-BB9B-FE50-D42A98C6AC39}"/>
          </ac:cxnSpMkLst>
        </pc:cxnChg>
        <pc:cxnChg chg="add mod">
          <ac:chgData name="Faruk Abdullah" userId="e52374dd587ef96a" providerId="LiveId" clId="{14C8F48A-4762-4E6F-A7D9-5442E0A71FEF}" dt="2023-02-03T19:27:42.371" v="160" actId="1076"/>
          <ac:cxnSpMkLst>
            <pc:docMk/>
            <pc:sldMk cId="692095260" sldId="463"/>
            <ac:cxnSpMk id="97" creationId="{B98243A5-201F-2596-A12D-CDBD23EE6A13}"/>
          </ac:cxnSpMkLst>
        </pc:cxnChg>
      </pc:sldChg>
      <pc:sldChg chg="del">
        <pc:chgData name="Faruk Abdullah" userId="e52374dd587ef96a" providerId="LiveId" clId="{14C8F48A-4762-4E6F-A7D9-5442E0A71FEF}" dt="2023-02-03T19:09:35.793" v="6" actId="47"/>
        <pc:sldMkLst>
          <pc:docMk/>
          <pc:sldMk cId="2922498805" sldId="464"/>
        </pc:sldMkLst>
        <pc:spChg chg="del">
          <ac:chgData name="Faruk Abdullah" userId="e52374dd587ef96a" providerId="LiveId" clId="{14C8F48A-4762-4E6F-A7D9-5442E0A71FEF}" dt="2023-02-03T19:33:38.739" v="177" actId="478"/>
          <ac:spMkLst>
            <pc:docMk/>
            <pc:sldMk cId="2922498805" sldId="464"/>
            <ac:spMk id="38" creationId="{454B2DCE-57B3-004D-70DF-385C5EBA45A1}"/>
          </ac:spMkLst>
        </pc:spChg>
        <pc:spChg chg="mod">
          <ac:chgData name="Faruk Abdullah" userId="e52374dd587ef96a" providerId="LiveId" clId="{14C8F48A-4762-4E6F-A7D9-5442E0A71FEF}" dt="2023-02-03T19:35:31.277" v="188" actId="20577"/>
          <ac:spMkLst>
            <pc:docMk/>
            <pc:sldMk cId="2922498805" sldId="464"/>
            <ac:spMk id="95" creationId="{3ED072DB-CC2D-70A3-66B4-C1F639FA0B40}"/>
          </ac:spMkLst>
        </pc:spChg>
        <pc:spChg chg="mod">
          <ac:chgData name="Faruk Abdullah" userId="e52374dd587ef96a" providerId="LiveId" clId="{14C8F48A-4762-4E6F-A7D9-5442E0A71FEF}" dt="2023-02-03T19:35:26.888" v="187" actId="1076"/>
          <ac:spMkLst>
            <pc:docMk/>
            <pc:sldMk cId="2922498805" sldId="464"/>
            <ac:spMk id="118" creationId="{45D10315-F1C7-EBC4-6106-377B51983D2A}"/>
          </ac:spMkLst>
        </pc:spChg>
        <pc:spChg chg="del">
          <ac:chgData name="Faruk Abdullah" userId="e52374dd587ef96a" providerId="LiveId" clId="{14C8F48A-4762-4E6F-A7D9-5442E0A71FEF}" dt="2023-02-03T19:34:09.300" v="183" actId="478"/>
          <ac:spMkLst>
            <pc:docMk/>
            <pc:sldMk cId="2922498805" sldId="464"/>
            <ac:spMk id="120" creationId="{78D56408-02B3-22B6-18E2-4962B1FFB7B4}"/>
          </ac:spMkLst>
        </pc:spChg>
        <pc:spChg chg="mod">
          <ac:chgData name="Faruk Abdullah" userId="e52374dd587ef96a" providerId="LiveId" clId="{14C8F48A-4762-4E6F-A7D9-5442E0A71FEF}" dt="2023-02-03T19:35:34.995" v="190" actId="20577"/>
          <ac:spMkLst>
            <pc:docMk/>
            <pc:sldMk cId="2922498805" sldId="464"/>
            <ac:spMk id="121" creationId="{75555DF0-6B8F-F0A8-5AB9-CF62B145A560}"/>
          </ac:spMkLst>
        </pc:spChg>
      </pc:sldChg>
      <pc:sldChg chg="addSp delSp modSp add mod">
        <pc:chgData name="Faruk Abdullah" userId="e52374dd587ef96a" providerId="LiveId" clId="{14C8F48A-4762-4E6F-A7D9-5442E0A71FEF}" dt="2023-02-03T19:38:29.244" v="200" actId="1076"/>
        <pc:sldMkLst>
          <pc:docMk/>
          <pc:sldMk cId="3126128571" sldId="465"/>
        </pc:sldMkLst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3" creationId="{1EC71FEC-E10D-0CAF-A577-6ECF5556D893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4" creationId="{D59FD636-1F15-B121-8CEC-0B5BA1DDC636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5" creationId="{3C7812F0-371B-D18D-CF18-A7BF202C147D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6" creationId="{712202A1-8851-77A8-D45D-0C8DC2DDD85C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7" creationId="{6E3949D3-D154-79B6-60FE-AC43F3A6AFC1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38" creationId="{454B2DCE-57B3-004D-70DF-385C5EBA45A1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61" creationId="{3611A6C7-A33B-C8D1-E3B0-7F7AE70CC42C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62" creationId="{DBAE0861-548B-3719-C9D0-5E1770FF191F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64" creationId="{27B99283-2A1B-DD73-1341-4B4F3B009770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65" creationId="{E1D9F917-E4A3-7301-D22C-748B47B92EF2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69" creationId="{D2964283-D5A5-3152-54A1-B32FA1CDBBEA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0" creationId="{F19190A9-4029-1517-8CE7-751998332D41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2" creationId="{3B3CAC02-E4A8-2871-516D-778BB60A8DD9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3" creationId="{79D9D297-6E25-49D9-9070-3D4DD50BBACD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7" creationId="{3E04D133-B74E-CF35-BD1C-89E40F91BC30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8" creationId="{D7664DE2-04E8-1B97-5A3C-71311CA9BC8A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79" creationId="{DCBCE4A4-A854-F03E-C06D-6B10D22E51B0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1" creationId="{3D48A60B-5BDB-D5A6-C12C-986D78139A02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2" creationId="{8035810B-471D-5A80-9125-0E3396A69DD7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3" creationId="{21FC286F-16C1-3034-3CAF-E2B1884E91BD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5" creationId="{E82871A8-90E3-62A9-9D98-CC0A079FCEDC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6" creationId="{BDF5BF27-B36A-1C7E-61CB-156C6F366FBD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87" creationId="{1E159943-9FCC-4C09-D4F9-F663D68EE954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88" creationId="{408F44E6-AEE1-81C6-4487-520660F6FFE4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89" creationId="{2898E8AE-6E93-BAED-11F6-9235B0C48F73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90" creationId="{E8476407-5E7E-B6C1-B5BE-2A66A1B95FBF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91" creationId="{CAEE07A0-139F-329E-7FAF-72FAB4A72A09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92" creationId="{4809786B-2BBD-AD72-4D01-A67BC078A73D}"/>
          </ac:spMkLst>
        </pc:spChg>
        <pc:spChg chg="del">
          <ac:chgData name="Faruk Abdullah" userId="e52374dd587ef96a" providerId="LiveId" clId="{14C8F48A-4762-4E6F-A7D9-5442E0A71FEF}" dt="2023-02-03T19:36:44.431" v="195" actId="478"/>
          <ac:spMkLst>
            <pc:docMk/>
            <pc:sldMk cId="3126128571" sldId="465"/>
            <ac:spMk id="95" creationId="{3ED072DB-CC2D-70A3-66B4-C1F639FA0B40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0" creationId="{210B6864-5DBC-5CB4-5A0B-CCB9BA284ECD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1" creationId="{8DBA5EC1-DEC8-4A98-492A-21A28965CA91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2" creationId="{7C0E8EBA-00F7-D04E-49E7-26C249B0682D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3" creationId="{87DE7D8E-55C0-3BCE-FDED-BCF45F14ADBF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4" creationId="{16FE8E0C-B1B9-9336-8016-1F3E8E8D958B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5" creationId="{9AE91548-3969-404B-99C3-36BA035140C5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6" creationId="{739FF9D5-7E4D-4074-17FC-5A474382FCF7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7" creationId="{B3422EA6-625A-873E-7839-A9D6372BA4A4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18" creationId="{45D10315-F1C7-EBC4-6106-377B51983D2A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20" creationId="{78D56408-02B3-22B6-18E2-4962B1FFB7B4}"/>
          </ac:spMkLst>
        </pc:spChg>
        <pc:spChg chg="del">
          <ac:chgData name="Faruk Abdullah" userId="e52374dd587ef96a" providerId="LiveId" clId="{14C8F48A-4762-4E6F-A7D9-5442E0A71FEF}" dt="2023-02-03T19:36:24.618" v="192" actId="478"/>
          <ac:spMkLst>
            <pc:docMk/>
            <pc:sldMk cId="3126128571" sldId="465"/>
            <ac:spMk id="121" creationId="{75555DF0-6B8F-F0A8-5AB9-CF62B145A560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23" creationId="{60D39294-3A20-D232-865F-3B732D0837D5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24" creationId="{AD139183-B48B-C692-D93C-B2B26A3E9DE4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26" creationId="{26044F6D-720F-8408-9F76-C383A28DC5B7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27" creationId="{B43891E2-50FB-F22F-F37F-F01970BCF873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29" creationId="{6233AB08-8CBB-26B7-D493-B037766005E1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30" creationId="{DDE3534D-A483-BBE0-D8CE-36CE4596BCF1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32" creationId="{3723DB05-743E-131F-820B-A64E99898143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33" creationId="{6C2292EF-3689-FE96-7958-70820811F0BD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39" creationId="{ECDD38FC-21D3-EFEE-719D-23B300A926C4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0" creationId="{99C80D8D-B29A-E994-D707-1D4DA976A5F1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2" creationId="{CEE9BF03-8430-C844-6247-C607E15CF187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3" creationId="{81690771-2350-6113-5F31-8D9715CDEAF0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5" creationId="{05AC3AD1-4334-AC48-C191-8ECE27E737E7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6" creationId="{C6239243-9CB1-DB81-5839-EAFFD03E04DE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8" creationId="{106D1691-55A0-EAD2-91A4-461AEAF1FF1B}"/>
          </ac:spMkLst>
        </pc:spChg>
        <pc:spChg chg="mod">
          <ac:chgData name="Faruk Abdullah" userId="e52374dd587ef96a" providerId="LiveId" clId="{14C8F48A-4762-4E6F-A7D9-5442E0A71FEF}" dt="2023-02-03T19:36:27.279" v="193"/>
          <ac:spMkLst>
            <pc:docMk/>
            <pc:sldMk cId="3126128571" sldId="465"/>
            <ac:spMk id="149" creationId="{448125CD-BD44-0DEE-5439-5A9CB100E1DB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0" creationId="{2EE7C5FF-3F3A-AC11-5818-9BD535CFCD33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1" creationId="{016191C0-005C-1B06-BA82-24C7651A170A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2" creationId="{6BA7690C-BD24-7EC5-F98F-2146B5D7CCB2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3" creationId="{6134F841-9ADF-0B61-4E34-3B55B9B19EA2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4" creationId="{513EE320-B835-94F3-E7A0-9F59C2987736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5" creationId="{7446F8F5-A1A8-2685-BBA6-7A92A3C9592C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6" creationId="{21BDD46F-80AF-F874-D372-9D5A22CBB7E7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7" creationId="{2D37023D-D104-2968-EC89-8E30A213DCA1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8" creationId="{8B27E944-9FF6-D5A7-A0F5-4D4F627A17FE}"/>
          </ac:spMkLst>
        </pc:spChg>
        <pc:spChg chg="add mod">
          <ac:chgData name="Faruk Abdullah" userId="e52374dd587ef96a" providerId="LiveId" clId="{14C8F48A-4762-4E6F-A7D9-5442E0A71FEF}" dt="2023-02-03T19:38:29.244" v="200" actId="1076"/>
          <ac:spMkLst>
            <pc:docMk/>
            <pc:sldMk cId="3126128571" sldId="465"/>
            <ac:spMk id="159" creationId="{44266779-8A0D-CFD1-83E3-8FC98394EAD5}"/>
          </ac:spMkLst>
        </pc:spChg>
        <pc:spChg chg="add mod">
          <ac:chgData name="Faruk Abdullah" userId="e52374dd587ef96a" providerId="LiveId" clId="{14C8F48A-4762-4E6F-A7D9-5442E0A71FEF}" dt="2023-02-03T19:37:43.597" v="198" actId="1076"/>
          <ac:spMkLst>
            <pc:docMk/>
            <pc:sldMk cId="3126128571" sldId="465"/>
            <ac:spMk id="160" creationId="{CE76276A-94B9-F870-491D-91050280A40D}"/>
          </ac:spMkLst>
        </pc:s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4" creationId="{70C5E6A4-FE7C-839A-6846-F6AD02FEE80C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7" creationId="{F833DF06-B21D-DAC9-7B79-5F6E97653131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12" creationId="{917373D7-ABB9-ED3E-0757-8FA35CACF41D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15" creationId="{D2F9FF4D-C877-7241-0E2A-DE1B3B6A160E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21" creationId="{85B470F1-56C7-C593-AC37-1E600B4FE5BD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25" creationId="{6E914D0A-F976-5703-F9F3-43B90393FFD1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29" creationId="{9B70F066-E8FD-8BD6-6BD5-869E18D60336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43" creationId="{5F5C5150-2C8C-6F20-90AD-B08E22756B31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46" creationId="{BAB7BE2C-2CD2-4B10-8E53-D807EA7E4B38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49" creationId="{0B9628AA-1949-FC06-D074-47806C25FF2A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52" creationId="{98855753-68D5-1C51-7732-3523287B43B7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60" creationId="{ED2402A0-6F3B-8E71-2065-1AA7005F08F5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63" creationId="{BCDBD748-B880-A40B-BC82-89B7640261DA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68" creationId="{95C3F626-1B73-4EC3-CEC6-80BB69B8A2F5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71" creationId="{CE0DD4D0-690D-8B46-0F0C-9CB807DF970C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76" creationId="{4C94BCD9-BFEF-3E13-7C8E-28C5B8B948A1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80" creationId="{EB746FC7-644D-A77D-532F-CB994082F95B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84" creationId="{49A8356C-F16C-E806-8286-241F68DB2806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98" creationId="{24E02D23-EDCB-102B-DBF0-058DE8486E02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101" creationId="{FC3B2519-9F2A-14C6-84A0-AAA59A5CF2BC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104" creationId="{5F039A85-37FE-E241-B462-F4D35027244D}"/>
          </ac:grpSpMkLst>
        </pc:grpChg>
        <pc:grpChg chg="del">
          <ac:chgData name="Faruk Abdullah" userId="e52374dd587ef96a" providerId="LiveId" clId="{14C8F48A-4762-4E6F-A7D9-5442E0A71FEF}" dt="2023-02-03T19:36:24.618" v="192" actId="478"/>
          <ac:grpSpMkLst>
            <pc:docMk/>
            <pc:sldMk cId="3126128571" sldId="465"/>
            <ac:grpSpMk id="107" creationId="{9E44BCEF-ECF3-9354-AB66-60210B066FE2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22" creationId="{DCE4C47A-E5BB-B58F-1CC4-06D4890DF0AA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25" creationId="{9FAB15A7-26F0-B4F3-0017-9CD51B9DA3C4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28" creationId="{D32031C7-62A2-59FE-F1C8-8D641A175CE1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31" creationId="{53C57B1C-3BCA-3FE0-2D4F-3A1020CD925F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38" creationId="{3F8898FB-7894-7485-A5AF-A3C973FAC28C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41" creationId="{54BAFAAB-311F-FDEB-5685-5D7F59A8A1DF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44" creationId="{DEE8C47F-5A89-BF9D-05D0-9975C72B22E2}"/>
          </ac:grpSpMkLst>
        </pc:grpChg>
        <pc:grpChg chg="add mod">
          <ac:chgData name="Faruk Abdullah" userId="e52374dd587ef96a" providerId="LiveId" clId="{14C8F48A-4762-4E6F-A7D9-5442E0A71FEF}" dt="2023-02-03T19:38:29.244" v="200" actId="1076"/>
          <ac:grpSpMkLst>
            <pc:docMk/>
            <pc:sldMk cId="3126128571" sldId="465"/>
            <ac:grpSpMk id="147" creationId="{09C3D708-367B-6965-8065-4121504E0FD2}"/>
          </ac:grpSpMkLst>
        </pc:grp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2" creationId="{F056E710-FCC1-6C4A-0121-1211229F59C0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3" creationId="{9D16D4DC-B87E-FDC0-2782-8B8B82B6F3AA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10" creationId="{58CB78AD-599F-7B58-FE84-EF391716C4EF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11" creationId="{17F94B04-28BF-ADB2-CD03-0339F7D8ABFB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19" creationId="{49493B3F-A8CB-BA3A-94DC-2B7947B76BDA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20" creationId="{7FA923AC-2842-E618-02E9-1BA500E39FE6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39" creationId="{97D5254F-62AC-66D9-EB0E-4E416D77B3B5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40" creationId="{F3B34D37-D08F-69DB-CD04-A593FC78F037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41" creationId="{742ED6EC-3BAF-082F-2F44-C3AF868435FD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42" creationId="{5B74F9A3-48E9-320B-ADAE-31CEA0D9FFB7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55" creationId="{011AE776-2E16-3F27-FAA8-739FCC1D8DF2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56" creationId="{BDF27A79-8BF5-2B8F-26A4-F64631BDF53A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57" creationId="{5E12969E-178F-027A-209E-0F963A165C94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58" creationId="{B8E06594-B924-7C21-8067-EB91B4B1957C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59" creationId="{1077C91B-2941-4AF4-D735-3FBCA9848224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66" creationId="{34E68587-9BEC-B789-ECE0-A2DC74E44F3D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67" creationId="{B6A47C25-3F62-A7C1-BBD7-A2D883C3F298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74" creationId="{BFC91857-AA03-48C4-4853-BBB8AD9F4642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75" creationId="{E48DF176-7CBF-0038-BFF4-9F0338BB7325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93" creationId="{789CE243-04CA-F58B-568B-92591C230B37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94" creationId="{4ED22525-6174-AC56-CF2D-B6D9D23FBED9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96" creationId="{192F2FEA-C926-968B-293A-C9FA41D01666}"/>
          </ac:cxnSpMkLst>
        </pc:cxnChg>
        <pc:cxnChg chg="del">
          <ac:chgData name="Faruk Abdullah" userId="e52374dd587ef96a" providerId="LiveId" clId="{14C8F48A-4762-4E6F-A7D9-5442E0A71FEF}" dt="2023-02-03T19:36:24.618" v="192" actId="478"/>
          <ac:cxnSpMkLst>
            <pc:docMk/>
            <pc:sldMk cId="3126128571" sldId="465"/>
            <ac:cxnSpMk id="97" creationId="{B98243A5-201F-2596-A12D-CDBD23EE6A13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119" creationId="{B3E3D174-EE89-81B9-21C8-8E3AF2289917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134" creationId="{BBA2CD65-EFF7-B5C4-D01B-F9A0C240DCF5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135" creationId="{AB673531-A192-1EB4-E917-E695A6247A47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136" creationId="{B13C4FB4-88E4-D642-96C1-B9AD21704198}"/>
          </ac:cxnSpMkLst>
        </pc:cxnChg>
        <pc:cxnChg chg="add mod">
          <ac:chgData name="Faruk Abdullah" userId="e52374dd587ef96a" providerId="LiveId" clId="{14C8F48A-4762-4E6F-A7D9-5442E0A71FEF}" dt="2023-02-03T19:38:29.244" v="200" actId="1076"/>
          <ac:cxnSpMkLst>
            <pc:docMk/>
            <pc:sldMk cId="3126128571" sldId="465"/>
            <ac:cxnSpMk id="137" creationId="{24089ADB-7873-AD8E-CF05-2D0E0B48A833}"/>
          </ac:cxnSpMkLst>
        </pc:cxnChg>
      </pc:sldChg>
      <pc:sldChg chg="addSp delSp modSp add mod">
        <pc:chgData name="Faruk Abdullah" userId="e52374dd587ef96a" providerId="LiveId" clId="{14C8F48A-4762-4E6F-A7D9-5442E0A71FEF}" dt="2023-02-03T19:42:53.825" v="240" actId="1076"/>
        <pc:sldMkLst>
          <pc:docMk/>
          <pc:sldMk cId="3230881158" sldId="466"/>
        </pc:sldMkLst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5" creationId="{625782B6-E9FD-F20D-318A-B663848150C9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6" creationId="{29FFB035-C4C6-9A17-9392-EFA22778B602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8" creationId="{71F66CD0-8758-CECF-60F5-6145D6F3F44C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9" creationId="{22DECFB5-39E5-F414-94F3-2A376FC3ED26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3" creationId="{0E37843B-82AF-0D27-4974-93FB80B34D6E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4" creationId="{5BEC97DF-B732-A978-8FD5-1DD9BEEDF299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6" creationId="{30EAFE12-0EEA-8ECA-9425-D5F966A4F4DD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7" creationId="{04FB918D-95E8-438E-61DB-FD1E4752BC53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2" creationId="{4667385A-2874-9B85-B8F4-98730006032A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3" creationId="{4FF2A5B4-71C2-94CC-403F-AFB9C75B7023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4" creationId="{9BC29086-D3C1-BF49-8B33-F630B2C4628F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6" creationId="{A2966A3D-EF5C-6A59-E255-892B8BB62B43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7" creationId="{68B74505-22FE-C6E5-42A7-2DF0BDA5355E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28" creationId="{4F3FAEF3-2014-4B1F-54AA-D8A468068595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30" creationId="{C5F29A6A-3F38-6061-EA05-97C652A21D27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31" creationId="{A555204B-977D-536A-6EC7-C6A3B0B1CFFF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32" creationId="{11A623ED-FCA0-616E-BCD5-492CB039E44A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33" creationId="{AD7D49AC-44EC-45D0-CD2F-FCDCE5702D49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34" creationId="{DE5D065A-E60D-6F25-6AB0-E13178B8B0A7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35" creationId="{58F222F7-815F-A768-754D-2818245E5B06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36" creationId="{86AA8F92-C3BF-1B3B-5352-C081A86B51EC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37" creationId="{9CF1ACDC-1915-AACC-5857-486C7D8650A1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43" creationId="{04FCD41F-FFB3-95EF-195A-81D7E0FE3919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44" creationId="{291F91AB-43F3-7267-0CD7-6E3BD1789303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46" creationId="{C9AF7665-4BB3-9BAD-1B07-5F6B50B16D2F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47" creationId="{66F1E757-700F-AB61-FF4B-11CBA532461F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49" creationId="{05AD8F02-1C77-439E-9A1E-8D583254B8E2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50" creationId="{56251942-7B14-6C61-B398-454B70C5B1D4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52" creationId="{3C988C6E-8C8E-FAFF-8D0D-EA34AEA52641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53" creationId="{BF74CF91-4090-0032-33B1-FA452491DEFC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88" creationId="{408F44E6-AEE1-81C6-4487-520660F6FFE4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89" creationId="{2898E8AE-6E93-BAED-11F6-9235B0C48F73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90" creationId="{E8476407-5E7E-B6C1-B5BE-2A66A1B95FBF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91" creationId="{CAEE07A0-139F-329E-7FAF-72FAB4A72A09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92" creationId="{4809786B-2BBD-AD72-4D01-A67BC078A73D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97" creationId="{D7A0B12A-D1A9-D7CB-E124-4406DA361282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98" creationId="{F10C6420-7FCD-4B45-E287-6334DA7467A7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0" creationId="{A33E64BB-CA3D-3498-7EAA-DD02232411BB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1" creationId="{B62329A3-EDC6-6730-A5DD-DEF37E7C34A4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3" creationId="{A5A031B9-2689-6662-C9C6-1411E327FDDF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4" creationId="{10CB4382-17E5-EACD-CC8F-2235B5AFA49E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6" creationId="{AAE61408-E3E5-3809-300A-44EE8980B809}"/>
          </ac:spMkLst>
        </pc:spChg>
        <pc:spChg chg="mod">
          <ac:chgData name="Faruk Abdullah" userId="e52374dd587ef96a" providerId="LiveId" clId="{14C8F48A-4762-4E6F-A7D9-5442E0A71FEF}" dt="2023-02-03T19:39:06.292" v="204"/>
          <ac:spMkLst>
            <pc:docMk/>
            <pc:sldMk cId="3230881158" sldId="466"/>
            <ac:spMk id="107" creationId="{38251DFD-181F-9342-E18E-20D1BFE83371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08" creationId="{EA75941A-F0E1-4A01-EC26-DFF6918E9E48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09" creationId="{08ED0847-9034-A6A4-011F-EBA1C6692C08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0" creationId="{64F92F49-71A8-1D71-AB4F-6EB6F5742696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1" creationId="{248B026A-049A-F800-5E41-7B5348B2D88D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2" creationId="{2E0DA42D-60B9-288F-35A6-B046A32D69A8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3" creationId="{7E0B1ED5-60BE-0DA4-8622-556E24E9D5D0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4" creationId="{D928E777-967F-DF3C-4E86-F639CF1B1ED4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5" creationId="{2621095B-E9F8-AC9A-7050-020FD65181F0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6" creationId="{BFB873D0-4332-2281-4921-13703A0DCB48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7" creationId="{D9C54BB9-9A0B-7614-F7A2-72FA4ABDF660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18" creationId="{C022CEE8-A2B8-6929-0C19-A8EDE6124A31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20" creationId="{2697008C-6242-6C2C-8719-C7624CB9E67D}"/>
          </ac:spMkLst>
        </pc:spChg>
        <pc:spChg chg="add del mod">
          <ac:chgData name="Faruk Abdullah" userId="e52374dd587ef96a" providerId="LiveId" clId="{14C8F48A-4762-4E6F-A7D9-5442E0A71FEF}" dt="2023-02-03T19:40:17.337" v="217"/>
          <ac:spMkLst>
            <pc:docMk/>
            <pc:sldMk cId="3230881158" sldId="466"/>
            <ac:spMk id="121" creationId="{90708F44-CA6B-FB6C-1348-BA125323470F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0" creationId="{2EE7C5FF-3F3A-AC11-5818-9BD535CFCD33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1" creationId="{016191C0-005C-1B06-BA82-24C7651A170A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2" creationId="{6BA7690C-BD24-7EC5-F98F-2146B5D7CCB2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3" creationId="{6134F841-9ADF-0B61-4E34-3B55B9B19EA2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4" creationId="{513EE320-B835-94F3-E7A0-9F59C2987736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5" creationId="{7446F8F5-A1A8-2685-BBA6-7A92A3C9592C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6" creationId="{21BDD46F-80AF-F874-D372-9D5A22CBB7E7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7" creationId="{2D37023D-D104-2968-EC89-8E30A213DCA1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8" creationId="{8B27E944-9FF6-D5A7-A0F5-4D4F627A17FE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59" creationId="{44266779-8A0D-CFD1-83E3-8FC98394EAD5}"/>
          </ac:spMkLst>
        </pc:spChg>
        <pc:spChg chg="add del">
          <ac:chgData name="Faruk Abdullah" userId="e52374dd587ef96a" providerId="LiveId" clId="{14C8F48A-4762-4E6F-A7D9-5442E0A71FEF}" dt="2023-02-03T19:40:24.727" v="218" actId="478"/>
          <ac:spMkLst>
            <pc:docMk/>
            <pc:sldMk cId="3230881158" sldId="466"/>
            <ac:spMk id="160" creationId="{CE76276A-94B9-F870-491D-91050280A40D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64" creationId="{29884833-6F02-1AEF-7BBE-AC84DCAB77B9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65" creationId="{31C432DB-0184-B7C4-5D1C-25FBDF552E9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67" creationId="{3A3F36AD-DD2F-EE03-5FDF-E5A230EF29A3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68" creationId="{3644C2E8-BFE7-7DD3-E4FC-0896854471D5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72" creationId="{2D09E818-D947-C44B-E97E-158FCA058548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73" creationId="{551B73C8-3845-E1A3-3160-6A4218017102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75" creationId="{D1FBE37E-4CA8-F2F4-E20C-8FE3DC613F5C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76" creationId="{71C63234-820F-2BC2-BE9A-C4D03EB2E7AC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0" creationId="{96B4FB06-13D7-EECB-BDF7-8BB83961F4A8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1" creationId="{3D8B61BE-3735-80B0-8F70-E366904FBE3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2" creationId="{4E32E481-F984-07FA-CFD7-F2611F7AD0B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4" creationId="{C13D727B-0158-5578-0B64-262FA331232D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5" creationId="{38F5104F-16AE-EBED-722D-CE2BA69B9087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6" creationId="{ACEC6B77-10F7-B206-30D3-8F5CBF1C8A4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8" creationId="{77218D32-D275-8A1F-CEC4-B41AA3B42FD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89" creationId="{84346158-84FC-9618-576A-811718C172A3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190" creationId="{7E75A8E0-CE03-51D5-4EAF-5B518BE0EEE6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191" creationId="{961E8E42-1CFB-C5FD-2F54-2C0BC3D8B108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192" creationId="{F59C9C01-E1E9-3423-7D64-D9F8BD756112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193" creationId="{55D118C8-9B7A-501C-D129-002CF07AE207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194" creationId="{A1EA6CB3-DAAA-FE41-D859-0A66AB3EF427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195" creationId="{1ED028FF-4347-2D5C-147F-814620E22D1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1" creationId="{4F9F3DE3-E089-54DE-5A29-D7A3DBC94245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2" creationId="{B2DFD640-453B-9069-0CBD-B5A25ABBD80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4" creationId="{7A052C5A-CE9A-5C53-22BB-393BCDC77A87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5" creationId="{7B5A04AF-906D-8EFB-C968-547BD6E67387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7" creationId="{22E2467A-BCBC-8FE1-CEE2-5EDAC0F4ABB7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08" creationId="{4F251356-3C77-177C-0CAC-F3AA9B608B95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10" creationId="{D38E9BAD-9342-F404-D026-3FC7C35CA16D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11" creationId="{404B48EC-6F43-E989-199A-957585AC43BC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17" creationId="{D3190D23-2BD1-D78A-4966-33362DB4760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18" creationId="{0FE3ADB2-82A2-0F5B-6A68-514B6EF1BD04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0" creationId="{59E1959F-1E06-FB50-8D6D-8D90AAE242B9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1" creationId="{A054BFC4-1F2B-93F7-4258-62624362D45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3" creationId="{49A76101-46D0-04D7-7061-B2C9DFA829D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4" creationId="{2C21ECC2-026C-2E97-C2E5-44B33CFDF408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6" creationId="{35371F36-A29D-7418-E155-D53FCC23AFB4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27" creationId="{63EE0222-22BC-AC07-BD4A-6220780CA38E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28" creationId="{E09CDA6C-64EB-A9A0-1887-C0D697043D5B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29" creationId="{0C9D4015-1BE4-2A78-A4F1-2AF43A706D1A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0" creationId="{04282243-11EB-1B1C-D203-1F81E8C27E19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1" creationId="{F16D8CC3-7DDD-29EE-4549-5A894B3BD0A9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2" creationId="{5A0B1B75-79A2-CF74-C8BB-2D976B2F822B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3" creationId="{3755ABB0-DA4C-A04E-1C0D-BF91B11F7346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4" creationId="{59ECA15F-3A3C-5F68-79C9-2A08E88B3C1D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5" creationId="{E5EBE2DD-ACFE-EE64-AD5D-E892F8FF249F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6" creationId="{7F75CBB1-DA5B-5843-A509-C589214758BF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7" creationId="{2204B705-81A9-E3F3-BADE-35571EF3E035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38" creationId="{85830F29-BB75-5267-DC43-7B78BB6D1523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42" creationId="{A6E9FA2D-1CE8-5E1E-2E40-49DEF1B464A4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43" creationId="{82CD7459-F9DE-561A-7DCE-48612434AC45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45" creationId="{177769F6-AB5B-C578-475F-009D09EEDCEE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46" creationId="{FC484A14-6B87-1680-0985-AD78D746B5E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0" creationId="{8ABBCD3A-86F7-AC00-647D-5FB0A21A77AC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1" creationId="{F136E6C4-AB63-599F-F45A-FE29E0554C20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3" creationId="{F4821ADC-8E8F-1924-ACDC-503A5AD55D4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4" creationId="{8F272B51-5C42-61A4-DCDB-FFD40C41D3C7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8" creationId="{2DAA371B-7B99-330F-1C90-4BF692B118B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59" creationId="{D8AA7BB5-B89F-D59D-98EA-8987A15C29B9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0" creationId="{FA13EB87-241B-0D31-E7AF-228CF044CD2C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2" creationId="{5A63DF1B-2685-5728-18ED-F90C42DC3623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3" creationId="{4A9CEF7E-F738-172C-63EB-0E84584C2429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4" creationId="{2DC77208-0499-24E3-73EB-85EFA3528283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6" creationId="{02B1D38D-A11B-94BD-6AA2-12172BE4EE2A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7" creationId="{0954A03A-7E66-9D10-B08E-C1E52FE26840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68" creationId="{E3C7DB0B-7740-F99C-E1F6-4DE0649E1AB2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69" creationId="{7AD9C2ED-B509-1AFE-73B6-C2631E025168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70" creationId="{D6CD477E-9F42-4884-F428-C3772F550B2F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71" creationId="{9528355E-8C6C-98D9-A993-EE784C2A2B9D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72" creationId="{F4E26791-06F8-99B4-18B1-2B72DFF946BF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273" creationId="{25D792B3-1D27-9533-E1FE-A2E90C3EE88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79" creationId="{198D4200-82DE-8FA5-6D2D-56B75774F50B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0" creationId="{ECE087F7-5395-7EDA-B8FE-B3D2D8206AF2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2" creationId="{E348FDDC-185F-550A-400B-F80168F44D78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3" creationId="{E746A98F-EDB5-71A2-F47E-9791AEAA7EBA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5" creationId="{6B6F93B8-4244-F006-18B7-0957E273C15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6" creationId="{1DA15D87-738F-5EE2-65ED-3F0656948ABA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8" creationId="{BD28B1CB-D560-AE12-A23E-C68F112EE7D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89" creationId="{04E50C3C-D137-B899-490C-3FD696E388AA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95" creationId="{74211E43-8FCD-10F9-21BF-8A0AE09AA56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96" creationId="{F5C4683D-6C1A-5C93-AC3C-DA9E45EFDD04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98" creationId="{FEA6CB1E-68B1-7A27-DEB8-AB753FB4FFAD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299" creationId="{9E103E52-A9BB-5381-00A3-099DBB3219A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301" creationId="{92930F68-E677-DEB5-F8E6-752A34198D96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302" creationId="{D830B61D-A3ED-ED25-DB22-6AEFE759D424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304" creationId="{1C19EA63-770C-E5F0-3D23-EB20C20B6401}"/>
          </ac:spMkLst>
        </pc:spChg>
        <pc:spChg chg="mod">
          <ac:chgData name="Faruk Abdullah" userId="e52374dd587ef96a" providerId="LiveId" clId="{14C8F48A-4762-4E6F-A7D9-5442E0A71FEF}" dt="2023-02-03T19:40:30.776" v="221"/>
          <ac:spMkLst>
            <pc:docMk/>
            <pc:sldMk cId="3230881158" sldId="466"/>
            <ac:spMk id="305" creationId="{86DF18AC-4325-FFE3-5FC9-4030C95A9DD3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06" creationId="{32133BB1-9A38-4FD7-C2A8-A55841A50FAA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07" creationId="{47441F6B-B021-D81B-BD7A-E9A50CA9078C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08" creationId="{6C0490A5-477D-141D-9E6B-A2C4EA1B3202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09" creationId="{F0671603-CA5C-210B-B6E5-3391842C0F3E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10" creationId="{E80EC20A-B30F-C044-5975-2429EE9BC456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11" creationId="{2137B2E2-C02D-120F-E559-BB3B560898C8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12" creationId="{4D083F88-27A2-9945-33A7-C774D834D5F1}"/>
          </ac:spMkLst>
        </pc:spChg>
        <pc:spChg chg="add mod">
          <ac:chgData name="Faruk Abdullah" userId="e52374dd587ef96a" providerId="LiveId" clId="{14C8F48A-4762-4E6F-A7D9-5442E0A71FEF}" dt="2023-02-03T19:41:35.786" v="225" actId="1076"/>
          <ac:spMkLst>
            <pc:docMk/>
            <pc:sldMk cId="3230881158" sldId="466"/>
            <ac:spMk id="313" creationId="{D55D907E-2ABE-02E6-442F-7A8742911596}"/>
          </ac:spMkLst>
        </pc:spChg>
        <pc:spChg chg="add mod">
          <ac:chgData name="Faruk Abdullah" userId="e52374dd587ef96a" providerId="LiveId" clId="{14C8F48A-4762-4E6F-A7D9-5442E0A71FEF}" dt="2023-02-03T19:42:53.825" v="240" actId="1076"/>
          <ac:spMkLst>
            <pc:docMk/>
            <pc:sldMk cId="3230881158" sldId="466"/>
            <ac:spMk id="314" creationId="{F6E832EF-9F96-EC51-463C-20AD8274D218}"/>
          </ac:spMkLst>
        </pc:spChg>
        <pc:spChg chg="add mod">
          <ac:chgData name="Faruk Abdullah" userId="e52374dd587ef96a" providerId="LiveId" clId="{14C8F48A-4762-4E6F-A7D9-5442E0A71FEF}" dt="2023-02-03T19:42:45.016" v="239" actId="1076"/>
          <ac:spMkLst>
            <pc:docMk/>
            <pc:sldMk cId="3230881158" sldId="466"/>
            <ac:spMk id="315" creationId="{148C5D4A-064B-4092-7F4C-95FB20870579}"/>
          </ac:spMkLst>
        </pc:s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4" creationId="{4D77A65A-38A4-E6D5-901E-1438BB4E6621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7" creationId="{14DAB30E-F286-FCA9-E176-04364D5BD542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12" creationId="{01A219E8-4A68-7D00-942C-20FA0E36FE4A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15" creationId="{AA55D80D-AC70-452F-0848-9A9437139E76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21" creationId="{7F357482-A7B1-5A9E-7435-264E01F10E5F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25" creationId="{85F1F9DD-632A-CDE7-3C02-30E70C36FDAF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29" creationId="{DD34604A-AACC-E555-33D4-18E4252DB7C5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42" creationId="{CCC02EDA-9CD9-B917-A476-620680AF0C33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45" creationId="{D249D678-2861-8F24-766C-C62ED9B2D490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48" creationId="{F96FD839-0802-C1D9-C429-C96A33A3C801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51" creationId="{7035489B-FB6B-3B28-8B77-B765DEFDEE8C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60" creationId="{ED2402A0-6F3B-8E71-2065-1AA7005F08F5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63" creationId="{BCDBD748-B880-A40B-BC82-89B7640261DA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68" creationId="{95C3F626-1B73-4EC3-CEC6-80BB69B8A2F5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71" creationId="{CE0DD4D0-690D-8B46-0F0C-9CB807DF970C}"/>
          </ac:grpSpMkLst>
        </pc:grpChg>
        <pc:grpChg chg="add del">
          <ac:chgData name="Faruk Abdullah" userId="e52374dd587ef96a" providerId="LiveId" clId="{14C8F48A-4762-4E6F-A7D9-5442E0A71FEF}" dt="2023-02-03T19:40:56.034" v="223" actId="478"/>
          <ac:grpSpMkLst>
            <pc:docMk/>
            <pc:sldMk cId="3230881158" sldId="466"/>
            <ac:grpSpMk id="76" creationId="{4C94BCD9-BFEF-3E13-7C8E-28C5B8B948A1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80" creationId="{EB746FC7-644D-A77D-532F-CB994082F95B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84" creationId="{49A8356C-F16C-E806-8286-241F68DB2806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95" creationId="{5CBBDA2B-653A-EFC4-77C3-F1C601B95128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99" creationId="{CF141BE4-A287-F571-39EC-5278E07F64A9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102" creationId="{1F22B5FA-C740-1236-952F-CA65B06A85EA}"/>
          </ac:grpSpMkLst>
        </pc:grpChg>
        <pc:grpChg chg="add del mod">
          <ac:chgData name="Faruk Abdullah" userId="e52374dd587ef96a" providerId="LiveId" clId="{14C8F48A-4762-4E6F-A7D9-5442E0A71FEF}" dt="2023-02-03T19:40:17.337" v="217"/>
          <ac:grpSpMkLst>
            <pc:docMk/>
            <pc:sldMk cId="3230881158" sldId="466"/>
            <ac:grpSpMk id="105" creationId="{6E0102BA-DEC0-9B8F-ACDD-3CB4A0154309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22" creationId="{DCE4C47A-E5BB-B58F-1CC4-06D4890DF0AA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25" creationId="{9FAB15A7-26F0-B4F3-0017-9CD51B9DA3C4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28" creationId="{D32031C7-62A2-59FE-F1C8-8D641A175CE1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31" creationId="{53C57B1C-3BCA-3FE0-2D4F-3A1020CD925F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38" creationId="{3F8898FB-7894-7485-A5AF-A3C973FAC28C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41" creationId="{54BAFAAB-311F-FDEB-5685-5D7F59A8A1DF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44" creationId="{DEE8C47F-5A89-BF9D-05D0-9975C72B22E2}"/>
          </ac:grpSpMkLst>
        </pc:grpChg>
        <pc:grpChg chg="add del">
          <ac:chgData name="Faruk Abdullah" userId="e52374dd587ef96a" providerId="LiveId" clId="{14C8F48A-4762-4E6F-A7D9-5442E0A71FEF}" dt="2023-02-03T19:40:24.727" v="218" actId="478"/>
          <ac:grpSpMkLst>
            <pc:docMk/>
            <pc:sldMk cId="3230881158" sldId="466"/>
            <ac:grpSpMk id="147" creationId="{09C3D708-367B-6965-8065-4121504E0FD2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63" creationId="{D432953B-610D-5F8A-3BDD-27B99CF18036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66" creationId="{F91C9995-108E-E01A-ED55-6C5E33256DDD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71" creationId="{C94BAA29-A839-815F-B1D4-53FE69728863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74" creationId="{9E6F42C8-A23C-6DD6-C6E0-C211E1EAFBA7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79" creationId="{D86B547F-BCC9-376F-4308-5072F99AD34D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83" creationId="{F53EFEB5-FDB9-100B-881E-CB2C577FBCCA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187" creationId="{887242B5-E507-E7F9-23EC-12F224CBC81D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00" creationId="{C8EAF2F3-F895-BEA0-A134-594ECD5EAA12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03" creationId="{50D977D1-A253-5E94-0E30-050BCE35B963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06" creationId="{8BAFEE67-1172-7FCD-FB22-8736077EE7F9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09" creationId="{0ED70108-49FB-F1EA-D941-12FDACE3FA8F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16" creationId="{09D91C0E-75A9-8197-BAA7-062ED0BFACC0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19" creationId="{EDC4B528-B546-C332-F831-C56512588F12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22" creationId="{34272C70-367D-53BC-04F8-CE8E3EB92D08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25" creationId="{DB9DEC4E-DE4A-C0FD-E7A4-CF5C757988A5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41" creationId="{B1229668-F659-936B-B258-3E27C0F5F0F3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44" creationId="{932BBEBD-3F75-341D-26BE-550067594CC6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49" creationId="{F7DA2464-78C8-FD76-1080-79ECD0B87A7B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52" creationId="{9CA5E9C4-5141-BE96-C47F-46DDEFEEBF07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57" creationId="{1DB5A171-31E6-CEAC-DC11-8B000F27A857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61" creationId="{6BEDF047-51C2-B213-ED30-E5F06472AB2A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65" creationId="{7DBE9333-C23E-CDC0-C4A3-7C02D74141EA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78" creationId="{A6CA3C41-2136-9139-DB47-657DDCA6A0B0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81" creationId="{A007C9AF-0D3F-F948-1E1E-07E8359A30E0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84" creationId="{1A728CC8-B19F-4E5C-BF99-16B65C2B48DA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87" creationId="{10E8BE14-9BD4-C189-D73A-E2EB039368F6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94" creationId="{CC1F9D99-A44C-28C1-4FF5-FA223C31BE0D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297" creationId="{189F355A-E79E-6286-1CFE-A0192BC4C1FC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300" creationId="{E5D4620D-441C-9EDE-FFAD-60186B39E949}"/>
          </ac:grpSpMkLst>
        </pc:grpChg>
        <pc:grpChg chg="add mod">
          <ac:chgData name="Faruk Abdullah" userId="e52374dd587ef96a" providerId="LiveId" clId="{14C8F48A-4762-4E6F-A7D9-5442E0A71FEF}" dt="2023-02-03T19:41:35.786" v="225" actId="1076"/>
          <ac:grpSpMkLst>
            <pc:docMk/>
            <pc:sldMk cId="3230881158" sldId="466"/>
            <ac:grpSpMk id="303" creationId="{18239F02-FA0D-8BF9-7D21-4CADCC44DC89}"/>
          </ac:grpSpMkLst>
        </pc:grp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2" creationId="{A24FF2B1-5121-E3A4-B2C0-87D4C23F887F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3" creationId="{F4726C25-444A-7B7A-A4ED-34CA9A1F12D3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10" creationId="{4DA63467-9DA6-A72F-F98B-B9D668D799CE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11" creationId="{6CA6BF48-8922-9B98-75A2-78DB2F060279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19" creationId="{42C0B0B8-B090-1FE8-981B-F07882FCBE9E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20" creationId="{B64D6375-E406-13B4-7866-1A87522E8021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38" creationId="{E601C001-0B81-7905-581C-CE57FBA1B6E1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39" creationId="{AD5F9E25-BF32-35CA-6115-D83187D5DC40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40" creationId="{51D7690A-B4E2-AFB7-880A-E524481E20D7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41" creationId="{251D75C2-CD95-D9A3-FD62-0F0F0CE92118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54" creationId="{2AAC8E28-A169-376D-CF62-390AC9469DDF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55" creationId="{D1890DDA-0EDC-986E-7E41-BD00595B4122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56" creationId="{42B6731C-F7DB-2C56-54CA-26DD62FA4F89}"/>
          </ac:cxnSpMkLst>
        </pc:cxnChg>
        <pc:cxnChg chg="add del mod">
          <ac:chgData name="Faruk Abdullah" userId="e52374dd587ef96a" providerId="LiveId" clId="{14C8F48A-4762-4E6F-A7D9-5442E0A71FEF}" dt="2023-02-03T19:40:17.337" v="217"/>
          <ac:cxnSpMkLst>
            <pc:docMk/>
            <pc:sldMk cId="3230881158" sldId="466"/>
            <ac:cxnSpMk id="57" creationId="{7F43ED23-5C83-EFDC-C1D3-2689E0DEE6E3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58" creationId="{B8E06594-B924-7C21-8067-EB91B4B1957C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59" creationId="{1077C91B-2941-4AF4-D735-3FBCA9848224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66" creationId="{34E68587-9BEC-B789-ECE0-A2DC74E44F3D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67" creationId="{B6A47C25-3F62-A7C1-BBD7-A2D883C3F298}"/>
          </ac:cxnSpMkLst>
        </pc:cxnChg>
        <pc:cxnChg chg="add del">
          <ac:chgData name="Faruk Abdullah" userId="e52374dd587ef96a" providerId="LiveId" clId="{14C8F48A-4762-4E6F-A7D9-5442E0A71FEF}" dt="2023-02-03T19:40:29.754" v="220" actId="478"/>
          <ac:cxnSpMkLst>
            <pc:docMk/>
            <pc:sldMk cId="3230881158" sldId="466"/>
            <ac:cxnSpMk id="74" creationId="{BFC91857-AA03-48C4-4853-BBB8AD9F4642}"/>
          </ac:cxnSpMkLst>
        </pc:cxnChg>
        <pc:cxnChg chg="add del">
          <ac:chgData name="Faruk Abdullah" userId="e52374dd587ef96a" providerId="LiveId" clId="{14C8F48A-4762-4E6F-A7D9-5442E0A71FEF}" dt="2023-02-03T19:40:27.662" v="219" actId="478"/>
          <ac:cxnSpMkLst>
            <pc:docMk/>
            <pc:sldMk cId="3230881158" sldId="466"/>
            <ac:cxnSpMk id="75" creationId="{E48DF176-7CBF-0038-BFF4-9F0338BB7325}"/>
          </ac:cxnSpMkLst>
        </pc:cxnChg>
        <pc:cxnChg chg="add del mod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93" creationId="{789CE243-04CA-F58B-568B-92591C230B37}"/>
          </ac:cxnSpMkLst>
        </pc:cxnChg>
        <pc:cxnChg chg="add del mod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94" creationId="{4ED22525-6174-AC56-CF2D-B6D9D23FBED9}"/>
          </ac:cxnSpMkLst>
        </pc:cxnChg>
        <pc:cxnChg chg="add del mod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96" creationId="{192F2FEA-C926-968B-293A-C9FA41D01666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119" creationId="{B3E3D174-EE89-81B9-21C8-8E3AF2289917}"/>
          </ac:cxnSpMkLst>
        </pc:cxnChg>
        <pc:cxnChg chg="add del mod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134" creationId="{BBA2CD65-EFF7-B5C4-D01B-F9A0C240DCF5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135" creationId="{AB673531-A192-1EB4-E917-E695A6247A47}"/>
          </ac:cxnSpMkLst>
        </pc:cxnChg>
        <pc:cxnChg chg="add del mod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136" creationId="{B13C4FB4-88E4-D642-96C1-B9AD21704198}"/>
          </ac:cxnSpMkLst>
        </pc:cxnChg>
        <pc:cxnChg chg="add del">
          <ac:chgData name="Faruk Abdullah" userId="e52374dd587ef96a" providerId="LiveId" clId="{14C8F48A-4762-4E6F-A7D9-5442E0A71FEF}" dt="2023-02-03T19:40:24.727" v="218" actId="478"/>
          <ac:cxnSpMkLst>
            <pc:docMk/>
            <pc:sldMk cId="3230881158" sldId="466"/>
            <ac:cxnSpMk id="137" creationId="{24089ADB-7873-AD8E-CF05-2D0E0B48A833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61" creationId="{2CE6CCF9-CA0D-94D0-4CE3-3727351FCDBA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62" creationId="{922CA81E-A200-6AB2-43B6-870870F4D5BE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69" creationId="{3AE1689B-9E69-40CE-CE9C-3BD2BAB3258B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70" creationId="{B65B4E0E-EE37-7D0E-CBF7-DDD286E5C2DF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77" creationId="{7B17D3EE-503E-1715-0022-D54B4768A555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78" creationId="{5CFD9270-25A0-DCF2-C858-F500C4EAC1FA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96" creationId="{9E7ED0F4-C5C6-0C8E-263E-CBDD3DC24378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97" creationId="{5A8A56C1-5A68-9631-1F0B-A98C706AF14E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98" creationId="{A44BA4E0-8618-57BD-4747-FCED721BE773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199" creationId="{D4DA5BE3-E72E-C3A3-D1FD-7612D91A2E25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12" creationId="{BB9F9243-E971-9895-781A-049BCD7B1225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13" creationId="{C5DFFE30-51D5-756C-57C6-8964D5985724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14" creationId="{22569FBF-161C-C59A-DF7A-1049E3F22118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15" creationId="{1B82147E-9032-F7CF-FE79-CE8F4AFFABBC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39" creationId="{879809B0-A743-EA83-3FAE-9EBE2D28E491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40" creationId="{C4FDCEED-D386-9C94-F27E-A6109F213CD0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47" creationId="{95B9D9D7-1C5C-B784-3E7D-9F86B4C551BF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48" creationId="{003401D8-2B9B-C1BC-1AEE-3FDFAF323E8A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55" creationId="{EC2FB4B2-FA3A-F4C8-E2C7-B3E7BC078715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56" creationId="{13A7823B-FED9-6D4A-57C3-3DC306B987CA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74" creationId="{4494EA31-F1FD-A057-7D4F-CEF9AD0912E2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75" creationId="{FE7110E3-B381-69C5-2E78-1129ECE0C4B3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76" creationId="{74922EB2-A206-8B28-A161-297DFE521608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77" creationId="{795F6FD7-5A8F-6168-E688-BAD25C74DF3A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90" creationId="{B400DB8C-BFC3-11D1-B3C9-5DE034D03B3F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91" creationId="{30F93F42-AB5F-5512-D112-2C0D1F693AA9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92" creationId="{0F012ADB-C621-8F41-D346-55741138419C}"/>
          </ac:cxnSpMkLst>
        </pc:cxnChg>
        <pc:cxnChg chg="add mod">
          <ac:chgData name="Faruk Abdullah" userId="e52374dd587ef96a" providerId="LiveId" clId="{14C8F48A-4762-4E6F-A7D9-5442E0A71FEF}" dt="2023-02-03T19:41:35.786" v="225" actId="1076"/>
          <ac:cxnSpMkLst>
            <pc:docMk/>
            <pc:sldMk cId="3230881158" sldId="466"/>
            <ac:cxnSpMk id="293" creationId="{931AA13B-3C58-E933-9FA4-5E57BB34ED6C}"/>
          </ac:cxnSpMkLst>
        </pc:cxnChg>
      </pc:sldChg>
      <pc:sldChg chg="addSp modSp new mod">
        <pc:chgData name="Faruk Abdullah" userId="e52374dd587ef96a" providerId="LiveId" clId="{14C8F48A-4762-4E6F-A7D9-5442E0A71FEF}" dt="2023-02-03T19:43:35.172" v="245" actId="1076"/>
        <pc:sldMkLst>
          <pc:docMk/>
          <pc:sldMk cId="3849627525" sldId="467"/>
        </pc:sldMkLst>
        <pc:graphicFrameChg chg="add mod">
          <ac:chgData name="Faruk Abdullah" userId="e52374dd587ef96a" providerId="LiveId" clId="{14C8F48A-4762-4E6F-A7D9-5442E0A71FEF}" dt="2023-02-03T19:43:35.172" v="245" actId="1076"/>
          <ac:graphicFrameMkLst>
            <pc:docMk/>
            <pc:sldMk cId="3849627525" sldId="467"/>
            <ac:graphicFrameMk id="2" creationId="{C1F9509A-1286-D197-E9E6-219EE78644DC}"/>
          </ac:graphicFrameMkLst>
        </pc:graphicFrameChg>
      </pc:sldChg>
      <pc:sldChg chg="addSp delSp modSp new mod">
        <pc:chgData name="Faruk Abdullah" userId="e52374dd587ef96a" providerId="LiveId" clId="{14C8F48A-4762-4E6F-A7D9-5442E0A71FEF}" dt="2023-02-03T19:45:50.698" v="259" actId="478"/>
        <pc:sldMkLst>
          <pc:docMk/>
          <pc:sldMk cId="2738652575" sldId="468"/>
        </pc:sldMkLst>
        <pc:spChg chg="add del mod">
          <ac:chgData name="Faruk Abdullah" userId="e52374dd587ef96a" providerId="LiveId" clId="{14C8F48A-4762-4E6F-A7D9-5442E0A71FEF}" dt="2023-02-03T19:45:50.698" v="259" actId="478"/>
          <ac:spMkLst>
            <pc:docMk/>
            <pc:sldMk cId="2738652575" sldId="468"/>
            <ac:spMk id="3" creationId="{DC5B3B33-4CD1-0351-2BF4-88E9F06BBD09}"/>
          </ac:spMkLst>
        </pc:spChg>
        <pc:graphicFrameChg chg="add mod modGraphic">
          <ac:chgData name="Faruk Abdullah" userId="e52374dd587ef96a" providerId="LiveId" clId="{14C8F48A-4762-4E6F-A7D9-5442E0A71FEF}" dt="2023-02-03T19:45:04.700" v="254" actId="404"/>
          <ac:graphicFrameMkLst>
            <pc:docMk/>
            <pc:sldMk cId="2738652575" sldId="468"/>
            <ac:graphicFrameMk id="2" creationId="{3223E9A1-8597-F329-975F-42D0D1D9E1D5}"/>
          </ac:graphicFrameMkLst>
        </pc:graphicFrameChg>
      </pc:sldChg>
      <pc:sldChg chg="addSp delSp modSp new mod">
        <pc:chgData name="Faruk Abdullah" userId="e52374dd587ef96a" providerId="LiveId" clId="{14C8F48A-4762-4E6F-A7D9-5442E0A71FEF}" dt="2023-02-03T19:47:29.203" v="273" actId="403"/>
        <pc:sldMkLst>
          <pc:docMk/>
          <pc:sldMk cId="3900724224" sldId="469"/>
        </pc:sldMkLst>
        <pc:spChg chg="add mod">
          <ac:chgData name="Faruk Abdullah" userId="e52374dd587ef96a" providerId="LiveId" clId="{14C8F48A-4762-4E6F-A7D9-5442E0A71FEF}" dt="2023-02-03T19:47:29.203" v="273" actId="403"/>
          <ac:spMkLst>
            <pc:docMk/>
            <pc:sldMk cId="3900724224" sldId="469"/>
            <ac:spMk id="4" creationId="{94C03A50-21A1-1620-C397-6CBE2F616375}"/>
          </ac:spMkLst>
        </pc:spChg>
        <pc:graphicFrameChg chg="add mod">
          <ac:chgData name="Faruk Abdullah" userId="e52374dd587ef96a" providerId="LiveId" clId="{14C8F48A-4762-4E6F-A7D9-5442E0A71FEF}" dt="2023-02-03T19:47:23.045" v="271" actId="1076"/>
          <ac:graphicFrameMkLst>
            <pc:docMk/>
            <pc:sldMk cId="3900724224" sldId="469"/>
            <ac:graphicFrameMk id="2" creationId="{55EFDF44-6E40-D38B-CAF0-A7005F4DC373}"/>
          </ac:graphicFrameMkLst>
        </pc:graphicFrameChg>
        <pc:graphicFrameChg chg="add del mod">
          <ac:chgData name="Faruk Abdullah" userId="e52374dd587ef96a" providerId="LiveId" clId="{14C8F48A-4762-4E6F-A7D9-5442E0A71FEF}" dt="2023-02-03T19:46:58.671" v="267" actId="478"/>
          <ac:graphicFrameMkLst>
            <pc:docMk/>
            <pc:sldMk cId="3900724224" sldId="469"/>
            <ac:graphicFrameMk id="3" creationId="{C700C152-C301-DA8E-5497-CD9DAE3DB037}"/>
          </ac:graphicFrameMkLst>
        </pc:graphicFrameChg>
      </pc:sldChg>
      <pc:sldChg chg="addSp modSp new">
        <pc:chgData name="Faruk Abdullah" userId="e52374dd587ef96a" providerId="LiveId" clId="{14C8F48A-4762-4E6F-A7D9-5442E0A71FEF}" dt="2023-02-03T19:51:49.643" v="291" actId="1076"/>
        <pc:sldMkLst>
          <pc:docMk/>
          <pc:sldMk cId="3487408398" sldId="470"/>
        </pc:sldMkLst>
        <pc:spChg chg="add mod">
          <ac:chgData name="Faruk Abdullah" userId="e52374dd587ef96a" providerId="LiveId" clId="{14C8F48A-4762-4E6F-A7D9-5442E0A71FEF}" dt="2023-02-03T19:51:49.643" v="291" actId="1076"/>
          <ac:spMkLst>
            <pc:docMk/>
            <pc:sldMk cId="3487408398" sldId="470"/>
            <ac:spMk id="2" creationId="{ED457BDD-7031-DFB1-4892-B0088C2069CE}"/>
          </ac:spMkLst>
        </pc:spChg>
      </pc:sldChg>
      <pc:sldChg chg="addSp modSp new mod">
        <pc:chgData name="Faruk Abdullah" userId="e52374dd587ef96a" providerId="LiveId" clId="{14C8F48A-4762-4E6F-A7D9-5442E0A71FEF}" dt="2023-02-03T19:52:19.016" v="297" actId="1076"/>
        <pc:sldMkLst>
          <pc:docMk/>
          <pc:sldMk cId="1533855239" sldId="471"/>
        </pc:sldMkLst>
        <pc:picChg chg="add mod">
          <ac:chgData name="Faruk Abdullah" userId="e52374dd587ef96a" providerId="LiveId" clId="{14C8F48A-4762-4E6F-A7D9-5442E0A71FEF}" dt="2023-02-03T19:52:19.016" v="297" actId="1076"/>
          <ac:picMkLst>
            <pc:docMk/>
            <pc:sldMk cId="1533855239" sldId="471"/>
            <ac:picMk id="2" creationId="{118810F2-288A-709C-047B-F7CBC7989C62}"/>
          </ac:picMkLst>
        </pc:picChg>
      </pc:sldChg>
      <pc:sldChg chg="addSp modSp new mod">
        <pc:chgData name="Faruk Abdullah" userId="e52374dd587ef96a" providerId="LiveId" clId="{14C8F48A-4762-4E6F-A7D9-5442E0A71FEF}" dt="2023-02-03T19:59:24.895" v="361" actId="20577"/>
        <pc:sldMkLst>
          <pc:docMk/>
          <pc:sldMk cId="320336945" sldId="472"/>
        </pc:sldMkLst>
        <pc:spChg chg="add mod">
          <ac:chgData name="Faruk Abdullah" userId="e52374dd587ef96a" providerId="LiveId" clId="{14C8F48A-4762-4E6F-A7D9-5442E0A71FEF}" dt="2023-02-03T19:59:24.895" v="361" actId="20577"/>
          <ac:spMkLst>
            <pc:docMk/>
            <pc:sldMk cId="320336945" sldId="472"/>
            <ac:spMk id="2" creationId="{5E1D560A-9EBF-584C-8962-4F55E1D1EA70}"/>
          </ac:spMkLst>
        </pc:spChg>
        <pc:spChg chg="add mod">
          <ac:chgData name="Faruk Abdullah" userId="e52374dd587ef96a" providerId="LiveId" clId="{14C8F48A-4762-4E6F-A7D9-5442E0A71FEF}" dt="2023-02-03T19:53:28.905" v="310" actId="1076"/>
          <ac:spMkLst>
            <pc:docMk/>
            <pc:sldMk cId="320336945" sldId="472"/>
            <ac:spMk id="3" creationId="{DFA8733B-B196-1E47-AA40-A1E95795DEEA}"/>
          </ac:spMkLst>
        </pc:spChg>
      </pc:sldChg>
      <pc:sldChg chg="new del">
        <pc:chgData name="Faruk Abdullah" userId="e52374dd587ef96a" providerId="LiveId" clId="{14C8F48A-4762-4E6F-A7D9-5442E0A71FEF}" dt="2023-02-03T19:53:43.742" v="312" actId="47"/>
        <pc:sldMkLst>
          <pc:docMk/>
          <pc:sldMk cId="703515836" sldId="473"/>
        </pc:sldMkLst>
      </pc:sldChg>
      <pc:sldChg chg="addSp delSp modSp add">
        <pc:chgData name="Faruk Abdullah" userId="e52374dd587ef96a" providerId="LiveId" clId="{14C8F48A-4762-4E6F-A7D9-5442E0A71FEF}" dt="2023-02-03T19:59:33.594" v="363" actId="20577"/>
        <pc:sldMkLst>
          <pc:docMk/>
          <pc:sldMk cId="704152573" sldId="474"/>
        </pc:sldMkLst>
        <pc:spChg chg="del">
          <ac:chgData name="Faruk Abdullah" userId="e52374dd587ef96a" providerId="LiveId" clId="{14C8F48A-4762-4E6F-A7D9-5442E0A71FEF}" dt="2023-02-03T19:53:59.378" v="315" actId="478"/>
          <ac:spMkLst>
            <pc:docMk/>
            <pc:sldMk cId="704152573" sldId="474"/>
            <ac:spMk id="2" creationId="{5E1D560A-9EBF-584C-8962-4F55E1D1EA70}"/>
          </ac:spMkLst>
        </pc:spChg>
        <pc:spChg chg="add mod">
          <ac:chgData name="Faruk Abdullah" userId="e52374dd587ef96a" providerId="LiveId" clId="{14C8F48A-4762-4E6F-A7D9-5442E0A71FEF}" dt="2023-02-03T19:59:33.594" v="363" actId="20577"/>
          <ac:spMkLst>
            <pc:docMk/>
            <pc:sldMk cId="704152573" sldId="474"/>
            <ac:spMk id="4" creationId="{0DCC1A3A-CDCE-BFF0-A242-EC45B525E779}"/>
          </ac:spMkLst>
        </pc:spChg>
      </pc:sldChg>
      <pc:sldChg chg="addSp delSp modSp add mod">
        <pc:chgData name="Faruk Abdullah" userId="e52374dd587ef96a" providerId="LiveId" clId="{14C8F48A-4762-4E6F-A7D9-5442E0A71FEF}" dt="2023-02-03T20:00:51.124" v="371" actId="1076"/>
        <pc:sldMkLst>
          <pc:docMk/>
          <pc:sldMk cId="3186727486" sldId="475"/>
        </pc:sldMkLst>
        <pc:spChg chg="add mod">
          <ac:chgData name="Faruk Abdullah" userId="e52374dd587ef96a" providerId="LiveId" clId="{14C8F48A-4762-4E6F-A7D9-5442E0A71FEF}" dt="2023-02-03T20:00:03.816" v="368" actId="20577"/>
          <ac:spMkLst>
            <pc:docMk/>
            <pc:sldMk cId="3186727486" sldId="475"/>
            <ac:spMk id="2" creationId="{1A8ABA16-6D95-868A-1679-CD2793E8941D}"/>
          </ac:spMkLst>
        </pc:spChg>
        <pc:spChg chg="del">
          <ac:chgData name="Faruk Abdullah" userId="e52374dd587ef96a" providerId="LiveId" clId="{14C8F48A-4762-4E6F-A7D9-5442E0A71FEF}" dt="2023-02-03T19:57:41.269" v="349" actId="478"/>
          <ac:spMkLst>
            <pc:docMk/>
            <pc:sldMk cId="3186727486" sldId="475"/>
            <ac:spMk id="4" creationId="{0DCC1A3A-CDCE-BFF0-A242-EC45B525E779}"/>
          </ac:spMkLst>
        </pc:spChg>
        <pc:picChg chg="add mod">
          <ac:chgData name="Faruk Abdullah" userId="e52374dd587ef96a" providerId="LiveId" clId="{14C8F48A-4762-4E6F-A7D9-5442E0A71FEF}" dt="2023-02-03T20:00:51.124" v="371" actId="1076"/>
          <ac:picMkLst>
            <pc:docMk/>
            <pc:sldMk cId="3186727486" sldId="475"/>
            <ac:picMk id="5" creationId="{2866A927-1947-8A52-7BA1-5A9539194AF2}"/>
          </ac:picMkLst>
        </pc:picChg>
      </pc:sldChg>
      <pc:sldChg chg="addSp delSp modSp add">
        <pc:chgData name="Faruk Abdullah" userId="e52374dd587ef96a" providerId="LiveId" clId="{14C8F48A-4762-4E6F-A7D9-5442E0A71FEF}" dt="2023-02-03T19:59:14.826" v="359" actId="207"/>
        <pc:sldMkLst>
          <pc:docMk/>
          <pc:sldMk cId="1429739067" sldId="476"/>
        </pc:sldMkLst>
        <pc:spChg chg="add mod">
          <ac:chgData name="Faruk Abdullah" userId="e52374dd587ef96a" providerId="LiveId" clId="{14C8F48A-4762-4E6F-A7D9-5442E0A71FEF}" dt="2023-02-03T19:59:14.826" v="359" actId="207"/>
          <ac:spMkLst>
            <pc:docMk/>
            <pc:sldMk cId="1429739067" sldId="476"/>
            <ac:spMk id="2" creationId="{4DBB3984-A0DC-E505-0857-651740BCA755}"/>
          </ac:spMkLst>
        </pc:spChg>
        <pc:spChg chg="del">
          <ac:chgData name="Faruk Abdullah" userId="e52374dd587ef96a" providerId="LiveId" clId="{14C8F48A-4762-4E6F-A7D9-5442E0A71FEF}" dt="2023-02-03T19:57:11.429" v="344" actId="478"/>
          <ac:spMkLst>
            <pc:docMk/>
            <pc:sldMk cId="1429739067" sldId="476"/>
            <ac:spMk id="4" creationId="{0DCC1A3A-CDCE-BFF0-A242-EC45B525E779}"/>
          </ac:spMkLst>
        </pc:spChg>
      </pc:sldChg>
      <pc:sldChg chg="addSp delSp modSp add mod">
        <pc:chgData name="Faruk Abdullah" userId="e52374dd587ef96a" providerId="LiveId" clId="{14C8F48A-4762-4E6F-A7D9-5442E0A71FEF}" dt="2023-02-03T19:59:49.932" v="367" actId="20577"/>
        <pc:sldMkLst>
          <pc:docMk/>
          <pc:sldMk cId="3335991289" sldId="477"/>
        </pc:sldMkLst>
        <pc:spChg chg="add mod">
          <ac:chgData name="Faruk Abdullah" userId="e52374dd587ef96a" providerId="LiveId" clId="{14C8F48A-4762-4E6F-A7D9-5442E0A71FEF}" dt="2023-02-03T19:59:49.932" v="367" actId="20577"/>
          <ac:spMkLst>
            <pc:docMk/>
            <pc:sldMk cId="3335991289" sldId="477"/>
            <ac:spMk id="2" creationId="{BC142CFC-FB34-814A-9A6D-F3D09C4E975C}"/>
          </ac:spMkLst>
        </pc:spChg>
        <pc:spChg chg="del mod">
          <ac:chgData name="Faruk Abdullah" userId="e52374dd587ef96a" providerId="LiveId" clId="{14C8F48A-4762-4E6F-A7D9-5442E0A71FEF}" dt="2023-02-03T19:56:45.374" v="340" actId="478"/>
          <ac:spMkLst>
            <pc:docMk/>
            <pc:sldMk cId="3335991289" sldId="477"/>
            <ac:spMk id="4" creationId="{0DCC1A3A-CDCE-BFF0-A242-EC45B525E779}"/>
          </ac:spMkLst>
        </pc:spChg>
      </pc:sldChg>
      <pc:sldChg chg="modSp add mod">
        <pc:chgData name="Faruk Abdullah" userId="e52374dd587ef96a" providerId="LiveId" clId="{14C8F48A-4762-4E6F-A7D9-5442E0A71FEF}" dt="2023-02-03T20:10:32.162" v="399" actId="113"/>
        <pc:sldMkLst>
          <pc:docMk/>
          <pc:sldMk cId="1581194810" sldId="478"/>
        </pc:sldMkLst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2" creationId="{73BDBB73-E584-416B-9560-05DFE70ECF19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3" creationId="{A3317D30-56D9-492B-BFD2-8B8B7276DF38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4" creationId="{AF768384-E921-4880-B00B-353EB3D3DB63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5" creationId="{D6EC7513-D619-4F17-BC22-C4DDA73C4F23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6" creationId="{E99FFB2F-9922-4617-917E-228E0E330B7F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7" creationId="{B13D0B95-7325-48C0-B096-FE9B86E2BFC6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8" creationId="{F10FF0E4-2311-4360-957D-72436457BD65}"/>
          </ac:spMkLst>
        </pc:spChg>
        <pc:spChg chg="mod">
          <ac:chgData name="Faruk Abdullah" userId="e52374dd587ef96a" providerId="LiveId" clId="{14C8F48A-4762-4E6F-A7D9-5442E0A71FEF}" dt="2023-02-03T20:10:16.704" v="393" actId="1076"/>
          <ac:spMkLst>
            <pc:docMk/>
            <pc:sldMk cId="1581194810" sldId="478"/>
            <ac:spMk id="9" creationId="{87CA23B0-7054-4745-BD83-03DE4B7E00CF}"/>
          </ac:spMkLst>
        </pc:spChg>
        <pc:spChg chg="mod">
          <ac:chgData name="Faruk Abdullah" userId="e52374dd587ef96a" providerId="LiveId" clId="{14C8F48A-4762-4E6F-A7D9-5442E0A71FEF}" dt="2023-02-03T20:10:32.162" v="399" actId="113"/>
          <ac:spMkLst>
            <pc:docMk/>
            <pc:sldMk cId="1581194810" sldId="478"/>
            <ac:spMk id="10" creationId="{9DEB4F3F-B2EE-4D69-9ECF-A5CB192DA071}"/>
          </ac:spMkLst>
        </pc:spChg>
      </pc:sldChg>
      <pc:sldChg chg="new del">
        <pc:chgData name="Faruk Abdullah" userId="e52374dd587ef96a" providerId="LiveId" clId="{14C8F48A-4762-4E6F-A7D9-5442E0A71FEF}" dt="2023-02-03T20:09:37.296" v="391" actId="47"/>
        <pc:sldMkLst>
          <pc:docMk/>
          <pc:sldMk cId="1610043949" sldId="478"/>
        </pc:sldMkLst>
      </pc:sldChg>
      <pc:sldChg chg="new del">
        <pc:chgData name="Faruk Abdullah" userId="e52374dd587ef96a" providerId="LiveId" clId="{14C8F48A-4762-4E6F-A7D9-5442E0A71FEF}" dt="2023-02-03T20:12:38.649" v="402" actId="47"/>
        <pc:sldMkLst>
          <pc:docMk/>
          <pc:sldMk cId="3418620438" sldId="479"/>
        </pc:sldMkLst>
      </pc:sldChg>
    </pc:docChg>
  </pc:docChgLst>
  <pc:docChgLst>
    <pc:chgData name="Faruk Abdullah" userId="e52374dd587ef96a" providerId="LiveId" clId="{0E411968-D35B-49FC-9B50-7A551A8AB388}"/>
    <pc:docChg chg="modSld">
      <pc:chgData name="Faruk Abdullah" userId="e52374dd587ef96a" providerId="LiveId" clId="{0E411968-D35B-49FC-9B50-7A551A8AB388}" dt="2023-02-14T07:22:58.368" v="3" actId="6549"/>
      <pc:docMkLst>
        <pc:docMk/>
      </pc:docMkLst>
      <pc:sldChg chg="modSp">
        <pc:chgData name="Faruk Abdullah" userId="e52374dd587ef96a" providerId="LiveId" clId="{0E411968-D35B-49FC-9B50-7A551A8AB388}" dt="2023-02-14T07:22:58.368" v="3" actId="6549"/>
        <pc:sldMkLst>
          <pc:docMk/>
          <pc:sldMk cId="3900724224" sldId="469"/>
        </pc:sldMkLst>
        <pc:graphicFrameChg chg="mod">
          <ac:chgData name="Faruk Abdullah" userId="e52374dd587ef96a" providerId="LiveId" clId="{0E411968-D35B-49FC-9B50-7A551A8AB388}" dt="2023-02-14T07:22:58.368" v="3" actId="6549"/>
          <ac:graphicFrameMkLst>
            <pc:docMk/>
            <pc:sldMk cId="3900724224" sldId="469"/>
            <ac:graphicFrameMk id="2" creationId="{55EFDF44-6E40-D38B-CAF0-A7005F4DC373}"/>
          </ac:graphicFrameMkLst>
        </pc:graphicFrameChg>
      </pc:sldChg>
    </pc:docChg>
  </pc:docChgLst>
  <pc:docChgLst>
    <pc:chgData name="Faruk Abdullah" userId="e52374dd587ef96a" providerId="LiveId" clId="{647D9E94-7A52-49EB-8F41-E308E549A65B}"/>
    <pc:docChg chg="undo redo custSel addSld delSld modSld sldOrd">
      <pc:chgData name="Faruk Abdullah" userId="e52374dd587ef96a" providerId="LiveId" clId="{647D9E94-7A52-49EB-8F41-E308E549A65B}" dt="2023-02-01T06:03:01.717" v="268" actId="1076"/>
      <pc:docMkLst>
        <pc:docMk/>
      </pc:docMkLst>
      <pc:sldChg chg="modSp mod">
        <pc:chgData name="Faruk Abdullah" userId="e52374dd587ef96a" providerId="LiveId" clId="{647D9E94-7A52-49EB-8F41-E308E549A65B}" dt="2023-02-01T04:57:18.125" v="240" actId="20577"/>
        <pc:sldMkLst>
          <pc:docMk/>
          <pc:sldMk cId="700707328" sldId="256"/>
        </pc:sldMkLst>
        <pc:graphicFrameChg chg="modGraphic">
          <ac:chgData name="Faruk Abdullah" userId="e52374dd587ef96a" providerId="LiveId" clId="{647D9E94-7A52-49EB-8F41-E308E549A65B}" dt="2023-02-01T04:57:18.125" v="24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18:56.281" v="98" actId="47"/>
        <pc:sldMkLst>
          <pc:docMk/>
          <pc:sldMk cId="710300186" sldId="260"/>
        </pc:sldMkLst>
        <pc:spChg chg="add mod">
          <ac:chgData name="Faruk Abdullah" userId="e52374dd587ef96a" providerId="LiveId" clId="{647D9E94-7A52-49EB-8F41-E308E549A65B}" dt="2023-02-01T04:18:40.905" v="95" actId="21"/>
          <ac:spMkLst>
            <pc:docMk/>
            <pc:sldMk cId="710300186" sldId="260"/>
            <ac:spMk id="3" creationId="{723E7F48-6927-F3A7-CC5D-D67A35793D89}"/>
          </ac:spMkLst>
        </pc:spChg>
        <pc:graphicFrameChg chg="del">
          <ac:chgData name="Faruk Abdullah" userId="e52374dd587ef96a" providerId="LiveId" clId="{647D9E94-7A52-49EB-8F41-E308E549A65B}" dt="2023-02-01T04:18:40.905" v="95" actId="21"/>
          <ac:graphicFrameMkLst>
            <pc:docMk/>
            <pc:sldMk cId="710300186" sldId="260"/>
            <ac:graphicFrameMk id="4" creationId="{BC6151E0-AFFF-4E9A-9CC4-CD48539CFB19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20:13.831" v="110" actId="47"/>
        <pc:sldMkLst>
          <pc:docMk/>
          <pc:sldMk cId="3603077489" sldId="261"/>
        </pc:sldMkLst>
        <pc:spChg chg="add mod">
          <ac:chgData name="Faruk Abdullah" userId="e52374dd587ef96a" providerId="LiveId" clId="{647D9E94-7A52-49EB-8F41-E308E549A65B}" dt="2023-02-01T04:19:05.429" v="100" actId="21"/>
          <ac:spMkLst>
            <pc:docMk/>
            <pc:sldMk cId="3603077489" sldId="261"/>
            <ac:spMk id="3" creationId="{094B7EB6-044C-3D6A-5A1A-3A3FA97F68E9}"/>
          </ac:spMkLst>
        </pc:spChg>
        <pc:graphicFrameChg chg="del">
          <ac:chgData name="Faruk Abdullah" userId="e52374dd587ef96a" providerId="LiveId" clId="{647D9E94-7A52-49EB-8F41-E308E549A65B}" dt="2023-02-01T04:19:05.429" v="100" actId="21"/>
          <ac:graphicFrameMkLst>
            <pc:docMk/>
            <pc:sldMk cId="3603077489" sldId="261"/>
            <ac:graphicFrameMk id="4" creationId="{BC6151E0-AFFF-4E9A-9CC4-CD48539CFB19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23:35.471" v="121" actId="47"/>
        <pc:sldMkLst>
          <pc:docMk/>
          <pc:sldMk cId="940254606" sldId="262"/>
        </pc:sldMkLst>
        <pc:spChg chg="del">
          <ac:chgData name="Faruk Abdullah" userId="e52374dd587ef96a" providerId="LiveId" clId="{647D9E94-7A52-49EB-8F41-E308E549A65B}" dt="2023-02-01T04:20:44.953" v="111" actId="21"/>
          <ac:spMkLst>
            <pc:docMk/>
            <pc:sldMk cId="940254606" sldId="262"/>
            <ac:spMk id="2" creationId="{F41D9725-9AA6-45C4-88D5-2F83F6F5BAD3}"/>
          </ac:spMkLst>
        </pc:spChg>
        <pc:spChg chg="add mod">
          <ac:chgData name="Faruk Abdullah" userId="e52374dd587ef96a" providerId="LiveId" clId="{647D9E94-7A52-49EB-8F41-E308E549A65B}" dt="2023-02-01T04:20:44.953" v="111" actId="21"/>
          <ac:spMkLst>
            <pc:docMk/>
            <pc:sldMk cId="940254606" sldId="262"/>
            <ac:spMk id="5" creationId="{87E8A939-01BA-745B-2E10-4B3BB1E2BE67}"/>
          </ac:spMkLst>
        </pc:spChg>
        <pc:graphicFrameChg chg="del">
          <ac:chgData name="Faruk Abdullah" userId="e52374dd587ef96a" providerId="LiveId" clId="{647D9E94-7A52-49EB-8F41-E308E549A65B}" dt="2023-02-01T04:20:44.953" v="111" actId="21"/>
          <ac:graphicFrameMkLst>
            <pc:docMk/>
            <pc:sldMk cId="940254606" sldId="262"/>
            <ac:graphicFrameMk id="4" creationId="{BC6151E0-AFFF-4E9A-9CC4-CD48539CFB19}"/>
          </ac:graphicFrameMkLst>
        </pc:graphicFrameChg>
      </pc:sldChg>
      <pc:sldChg chg="add del">
        <pc:chgData name="Faruk Abdullah" userId="e52374dd587ef96a" providerId="LiveId" clId="{647D9E94-7A52-49EB-8F41-E308E549A65B}" dt="2023-02-01T04:24:18.688" v="125" actId="47"/>
        <pc:sldMkLst>
          <pc:docMk/>
          <pc:sldMk cId="2327258221" sldId="263"/>
        </pc:sldMkLst>
      </pc:sldChg>
      <pc:sldChg chg="modSp mod">
        <pc:chgData name="Faruk Abdullah" userId="e52374dd587ef96a" providerId="LiveId" clId="{647D9E94-7A52-49EB-8F41-E308E549A65B}" dt="2023-02-01T05:00:22.847" v="255" actId="1076"/>
        <pc:sldMkLst>
          <pc:docMk/>
          <pc:sldMk cId="3224969828" sldId="265"/>
        </pc:sldMkLst>
        <pc:spChg chg="mod">
          <ac:chgData name="Faruk Abdullah" userId="e52374dd587ef96a" providerId="LiveId" clId="{647D9E94-7A52-49EB-8F41-E308E549A65B}" dt="2023-02-01T05:00:11.793" v="253" actId="1076"/>
          <ac:spMkLst>
            <pc:docMk/>
            <pc:sldMk cId="3224969828" sldId="265"/>
            <ac:spMk id="2" creationId="{98E0FF49-8518-467A-A1BB-C4CB1DF0F1E9}"/>
          </ac:spMkLst>
        </pc:spChg>
        <pc:spChg chg="mod">
          <ac:chgData name="Faruk Abdullah" userId="e52374dd587ef96a" providerId="LiveId" clId="{647D9E94-7A52-49EB-8F41-E308E549A65B}" dt="2023-02-01T05:00:17.717" v="254" actId="1076"/>
          <ac:spMkLst>
            <pc:docMk/>
            <pc:sldMk cId="3224969828" sldId="265"/>
            <ac:spMk id="5" creationId="{9AB4EDF2-1990-4043-A440-B22959F8C618}"/>
          </ac:spMkLst>
        </pc:spChg>
        <pc:spChg chg="mod">
          <ac:chgData name="Faruk Abdullah" userId="e52374dd587ef96a" providerId="LiveId" clId="{647D9E94-7A52-49EB-8F41-E308E549A65B}" dt="2023-02-01T05:00:22.847" v="255" actId="1076"/>
          <ac:spMkLst>
            <pc:docMk/>
            <pc:sldMk cId="3224969828" sldId="265"/>
            <ac:spMk id="6" creationId="{978E8825-3D79-4B4E-96A9-A5802CCCCE98}"/>
          </ac:spMkLst>
        </pc:spChg>
      </pc:sldChg>
      <pc:sldChg chg="addSp delSp modSp add del mod">
        <pc:chgData name="Faruk Abdullah" userId="e52374dd587ef96a" providerId="LiveId" clId="{647D9E94-7A52-49EB-8F41-E308E549A65B}" dt="2023-02-01T04:45:57.045" v="211" actId="47"/>
        <pc:sldMkLst>
          <pc:docMk/>
          <pc:sldMk cId="630218954" sldId="267"/>
        </pc:sldMkLst>
        <pc:spChg chg="del">
          <ac:chgData name="Faruk Abdullah" userId="e52374dd587ef96a" providerId="LiveId" clId="{647D9E94-7A52-49EB-8F41-E308E549A65B}" dt="2023-02-01T04:44:22.113" v="197" actId="21"/>
          <ac:spMkLst>
            <pc:docMk/>
            <pc:sldMk cId="630218954" sldId="267"/>
            <ac:spMk id="3" creationId="{6A0F7311-39DA-4D7C-85D7-E70652D30DAC}"/>
          </ac:spMkLst>
        </pc:spChg>
        <pc:spChg chg="del mod">
          <ac:chgData name="Faruk Abdullah" userId="e52374dd587ef96a" providerId="LiveId" clId="{647D9E94-7A52-49EB-8F41-E308E549A65B}" dt="2023-02-01T04:44:08.855" v="195" actId="21"/>
          <ac:spMkLst>
            <pc:docMk/>
            <pc:sldMk cId="630218954" sldId="267"/>
            <ac:spMk id="4" creationId="{33E3B9CA-2346-481D-A50C-28EE840C1587}"/>
          </ac:spMkLst>
        </pc:spChg>
        <pc:spChg chg="add mod">
          <ac:chgData name="Faruk Abdullah" userId="e52374dd587ef96a" providerId="LiveId" clId="{647D9E94-7A52-49EB-8F41-E308E549A65B}" dt="2023-02-01T04:44:08.855" v="195" actId="21"/>
          <ac:spMkLst>
            <pc:docMk/>
            <pc:sldMk cId="630218954" sldId="267"/>
            <ac:spMk id="5" creationId="{D0C8297C-6D28-B1DF-C2B2-D869CFC0C000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962129296" sldId="268"/>
        </pc:sldMkLst>
      </pc:sldChg>
      <pc:sldChg chg="addSp delSp modSp mod">
        <pc:chgData name="Faruk Abdullah" userId="e52374dd587ef96a" providerId="LiveId" clId="{647D9E94-7A52-49EB-8F41-E308E549A65B}" dt="2023-02-01T06:03:01.717" v="268" actId="1076"/>
        <pc:sldMkLst>
          <pc:docMk/>
          <pc:sldMk cId="217983692" sldId="269"/>
        </pc:sldMkLst>
        <pc:spChg chg="del mod">
          <ac:chgData name="Faruk Abdullah" userId="e52374dd587ef96a" providerId="LiveId" clId="{647D9E94-7A52-49EB-8F41-E308E549A65B}" dt="2023-02-01T06:02:31.192" v="261" actId="478"/>
          <ac:spMkLst>
            <pc:docMk/>
            <pc:sldMk cId="217983692" sldId="269"/>
            <ac:spMk id="4" creationId="{A46F39B0-78BA-8BBE-6058-C738EF6DB4FB}"/>
          </ac:spMkLst>
        </pc:spChg>
        <pc:spChg chg="add mod">
          <ac:chgData name="Faruk Abdullah" userId="e52374dd587ef96a" providerId="LiveId" clId="{647D9E94-7A52-49EB-8F41-E308E549A65B}" dt="2023-02-01T06:03:01.717" v="268" actId="1076"/>
          <ac:spMkLst>
            <pc:docMk/>
            <pc:sldMk cId="217983692" sldId="269"/>
            <ac:spMk id="5" creationId="{95851137-C1F5-3806-83E5-77A3C994B3CC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620413939" sldId="27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447499832" sldId="27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581194810" sldId="27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264567279" sldId="273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915939931" sldId="275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864000227" sldId="27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892782887" sldId="277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304816393" sldId="279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023057138" sldId="28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576266663" sldId="28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168635088" sldId="28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73069046" sldId="305"/>
        </pc:sldMkLst>
      </pc:sldChg>
      <pc:sldChg chg="addSp delSp modSp add del mod setBg delDesignElem">
        <pc:chgData name="Faruk Abdullah" userId="e52374dd587ef96a" providerId="LiveId" clId="{647D9E94-7A52-49EB-8F41-E308E549A65B}" dt="2023-02-01T04:18:24.148" v="93" actId="47"/>
        <pc:sldMkLst>
          <pc:docMk/>
          <pc:sldMk cId="924476211" sldId="322"/>
        </pc:sldMkLst>
        <pc:spChg chg="del">
          <ac:chgData name="Faruk Abdullah" userId="e52374dd587ef96a" providerId="LiveId" clId="{647D9E94-7A52-49EB-8F41-E308E549A65B}" dt="2023-02-01T04:18:09.460" v="90" actId="21"/>
          <ac:spMkLst>
            <pc:docMk/>
            <pc:sldMk cId="924476211" sldId="322"/>
            <ac:spMk id="2" creationId="{9B3B1C4D-07B7-418D-BDB0-314229DAB64E}"/>
          </ac:spMkLst>
        </pc:spChg>
        <pc:spChg chg="add mod">
          <ac:chgData name="Faruk Abdullah" userId="e52374dd587ef96a" providerId="LiveId" clId="{647D9E94-7A52-49EB-8F41-E308E549A65B}" dt="2023-02-01T04:18:09.460" v="90" actId="21"/>
          <ac:spMkLst>
            <pc:docMk/>
            <pc:sldMk cId="924476211" sldId="322"/>
            <ac:spMk id="4" creationId="{878938F5-19A8-32F2-42E1-6A3C8C0E7AEB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7" creationId="{FFD48BC7-DC40-47DE-87EE-9F4B6ECB9ABB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9" creationId="{E502BBC7-2C76-46F3-BC24-5985BC13DB88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11" creationId="{C7F28D52-2A5F-4D23-81AE-7CB8B591C7AF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13" creationId="{3629484E-3792-4B3D-89AD-7C8A1ED0E0D4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946143493" sldId="39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010023608" sldId="39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237029781" sldId="39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496541322" sldId="393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250455887" sldId="394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968765383" sldId="395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483741140" sldId="39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275612819" sldId="397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501922457" sldId="398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695320237" sldId="399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756336428" sldId="40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617222915" sldId="40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635875047" sldId="40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944027508" sldId="403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9050426" sldId="404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185443574" sldId="405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194508834" sldId="40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25924003" sldId="408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335876339" sldId="409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905050568" sldId="41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653503319" sldId="41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834282712" sldId="41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612497528" sldId="413"/>
        </pc:sldMkLst>
      </pc:sldChg>
      <pc:sldChg chg="modSp mod">
        <pc:chgData name="Faruk Abdullah" userId="e52374dd587ef96a" providerId="LiveId" clId="{647D9E94-7A52-49EB-8F41-E308E549A65B}" dt="2023-02-01T05:02:49.044" v="260" actId="1076"/>
        <pc:sldMkLst>
          <pc:docMk/>
          <pc:sldMk cId="3680364912" sldId="414"/>
        </pc:sldMkLst>
        <pc:spChg chg="mod">
          <ac:chgData name="Faruk Abdullah" userId="e52374dd587ef96a" providerId="LiveId" clId="{647D9E94-7A52-49EB-8F41-E308E549A65B}" dt="2023-02-01T05:02:49.044" v="260" actId="1076"/>
          <ac:spMkLst>
            <pc:docMk/>
            <pc:sldMk cId="3680364912" sldId="414"/>
            <ac:spMk id="2" creationId="{8D4CDB73-9D17-41C9-9B86-275410F7A95F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173754620" sldId="415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103490916" sldId="41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503986730" sldId="417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473464163" sldId="418"/>
        </pc:sldMkLst>
      </pc:sldChg>
      <pc:sldChg chg="modSp mod">
        <pc:chgData name="Faruk Abdullah" userId="e52374dd587ef96a" providerId="LiveId" clId="{647D9E94-7A52-49EB-8F41-E308E549A65B}" dt="2023-01-29T07:30:47.378" v="1" actId="11"/>
        <pc:sldMkLst>
          <pc:docMk/>
          <pc:sldMk cId="2920541934" sldId="419"/>
        </pc:sldMkLst>
        <pc:spChg chg="mod">
          <ac:chgData name="Faruk Abdullah" userId="e52374dd587ef96a" providerId="LiveId" clId="{647D9E94-7A52-49EB-8F41-E308E549A65B}" dt="2023-01-29T07:30:47.378" v="1" actId="11"/>
          <ac:spMkLst>
            <pc:docMk/>
            <pc:sldMk cId="2920541934" sldId="419"/>
            <ac:spMk id="3" creationId="{EF1E23C6-AA2C-513F-0C67-5AB5B7EA6256}"/>
          </ac:spMkLst>
        </pc:spChg>
      </pc:sldChg>
      <pc:sldChg chg="modSp mod">
        <pc:chgData name="Faruk Abdullah" userId="e52374dd587ef96a" providerId="LiveId" clId="{647D9E94-7A52-49EB-8F41-E308E549A65B}" dt="2023-02-01T04:59:39.889" v="250" actId="1076"/>
        <pc:sldMkLst>
          <pc:docMk/>
          <pc:sldMk cId="3905083673" sldId="420"/>
        </pc:sldMkLst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58" creationId="{F7D85D2E-3A62-8F39-F70B-69AEA661921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59" creationId="{C5B1A2D3-D541-D713-410F-08785D15D6F1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0" creationId="{BD06509A-2AAF-C403-5477-A6AA1EBED03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1" creationId="{C09956ED-999C-AA95-A0B9-2E5BAE16C2D5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2" creationId="{0021A66E-25D0-06FA-7A6C-09880533495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3" creationId="{EEF4417D-EADA-E5B5-2583-012370E72BD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4" creationId="{13C6263C-621D-CD3D-3B96-CE340F79930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5" creationId="{1FF71CB5-6596-5266-F45D-130C6DD7E500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6" creationId="{26AF99C3-D481-9BA6-075E-8A4AFA15D35F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7" creationId="{968FDD04-816C-04F8-0267-E1D09FF6B9C0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8" creationId="{52586623-9849-23B7-DCAF-E170DC34AC9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9" creationId="{D6F4A40F-47DF-C510-AF0F-B0C1368E040A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0" creationId="{FD318473-2B59-3653-E9AF-BC54B1859C51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1" creationId="{F4738BCA-884A-E6FC-6796-F842EED9763F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2" creationId="{195183A5-B98A-6138-C209-D1CCF0C80DE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3" creationId="{F2B8EE64-332B-00A7-583A-CC1005ECB095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4" creationId="{D4D178C4-E7CB-10C9-258D-EBFAAE0EEFD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5" creationId="{E9667E12-51A9-BE79-91E8-8AE7383D2A9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6" creationId="{2128977B-5D8B-E886-5ED9-B0D7F3B63A5F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7" creationId="{13B39D0E-BFC7-9B8A-7150-31508451C3A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8" creationId="{BE2795D7-2594-11DD-3666-B643A194F4E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9" creationId="{4C04FAE4-DBFF-B997-965A-B4AE70DEFD7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0" creationId="{B25463CE-B7C6-1240-654B-8DCD1B1B9C94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1" creationId="{ABB2E2AF-4130-2F7A-4BA5-7DD506E81BEA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2" creationId="{570BD486-4CB7-1DEC-0D0C-FF26800B2F44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3" creationId="{B554000C-5E78-88AE-1B38-335F15402D5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4" creationId="{3D131FB9-857F-AA06-9379-AA70916A938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5" creationId="{F851F1FB-7261-F001-16F9-D9243F6A866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6" creationId="{05ED4428-7850-9F08-D9EB-FD54CF0595A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7" creationId="{8B0B755D-133E-1C34-7C88-F266A7BF90B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8" creationId="{E29209D4-04B1-B9FC-FCD5-FA3F4EE3B4A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9" creationId="{DEF12FAE-E4D6-F92E-24BE-376714A2CDB6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0" creationId="{8916C1D4-37B0-BED6-4005-704737EA9D0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1" creationId="{202758F9-7DBF-0CBA-56E2-1063F3DDB43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2" creationId="{BE940A99-E8F7-09CB-8DE5-6364124A1C6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3" creationId="{C952BAD1-C91F-1145-470D-E4003E4DD3C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4" creationId="{8C0A8A00-F228-4119-AA5A-DAD294D1AAA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5" creationId="{CC4F03AC-43FF-1E78-F7EE-AA1A7333983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6" creationId="{4B29C105-F96D-ABC3-809B-2754FF24B90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7" creationId="{16A11DAF-4175-AEB3-34E3-2E5138F7AD1A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8" creationId="{56D18E3C-BCFE-5973-06B2-58D21096DA1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9" creationId="{4865D2D6-259F-DD8D-8DEA-BFA37385EDB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0" creationId="{D5F83E73-4F5D-3296-0FB7-AFBE45F45F3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1" creationId="{10610D9E-60EF-F70B-F678-8C5CEF95428C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2" creationId="{82FEB9B5-5F5A-A999-BA02-91D37AE740F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3" creationId="{ED28CD9F-C032-BEEE-FEB9-B2D429F0749C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4" creationId="{1DC3C6C5-0945-DC37-BCBB-131A358C13F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5" creationId="{C6E50784-13DA-8A0D-5F70-6087C97E15D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6" creationId="{BE0FC8F1-B9EC-E9ED-D856-9BF6D2E6BF2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7" creationId="{AC2B2530-5CB6-1294-261E-8C9D6F2C26B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8" creationId="{5FE378F7-092B-6613-A39A-3E992E1D8350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9" creationId="{FFBB5C69-0FC8-2817-019E-172D704230E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0" creationId="{C10375D5-7170-209E-43B3-B569C2A06FD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1" creationId="{10F7C13D-0981-A520-5C1C-034343F2656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2" creationId="{71133C92-231F-6568-5F69-A4CE9E20DF24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3" creationId="{1689957D-ED76-BA6B-1430-A041375115F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4" creationId="{DD158BFC-1D0C-C699-42AB-0865620DCA1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5" creationId="{EDEFAAB5-DD1F-1D6C-446E-3A5857762239}"/>
          </ac:spMkLst>
        </pc:s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" creationId="{4E6F5BA5-C625-0AE7-CDC3-C520A86EED5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7" creationId="{574A7BC4-71D1-6D48-6476-ABC2FBF1E0A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0" creationId="{112358F7-8C88-3DED-EE0B-E6B3F40115E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3" creationId="{8572538A-F695-CB9A-C711-641CC11421A0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6" creationId="{F0B7975A-1F21-8EA1-5D05-1EA5510F57BB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9" creationId="{E0DAC822-0818-9FEC-B200-73F9E70B4F84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22" creationId="{1181EA67-BE86-F30E-A2C3-01984E89321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25" creationId="{479D563F-B375-B679-87F4-A032A14F70BF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28" creationId="{42F63728-D082-8251-4FEF-0A375FF262E6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1" creationId="{573544A9-7A05-C313-9469-63F05BD7E28A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4" creationId="{5C6C3EBE-BC24-209A-3028-50BE56B660F5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7" creationId="{461A9CAE-3EE2-96F9-3706-8C04F8E72F0A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0" creationId="{F24132ED-E648-6BC5-4D8D-31548619AA6E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3" creationId="{A3B1CBAE-2EC9-1FC8-D921-40D93E63983F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6" creationId="{9D7DA37F-E0FB-6C6B-DEA7-98F0D8C38045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9" creationId="{92DFEBF7-6C8F-E6A2-A89A-6650F3F3687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52" creationId="{1EFDCB37-5044-E646-746F-DB6E7C31F8D7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55" creationId="{47224F22-7316-1D5E-BFB9-0AD2E00840BA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16" creationId="{21DF63B1-5533-922E-B4A0-CA1F1E134FA2}"/>
          </ac:grpSpMkLst>
        </pc:gr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912258291" sldId="42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723296228" sldId="422"/>
        </pc:sldMkLst>
      </pc:sldChg>
      <pc:sldChg chg="new del">
        <pc:chgData name="Faruk Abdullah" userId="e52374dd587ef96a" providerId="LiveId" clId="{647D9E94-7A52-49EB-8F41-E308E549A65B}" dt="2023-02-01T04:15:16.971" v="86" actId="680"/>
        <pc:sldMkLst>
          <pc:docMk/>
          <pc:sldMk cId="1718963250" sldId="423"/>
        </pc:sldMkLst>
      </pc:sldChg>
      <pc:sldChg chg="addSp modSp new mod">
        <pc:chgData name="Faruk Abdullah" userId="e52374dd587ef96a" providerId="LiveId" clId="{647D9E94-7A52-49EB-8F41-E308E549A65B}" dt="2023-02-01T04:18:19.485" v="92" actId="113"/>
        <pc:sldMkLst>
          <pc:docMk/>
          <pc:sldMk cId="2352807135" sldId="423"/>
        </pc:sldMkLst>
        <pc:spChg chg="add mod">
          <ac:chgData name="Faruk Abdullah" userId="e52374dd587ef96a" providerId="LiveId" clId="{647D9E94-7A52-49EB-8F41-E308E549A65B}" dt="2023-02-01T04:18:19.485" v="92" actId="113"/>
          <ac:spMkLst>
            <pc:docMk/>
            <pc:sldMk cId="2352807135" sldId="423"/>
            <ac:spMk id="2" creationId="{9596B622-1406-6BCA-A363-5BA273D80DD6}"/>
          </ac:spMkLst>
        </pc:spChg>
      </pc:sldChg>
      <pc:sldChg chg="delSp modSp add del mod">
        <pc:chgData name="Faruk Abdullah" userId="e52374dd587ef96a" providerId="LiveId" clId="{647D9E94-7A52-49EB-8F41-E308E549A65B}" dt="2023-02-01T04:26:24.558" v="132" actId="47"/>
        <pc:sldMkLst>
          <pc:docMk/>
          <pc:sldMk cId="442867878" sldId="424"/>
        </pc:sldMkLst>
        <pc:spChg chg="del">
          <ac:chgData name="Faruk Abdullah" userId="e52374dd587ef96a" providerId="LiveId" clId="{647D9E94-7A52-49EB-8F41-E308E549A65B}" dt="2023-02-01T04:24:53.235" v="129" actId="21"/>
          <ac:spMkLst>
            <pc:docMk/>
            <pc:sldMk cId="442867878" sldId="424"/>
            <ac:spMk id="2" creationId="{F41D9725-9AA6-45C4-88D5-2F83F6F5BAD3}"/>
          </ac:spMkLst>
        </pc:spChg>
        <pc:graphicFrameChg chg="mod">
          <ac:chgData name="Faruk Abdullah" userId="e52374dd587ef96a" providerId="LiveId" clId="{647D9E94-7A52-49EB-8F41-E308E549A65B}" dt="2023-02-01T04:24:37.163" v="127" actId="21"/>
          <ac:graphicFrameMkLst>
            <pc:docMk/>
            <pc:sldMk cId="442867878" sldId="424"/>
            <ac:graphicFrameMk id="4" creationId="{BC6151E0-AFFF-4E9A-9CC4-CD48539CFB19}"/>
          </ac:graphicFrameMkLst>
        </pc:graphicFrameChg>
      </pc:sldChg>
      <pc:sldChg chg="delSp modSp add del mod">
        <pc:chgData name="Faruk Abdullah" userId="e52374dd587ef96a" providerId="LiveId" clId="{647D9E94-7A52-49EB-8F41-E308E549A65B}" dt="2023-02-01T04:29:20.651" v="143" actId="47"/>
        <pc:sldMkLst>
          <pc:docMk/>
          <pc:sldMk cId="1228838205" sldId="425"/>
        </pc:sldMkLst>
        <pc:spChg chg="del">
          <ac:chgData name="Faruk Abdullah" userId="e52374dd587ef96a" providerId="LiveId" clId="{647D9E94-7A52-49EB-8F41-E308E549A65B}" dt="2023-02-01T04:28:40.637" v="136" actId="21"/>
          <ac:spMkLst>
            <pc:docMk/>
            <pc:sldMk cId="1228838205" sldId="425"/>
            <ac:spMk id="5" creationId="{FAA5DEEE-51F7-4D57-B3C3-EC006BCD797F}"/>
          </ac:spMkLst>
        </pc:spChg>
        <pc:graphicFrameChg chg="mod">
          <ac:chgData name="Faruk Abdullah" userId="e52374dd587ef96a" providerId="LiveId" clId="{647D9E94-7A52-49EB-8F41-E308E549A65B}" dt="2023-02-01T04:28:24.942" v="134" actId="21"/>
          <ac:graphicFrameMkLst>
            <pc:docMk/>
            <pc:sldMk cId="1228838205" sldId="425"/>
            <ac:graphicFrameMk id="4" creationId="{BC6151E0-AFFF-4E9A-9CC4-CD48539CFB19}"/>
          </ac:graphicFrameMkLst>
        </pc:graphicFrameChg>
      </pc:sldChg>
      <pc:sldChg chg="delSp add del mod">
        <pc:chgData name="Faruk Abdullah" userId="e52374dd587ef96a" providerId="LiveId" clId="{647D9E94-7A52-49EB-8F41-E308E549A65B}" dt="2023-02-01T04:37:43.889" v="150" actId="47"/>
        <pc:sldMkLst>
          <pc:docMk/>
          <pc:sldMk cId="3913539260" sldId="426"/>
        </pc:sldMkLst>
        <pc:spChg chg="del">
          <ac:chgData name="Faruk Abdullah" userId="e52374dd587ef96a" providerId="LiveId" clId="{647D9E94-7A52-49EB-8F41-E308E549A65B}" dt="2023-02-01T04:37:36.086" v="147" actId="21"/>
          <ac:spMkLst>
            <pc:docMk/>
            <pc:sldMk cId="3913539260" sldId="426"/>
            <ac:spMk id="6" creationId="{D1934438-DCCE-4626-8883-73C71544B358}"/>
          </ac:spMkLst>
        </pc:spChg>
      </pc:sldChg>
      <pc:sldChg chg="delSp modSp add del mod">
        <pc:chgData name="Faruk Abdullah" userId="e52374dd587ef96a" providerId="LiveId" clId="{647D9E94-7A52-49EB-8F41-E308E549A65B}" dt="2023-02-01T04:42:29.820" v="187" actId="47"/>
        <pc:sldMkLst>
          <pc:docMk/>
          <pc:sldMk cId="1309008071" sldId="427"/>
        </pc:sldMkLst>
        <pc:spChg chg="del">
          <ac:chgData name="Faruk Abdullah" userId="e52374dd587ef96a" providerId="LiveId" clId="{647D9E94-7A52-49EB-8F41-E308E549A65B}" dt="2023-02-01T04:42:10.665" v="183" actId="21"/>
          <ac:spMkLst>
            <pc:docMk/>
            <pc:sldMk cId="1309008071" sldId="427"/>
            <ac:spMk id="5" creationId="{FAA5DEEE-51F7-4D57-B3C3-EC006BCD797F}"/>
          </ac:spMkLst>
        </pc:spChg>
        <pc:graphicFrameChg chg="mod">
          <ac:chgData name="Faruk Abdullah" userId="e52374dd587ef96a" providerId="LiveId" clId="{647D9E94-7A52-49EB-8F41-E308E549A65B}" dt="2023-02-01T04:40:40.116" v="169" actId="21"/>
          <ac:graphicFrameMkLst>
            <pc:docMk/>
            <pc:sldMk cId="1309008071" sldId="427"/>
            <ac:graphicFrameMk id="4" creationId="{BC6151E0-AFFF-4E9A-9CC4-CD48539CFB19}"/>
          </ac:graphicFrameMkLst>
        </pc:graphicFrameChg>
      </pc:sldChg>
      <pc:sldChg chg="delSp add del mod">
        <pc:chgData name="Faruk Abdullah" userId="e52374dd587ef96a" providerId="LiveId" clId="{647D9E94-7A52-49EB-8F41-E308E549A65B}" dt="2023-02-01T04:46:26.583" v="216" actId="47"/>
        <pc:sldMkLst>
          <pc:docMk/>
          <pc:sldMk cId="3700822438" sldId="428"/>
        </pc:sldMkLst>
        <pc:spChg chg="del">
          <ac:chgData name="Faruk Abdullah" userId="e52374dd587ef96a" providerId="LiveId" clId="{647D9E94-7A52-49EB-8F41-E308E549A65B}" dt="2023-02-01T04:46:10.273" v="213" actId="21"/>
          <ac:spMkLst>
            <pc:docMk/>
            <pc:sldMk cId="3700822438" sldId="428"/>
            <ac:spMk id="6" creationId="{D1934438-DCCE-4626-8883-73C71544B358}"/>
          </ac:spMkLst>
        </pc:spChg>
      </pc:sldChg>
      <pc:sldChg chg="delSp add del mod">
        <pc:chgData name="Faruk Abdullah" userId="e52374dd587ef96a" providerId="LiveId" clId="{647D9E94-7A52-49EB-8F41-E308E549A65B}" dt="2023-02-01T04:46:51.957" v="222" actId="47"/>
        <pc:sldMkLst>
          <pc:docMk/>
          <pc:sldMk cId="3455237365" sldId="429"/>
        </pc:sldMkLst>
        <pc:spChg chg="del">
          <ac:chgData name="Faruk Abdullah" userId="e52374dd587ef96a" providerId="LiveId" clId="{647D9E94-7A52-49EB-8F41-E308E549A65B}" dt="2023-02-01T04:46:37.770" v="218" actId="21"/>
          <ac:spMkLst>
            <pc:docMk/>
            <pc:sldMk cId="3455237365" sldId="429"/>
            <ac:spMk id="6" creationId="{D1934438-DCCE-4626-8883-73C71544B358}"/>
          </ac:spMkLst>
        </pc:spChg>
      </pc:sldChg>
      <pc:sldChg chg="addSp modSp new mod">
        <pc:chgData name="Faruk Abdullah" userId="e52374dd587ef96a" providerId="LiveId" clId="{647D9E94-7A52-49EB-8F41-E308E549A65B}" dt="2023-02-01T04:52:43.445" v="224" actId="798"/>
        <pc:sldMkLst>
          <pc:docMk/>
          <pc:sldMk cId="2133975335" sldId="430"/>
        </pc:sldMkLst>
        <pc:graphicFrameChg chg="add mod modGraphic">
          <ac:chgData name="Faruk Abdullah" userId="e52374dd587ef96a" providerId="LiveId" clId="{647D9E94-7A52-49EB-8F41-E308E549A65B}" dt="2023-02-01T04:52:43.445" v="224" actId="798"/>
          <ac:graphicFrameMkLst>
            <pc:docMk/>
            <pc:sldMk cId="2133975335" sldId="430"/>
            <ac:graphicFrameMk id="2" creationId="{12F0B17B-D7D2-B663-119E-43957E10575D}"/>
          </ac:graphicFrameMkLst>
        </pc:graphicFrameChg>
      </pc:sldChg>
      <pc:sldChg chg="addSp delSp modSp new del mod">
        <pc:chgData name="Faruk Abdullah" userId="e52374dd587ef96a" providerId="LiveId" clId="{647D9E94-7A52-49EB-8F41-E308E549A65B}" dt="2023-02-01T04:23:32.526" v="120" actId="47"/>
        <pc:sldMkLst>
          <pc:docMk/>
          <pc:sldMk cId="1843630687" sldId="431"/>
        </pc:sldMkLst>
        <pc:spChg chg="add del mod">
          <ac:chgData name="Faruk Abdullah" userId="e52374dd587ef96a" providerId="LiveId" clId="{647D9E94-7A52-49EB-8F41-E308E549A65B}" dt="2023-02-01T04:23:14.417" v="117" actId="21"/>
          <ac:spMkLst>
            <pc:docMk/>
            <pc:sldMk cId="1843630687" sldId="431"/>
            <ac:spMk id="4" creationId="{AB20BC1D-C2D3-F2D1-EEF9-F59F73B38A37}"/>
          </ac:spMkLst>
        </pc:spChg>
        <pc:graphicFrameChg chg="add del mod">
          <ac:chgData name="Faruk Abdullah" userId="e52374dd587ef96a" providerId="LiveId" clId="{647D9E94-7A52-49EB-8F41-E308E549A65B}" dt="2023-02-01T04:19:25.852" v="103" actId="21"/>
          <ac:graphicFrameMkLst>
            <pc:docMk/>
            <pc:sldMk cId="1843630687" sldId="431"/>
            <ac:graphicFrameMk id="2" creationId="{00C033B8-E7D9-8F64-6DCA-D20DD76AB65D}"/>
          </ac:graphicFrameMkLst>
        </pc:graphicFrameChg>
        <pc:graphicFrameChg chg="add mod">
          <ac:chgData name="Faruk Abdullah" userId="e52374dd587ef96a" providerId="LiveId" clId="{647D9E94-7A52-49EB-8F41-E308E549A65B}" dt="2023-02-01T04:22:43.070" v="115" actId="21"/>
          <ac:graphicFrameMkLst>
            <pc:docMk/>
            <pc:sldMk cId="1843630687" sldId="431"/>
            <ac:graphicFrameMk id="3" creationId="{92BD91CF-CB9C-AD7E-AA92-07968C2AA027}"/>
          </ac:graphicFrameMkLst>
        </pc:graphicFrameChg>
      </pc:sldChg>
      <pc:sldChg chg="addSp delSp modSp add mod">
        <pc:chgData name="Faruk Abdullah" userId="e52374dd587ef96a" providerId="LiveId" clId="{647D9E94-7A52-49EB-8F41-E308E549A65B}" dt="2023-02-01T04:20:06.617" v="109" actId="478"/>
        <pc:sldMkLst>
          <pc:docMk/>
          <pc:sldMk cId="198236752" sldId="432"/>
        </pc:sldMkLst>
        <pc:graphicFrameChg chg="mod modGraphic">
          <ac:chgData name="Faruk Abdullah" userId="e52374dd587ef96a" providerId="LiveId" clId="{647D9E94-7A52-49EB-8F41-E308E549A65B}" dt="2023-02-01T04:19:59.767" v="108"/>
          <ac:graphicFrameMkLst>
            <pc:docMk/>
            <pc:sldMk cId="198236752" sldId="432"/>
            <ac:graphicFrameMk id="2" creationId="{12F0B17B-D7D2-B663-119E-43957E10575D}"/>
          </ac:graphicFrameMkLst>
        </pc:graphicFrameChg>
        <pc:graphicFrameChg chg="add del mod">
          <ac:chgData name="Faruk Abdullah" userId="e52374dd587ef96a" providerId="LiveId" clId="{647D9E94-7A52-49EB-8F41-E308E549A65B}" dt="2023-02-01T04:20:06.617" v="109" actId="478"/>
          <ac:graphicFrameMkLst>
            <pc:docMk/>
            <pc:sldMk cId="198236752" sldId="432"/>
            <ac:graphicFrameMk id="3" creationId="{CB30CDA3-2AAD-25EA-8BEC-28579B905FE4}"/>
          </ac:graphicFrameMkLst>
        </pc:graphicFrameChg>
      </pc:sldChg>
      <pc:sldChg chg="addSp modSp add">
        <pc:chgData name="Faruk Abdullah" userId="e52374dd587ef96a" providerId="LiveId" clId="{647D9E94-7A52-49EB-8F41-E308E549A65B}" dt="2023-02-01T04:23:18.307" v="118"/>
        <pc:sldMkLst>
          <pc:docMk/>
          <pc:sldMk cId="3300768716" sldId="433"/>
        </pc:sldMkLst>
        <pc:spChg chg="add mod">
          <ac:chgData name="Faruk Abdullah" userId="e52374dd587ef96a" providerId="LiveId" clId="{647D9E94-7A52-49EB-8F41-E308E549A65B}" dt="2023-02-01T04:23:18.307" v="118"/>
          <ac:spMkLst>
            <pc:docMk/>
            <pc:sldMk cId="3300768716" sldId="433"/>
            <ac:spMk id="3" creationId="{CE0F7026-9DA4-7068-62B1-7BCFC3096A49}"/>
          </ac:spMkLst>
        </pc:spChg>
        <pc:graphicFrameChg chg="mod">
          <ac:chgData name="Faruk Abdullah" userId="e52374dd587ef96a" providerId="LiveId" clId="{647D9E94-7A52-49EB-8F41-E308E549A65B}" dt="2023-02-01T04:22:59.459" v="116"/>
          <ac:graphicFrameMkLst>
            <pc:docMk/>
            <pc:sldMk cId="3300768716" sldId="433"/>
            <ac:graphicFrameMk id="2" creationId="{12F0B17B-D7D2-B663-119E-43957E10575D}"/>
          </ac:graphicFrameMkLst>
        </pc:graphicFrameChg>
      </pc:sldChg>
      <pc:sldChg chg="addSp modSp add mod">
        <pc:chgData name="Faruk Abdullah" userId="e52374dd587ef96a" providerId="LiveId" clId="{647D9E94-7A52-49EB-8F41-E308E549A65B}" dt="2023-02-01T04:24:12.074" v="124" actId="1076"/>
        <pc:sldMkLst>
          <pc:docMk/>
          <pc:sldMk cId="1553892950" sldId="434"/>
        </pc:sldMkLst>
        <pc:spChg chg="add mod">
          <ac:chgData name="Faruk Abdullah" userId="e52374dd587ef96a" providerId="LiveId" clId="{647D9E94-7A52-49EB-8F41-E308E549A65B}" dt="2023-02-01T04:24:12.074" v="124" actId="1076"/>
          <ac:spMkLst>
            <pc:docMk/>
            <pc:sldMk cId="1553892950" sldId="434"/>
            <ac:spMk id="4" creationId="{F04F6267-1375-AA33-E0DA-5A8CDE9EE595}"/>
          </ac:spMkLst>
        </pc:spChg>
        <pc:graphicFrameChg chg="mod">
          <ac:chgData name="Faruk Abdullah" userId="e52374dd587ef96a" providerId="LiveId" clId="{647D9E94-7A52-49EB-8F41-E308E549A65B}" dt="2023-02-01T04:23:53.956" v="122"/>
          <ac:graphicFrameMkLst>
            <pc:docMk/>
            <pc:sldMk cId="1553892950" sldId="434"/>
            <ac:graphicFrameMk id="2" creationId="{12F0B17B-D7D2-B663-119E-43957E10575D}"/>
          </ac:graphicFrameMkLst>
        </pc:graphicFrameChg>
      </pc:sldChg>
      <pc:sldChg chg="addSp modSp add mod">
        <pc:chgData name="Faruk Abdullah" userId="e52374dd587ef96a" providerId="LiveId" clId="{647D9E94-7A52-49EB-8F41-E308E549A65B}" dt="2023-02-01T04:25:03.731" v="131" actId="1076"/>
        <pc:sldMkLst>
          <pc:docMk/>
          <pc:sldMk cId="3377421218" sldId="435"/>
        </pc:sldMkLst>
        <pc:spChg chg="add mod">
          <ac:chgData name="Faruk Abdullah" userId="e52374dd587ef96a" providerId="LiveId" clId="{647D9E94-7A52-49EB-8F41-E308E549A65B}" dt="2023-02-01T04:25:03.731" v="131" actId="1076"/>
          <ac:spMkLst>
            <pc:docMk/>
            <pc:sldMk cId="3377421218" sldId="435"/>
            <ac:spMk id="5" creationId="{D26C7ECF-0EE4-2FC6-9854-E34F324EFE40}"/>
          </ac:spMkLst>
        </pc:spChg>
        <pc:graphicFrameChg chg="mod">
          <ac:chgData name="Faruk Abdullah" userId="e52374dd587ef96a" providerId="LiveId" clId="{647D9E94-7A52-49EB-8F41-E308E549A65B}" dt="2023-02-01T04:24:44.590" v="128"/>
          <ac:graphicFrameMkLst>
            <pc:docMk/>
            <pc:sldMk cId="3377421218" sldId="435"/>
            <ac:graphicFrameMk id="2" creationId="{12F0B17B-D7D2-B663-119E-43957E10575D}"/>
          </ac:graphicFrameMkLst>
        </pc:graphicFrameChg>
      </pc:sldChg>
      <pc:sldChg chg="addSp delSp modSp add mod">
        <pc:chgData name="Faruk Abdullah" userId="e52374dd587ef96a" providerId="LiveId" clId="{647D9E94-7A52-49EB-8F41-E308E549A65B}" dt="2023-02-01T04:38:32.147" v="165" actId="313"/>
        <pc:sldMkLst>
          <pc:docMk/>
          <pc:sldMk cId="2332290107" sldId="436"/>
        </pc:sldMkLst>
        <pc:spChg chg="del">
          <ac:chgData name="Faruk Abdullah" userId="e52374dd587ef96a" providerId="LiveId" clId="{647D9E94-7A52-49EB-8F41-E308E549A65B}" dt="2023-02-01T04:29:01.283" v="139" actId="478"/>
          <ac:spMkLst>
            <pc:docMk/>
            <pc:sldMk cId="2332290107" sldId="436"/>
            <ac:spMk id="3" creationId="{CE0F7026-9DA4-7068-62B1-7BCFC3096A49}"/>
          </ac:spMkLst>
        </pc:spChg>
        <pc:spChg chg="del">
          <ac:chgData name="Faruk Abdullah" userId="e52374dd587ef96a" providerId="LiveId" clId="{647D9E94-7A52-49EB-8F41-E308E549A65B}" dt="2023-02-01T04:29:04.594" v="140" actId="478"/>
          <ac:spMkLst>
            <pc:docMk/>
            <pc:sldMk cId="2332290107" sldId="436"/>
            <ac:spMk id="4" creationId="{F04F6267-1375-AA33-E0DA-5A8CDE9EE595}"/>
          </ac:spMkLst>
        </pc:spChg>
        <pc:spChg chg="del mod">
          <ac:chgData name="Faruk Abdullah" userId="e52374dd587ef96a" providerId="LiveId" clId="{647D9E94-7A52-49EB-8F41-E308E549A65B}" dt="2023-02-01T04:28:56.872" v="138" actId="478"/>
          <ac:spMkLst>
            <pc:docMk/>
            <pc:sldMk cId="2332290107" sldId="436"/>
            <ac:spMk id="5" creationId="{D26C7ECF-0EE4-2FC6-9854-E34F324EFE40}"/>
          </ac:spMkLst>
        </pc:spChg>
        <pc:spChg chg="add mod">
          <ac:chgData name="Faruk Abdullah" userId="e52374dd587ef96a" providerId="LiveId" clId="{647D9E94-7A52-49EB-8F41-E308E549A65B}" dt="2023-02-01T04:29:10.970" v="142" actId="1076"/>
          <ac:spMkLst>
            <pc:docMk/>
            <pc:sldMk cId="2332290107" sldId="436"/>
            <ac:spMk id="6" creationId="{B8FE4302-404B-A4A9-FC58-0C0715753AFB}"/>
          </ac:spMkLst>
        </pc:spChg>
        <pc:graphicFrameChg chg="mod modGraphic">
          <ac:chgData name="Faruk Abdullah" userId="e52374dd587ef96a" providerId="LiveId" clId="{647D9E94-7A52-49EB-8F41-E308E549A65B}" dt="2023-02-01T04:38:32.147" v="165" actId="313"/>
          <ac:graphicFrameMkLst>
            <pc:docMk/>
            <pc:sldMk cId="2332290107" sldId="436"/>
            <ac:graphicFrameMk id="2" creationId="{12F0B17B-D7D2-B663-119E-43957E10575D}"/>
          </ac:graphicFrameMkLst>
        </pc:graphicFrameChg>
      </pc:sldChg>
      <pc:sldChg chg="add del">
        <pc:chgData name="Faruk Abdullah" userId="e52374dd587ef96a" providerId="LiveId" clId="{647D9E94-7A52-49EB-8F41-E308E549A65B}" dt="2023-02-01T04:29:51.861" v="145" actId="47"/>
        <pc:sldMkLst>
          <pc:docMk/>
          <pc:sldMk cId="1848012121" sldId="437"/>
        </pc:sldMkLst>
      </pc:sldChg>
      <pc:sldChg chg="addSp modSp new mod">
        <pc:chgData name="Faruk Abdullah" userId="e52374dd587ef96a" providerId="LiveId" clId="{647D9E94-7A52-49EB-8F41-E308E549A65B}" dt="2023-02-01T04:45:30.365" v="204" actId="1076"/>
        <pc:sldMkLst>
          <pc:docMk/>
          <pc:sldMk cId="2970971921" sldId="437"/>
        </pc:sldMkLst>
        <pc:spChg chg="add mod">
          <ac:chgData name="Faruk Abdullah" userId="e52374dd587ef96a" providerId="LiveId" clId="{647D9E94-7A52-49EB-8F41-E308E549A65B}" dt="2023-02-01T04:45:30.365" v="204" actId="1076"/>
          <ac:spMkLst>
            <pc:docMk/>
            <pc:sldMk cId="2970971921" sldId="437"/>
            <ac:spMk id="2" creationId="{F59026CD-195B-9FE5-1A8B-BD3B88CA3366}"/>
          </ac:spMkLst>
        </pc:spChg>
        <pc:spChg chg="add mod">
          <ac:chgData name="Faruk Abdullah" userId="e52374dd587ef96a" providerId="LiveId" clId="{647D9E94-7A52-49EB-8F41-E308E549A65B}" dt="2023-02-01T04:45:25.981" v="203" actId="1076"/>
          <ac:spMkLst>
            <pc:docMk/>
            <pc:sldMk cId="2970971921" sldId="437"/>
            <ac:spMk id="3" creationId="{A39EEA4C-C001-F587-88AD-BD2E53D9DB98}"/>
          </ac:spMkLst>
        </pc:spChg>
      </pc:sldChg>
      <pc:sldChg chg="addSp delSp modSp add mod ord">
        <pc:chgData name="Faruk Abdullah" userId="e52374dd587ef96a" providerId="LiveId" clId="{647D9E94-7A52-49EB-8F41-E308E549A65B}" dt="2023-02-01T04:42:22.556" v="186" actId="1076"/>
        <pc:sldMkLst>
          <pc:docMk/>
          <pc:sldMk cId="3474099780" sldId="438"/>
        </pc:sldMkLst>
        <pc:spChg chg="add mod">
          <ac:chgData name="Faruk Abdullah" userId="e52374dd587ef96a" providerId="LiveId" clId="{647D9E94-7A52-49EB-8F41-E308E549A65B}" dt="2023-02-01T04:42:22.556" v="186" actId="1076"/>
          <ac:spMkLst>
            <pc:docMk/>
            <pc:sldMk cId="3474099780" sldId="438"/>
            <ac:spMk id="3" creationId="{772F5BC5-2974-D659-69E2-0A64AB3A31D9}"/>
          </ac:spMkLst>
        </pc:spChg>
        <pc:spChg chg="del">
          <ac:chgData name="Faruk Abdullah" userId="e52374dd587ef96a" providerId="LiveId" clId="{647D9E94-7A52-49EB-8F41-E308E549A65B}" dt="2023-02-01T04:42:15.703" v="184" actId="478"/>
          <ac:spMkLst>
            <pc:docMk/>
            <pc:sldMk cId="3474099780" sldId="438"/>
            <ac:spMk id="6" creationId="{B8FE4302-404B-A4A9-FC58-0C0715753AFB}"/>
          </ac:spMkLst>
        </pc:spChg>
        <pc:graphicFrameChg chg="mod modGraphic">
          <ac:chgData name="Faruk Abdullah" userId="e52374dd587ef96a" providerId="LiveId" clId="{647D9E94-7A52-49EB-8F41-E308E549A65B}" dt="2023-02-01T04:41:58.055" v="182" actId="13926"/>
          <ac:graphicFrameMkLst>
            <pc:docMk/>
            <pc:sldMk cId="3474099780" sldId="438"/>
            <ac:graphicFrameMk id="2" creationId="{12F0B17B-D7D2-B663-119E-43957E10575D}"/>
          </ac:graphicFrameMkLst>
        </pc:graphicFrameChg>
      </pc:sldChg>
      <pc:sldChg chg="addSp modSp new mod">
        <pc:chgData name="Faruk Abdullah" userId="e52374dd587ef96a" providerId="LiveId" clId="{647D9E94-7A52-49EB-8F41-E308E549A65B}" dt="2023-02-01T04:45:48.477" v="210" actId="20577"/>
        <pc:sldMkLst>
          <pc:docMk/>
          <pc:sldMk cId="2865775096" sldId="439"/>
        </pc:sldMkLst>
        <pc:spChg chg="add mod">
          <ac:chgData name="Faruk Abdullah" userId="e52374dd587ef96a" providerId="LiveId" clId="{647D9E94-7A52-49EB-8F41-E308E549A65B}" dt="2023-02-01T04:45:48.477" v="210" actId="20577"/>
          <ac:spMkLst>
            <pc:docMk/>
            <pc:sldMk cId="2865775096" sldId="439"/>
            <ac:spMk id="2" creationId="{A3A38757-9D6D-CABC-8D2C-49BB7E185633}"/>
          </ac:spMkLst>
        </pc:spChg>
        <pc:spChg chg="add mod">
          <ac:chgData name="Faruk Abdullah" userId="e52374dd587ef96a" providerId="LiveId" clId="{647D9E94-7A52-49EB-8F41-E308E549A65B}" dt="2023-02-01T04:44:36.096" v="200" actId="13926"/>
          <ac:spMkLst>
            <pc:docMk/>
            <pc:sldMk cId="2865775096" sldId="439"/>
            <ac:spMk id="3" creationId="{C691F978-8F14-A788-5D4A-107A2F716ED3}"/>
          </ac:spMkLst>
        </pc:spChg>
      </pc:sldChg>
      <pc:sldChg chg="addSp modSp new mod">
        <pc:chgData name="Faruk Abdullah" userId="e52374dd587ef96a" providerId="LiveId" clId="{647D9E94-7A52-49EB-8F41-E308E549A65B}" dt="2023-02-01T04:46:17.639" v="215" actId="1076"/>
        <pc:sldMkLst>
          <pc:docMk/>
          <pc:sldMk cId="842264258" sldId="440"/>
        </pc:sldMkLst>
        <pc:spChg chg="add mod">
          <ac:chgData name="Faruk Abdullah" userId="e52374dd587ef96a" providerId="LiveId" clId="{647D9E94-7A52-49EB-8F41-E308E549A65B}" dt="2023-02-01T04:46:17.639" v="215" actId="1076"/>
          <ac:spMkLst>
            <pc:docMk/>
            <pc:sldMk cId="842264258" sldId="440"/>
            <ac:spMk id="2" creationId="{882B14DD-A329-13BD-6731-24DAFBB09C81}"/>
          </ac:spMkLst>
        </pc:spChg>
      </pc:sldChg>
      <pc:sldChg chg="addSp modSp new mod">
        <pc:chgData name="Faruk Abdullah" userId="e52374dd587ef96a" providerId="LiveId" clId="{647D9E94-7A52-49EB-8F41-E308E549A65B}" dt="2023-02-01T04:55:48.101" v="238" actId="114"/>
        <pc:sldMkLst>
          <pc:docMk/>
          <pc:sldMk cId="822957559" sldId="441"/>
        </pc:sldMkLst>
        <pc:spChg chg="add mod">
          <ac:chgData name="Faruk Abdullah" userId="e52374dd587ef96a" providerId="LiveId" clId="{647D9E94-7A52-49EB-8F41-E308E549A65B}" dt="2023-02-01T04:55:48.101" v="238" actId="114"/>
          <ac:spMkLst>
            <pc:docMk/>
            <pc:sldMk cId="822957559" sldId="441"/>
            <ac:spMk id="2" creationId="{BA2D788F-4E1B-5486-651A-41A5D7B342C1}"/>
          </ac:spMkLst>
        </pc:spChg>
        <pc:spChg chg="add mod">
          <ac:chgData name="Faruk Abdullah" userId="e52374dd587ef96a" providerId="LiveId" clId="{647D9E94-7A52-49EB-8F41-E308E549A65B}" dt="2023-02-01T04:54:27.084" v="234" actId="1076"/>
          <ac:spMkLst>
            <pc:docMk/>
            <pc:sldMk cId="822957559" sldId="441"/>
            <ac:spMk id="3" creationId="{673BFAEE-68F9-6742-B97D-9A178111CF18}"/>
          </ac:spMkLst>
        </pc:spChg>
      </pc:sldChg>
    </pc:docChg>
  </pc:docChgLst>
  <pc:docChgLst>
    <pc:chgData name="Faruk Abdullah" userId="e52374dd587ef96a" providerId="LiveId" clId="{A696F381-4239-4178-8BF1-DD945081E2EE}"/>
    <pc:docChg chg="undo custSel addSld delSld modSld sldOrd">
      <pc:chgData name="Faruk Abdullah" userId="e52374dd587ef96a" providerId="LiveId" clId="{A696F381-4239-4178-8BF1-DD945081E2EE}" dt="2023-02-03T19:01:29.311" v="405" actId="20577"/>
      <pc:docMkLst>
        <pc:docMk/>
      </pc:docMkLst>
      <pc:sldChg chg="modSp mod">
        <pc:chgData name="Faruk Abdullah" userId="e52374dd587ef96a" providerId="LiveId" clId="{A696F381-4239-4178-8BF1-DD945081E2EE}" dt="2023-01-31T19:04:48.038" v="234" actId="1076"/>
        <pc:sldMkLst>
          <pc:docMk/>
          <pc:sldMk cId="700707328" sldId="256"/>
        </pc:sldMkLst>
        <pc:spChg chg="mod">
          <ac:chgData name="Faruk Abdullah" userId="e52374dd587ef96a" providerId="LiveId" clId="{A696F381-4239-4178-8BF1-DD945081E2EE}" dt="2023-01-31T19:04:48.038" v="234" actId="1076"/>
          <ac:spMkLst>
            <pc:docMk/>
            <pc:sldMk cId="700707328" sldId="256"/>
            <ac:spMk id="2" creationId="{00000000-0000-0000-0000-000000000000}"/>
          </ac:spMkLst>
        </pc:spChg>
      </pc:sldChg>
      <pc:sldChg chg="addSp delSp modSp mod addAnim delAnim">
        <pc:chgData name="Faruk Abdullah" userId="e52374dd587ef96a" providerId="LiveId" clId="{A696F381-4239-4178-8BF1-DD945081E2EE}" dt="2023-01-31T19:05:50.769" v="239" actId="478"/>
        <pc:sldMkLst>
          <pc:docMk/>
          <pc:sldMk cId="2823762119" sldId="258"/>
        </pc:sldMkLst>
        <pc:spChg chg="add del mod">
          <ac:chgData name="Faruk Abdullah" userId="e52374dd587ef96a" providerId="LiveId" clId="{A696F381-4239-4178-8BF1-DD945081E2EE}" dt="2023-01-31T19:05:50.769" v="239" actId="478"/>
          <ac:spMkLst>
            <pc:docMk/>
            <pc:sldMk cId="2823762119" sldId="258"/>
            <ac:spMk id="3" creationId="{81B86F7A-ACD3-4578-BBFB-CC772CACE346}"/>
          </ac:spMkLst>
        </pc:spChg>
        <pc:spChg chg="add del">
          <ac:chgData name="Faruk Abdullah" userId="e52374dd587ef96a" providerId="LiveId" clId="{A696F381-4239-4178-8BF1-DD945081E2EE}" dt="2023-01-31T19:05:50.135" v="238" actId="478"/>
          <ac:spMkLst>
            <pc:docMk/>
            <pc:sldMk cId="2823762119" sldId="258"/>
            <ac:spMk id="6" creationId="{D433B17E-AF84-4644-AA21-18C7DA3387F1}"/>
          </ac:spMkLst>
        </pc:spChg>
      </pc:sldChg>
      <pc:sldChg chg="modSp mod">
        <pc:chgData name="Faruk Abdullah" userId="e52374dd587ef96a" providerId="LiveId" clId="{A696F381-4239-4178-8BF1-DD945081E2EE}" dt="2023-02-03T19:01:29.311" v="405" actId="20577"/>
        <pc:sldMkLst>
          <pc:docMk/>
          <pc:sldMk cId="1923382373" sldId="264"/>
        </pc:sldMkLst>
        <pc:spChg chg="mod">
          <ac:chgData name="Faruk Abdullah" userId="e52374dd587ef96a" providerId="LiveId" clId="{A696F381-4239-4178-8BF1-DD945081E2EE}" dt="2023-02-03T19:01:29.311" v="405" actId="20577"/>
          <ac:spMkLst>
            <pc:docMk/>
            <pc:sldMk cId="1923382373" sldId="264"/>
            <ac:spMk id="6" creationId="{50FA72C3-99CF-46C1-96D6-7C99B71243B9}"/>
          </ac:spMkLst>
        </pc:spChg>
      </pc:sldChg>
      <pc:sldChg chg="delSp modSp mod">
        <pc:chgData name="Faruk Abdullah" userId="e52374dd587ef96a" providerId="LiveId" clId="{A696F381-4239-4178-8BF1-DD945081E2EE}" dt="2023-02-03T19:00:36.694" v="400" actId="14100"/>
        <pc:sldMkLst>
          <pc:docMk/>
          <pc:sldMk cId="3224969828" sldId="265"/>
        </pc:sldMkLst>
        <pc:spChg chg="del mod">
          <ac:chgData name="Faruk Abdullah" userId="e52374dd587ef96a" providerId="LiveId" clId="{A696F381-4239-4178-8BF1-DD945081E2EE}" dt="2023-02-03T18:59:21.021" v="373"/>
          <ac:spMkLst>
            <pc:docMk/>
            <pc:sldMk cId="3224969828" sldId="265"/>
            <ac:spMk id="2" creationId="{98E0FF49-8518-467A-A1BB-C4CB1DF0F1E9}"/>
          </ac:spMkLst>
        </pc:spChg>
        <pc:spChg chg="mod">
          <ac:chgData name="Faruk Abdullah" userId="e52374dd587ef96a" providerId="LiveId" clId="{A696F381-4239-4178-8BF1-DD945081E2EE}" dt="2023-02-03T19:00:36.694" v="400" actId="14100"/>
          <ac:spMkLst>
            <pc:docMk/>
            <pc:sldMk cId="3224969828" sldId="265"/>
            <ac:spMk id="3" creationId="{56CD2EA8-B54C-CE4F-A943-BFB367453E0E}"/>
          </ac:spMkLst>
        </pc:spChg>
        <pc:spChg chg="del mod">
          <ac:chgData name="Faruk Abdullah" userId="e52374dd587ef96a" providerId="LiveId" clId="{A696F381-4239-4178-8BF1-DD945081E2EE}" dt="2023-02-03T18:59:21.022" v="375"/>
          <ac:spMkLst>
            <pc:docMk/>
            <pc:sldMk cId="3224969828" sldId="265"/>
            <ac:spMk id="5" creationId="{9AB4EDF2-1990-4043-A440-B22959F8C618}"/>
          </ac:spMkLst>
        </pc:spChg>
        <pc:spChg chg="del mod">
          <ac:chgData name="Faruk Abdullah" userId="e52374dd587ef96a" providerId="LiveId" clId="{A696F381-4239-4178-8BF1-DD945081E2EE}" dt="2023-02-03T18:59:21.023" v="377"/>
          <ac:spMkLst>
            <pc:docMk/>
            <pc:sldMk cId="3224969828" sldId="265"/>
            <ac:spMk id="6" creationId="{978E8825-3D79-4B4E-96A9-A5802CCCCE98}"/>
          </ac:spMkLst>
        </pc:spChg>
      </pc:sldChg>
      <pc:sldChg chg="del">
        <pc:chgData name="Faruk Abdullah" userId="e52374dd587ef96a" providerId="LiveId" clId="{A696F381-4239-4178-8BF1-DD945081E2EE}" dt="2023-01-28T08:09:25.015" v="79" actId="47"/>
        <pc:sldMkLst>
          <pc:docMk/>
          <pc:sldMk cId="117459847" sldId="267"/>
        </pc:sldMkLst>
      </pc:sldChg>
      <pc:sldChg chg="modSp ord">
        <pc:chgData name="Faruk Abdullah" userId="e52374dd587ef96a" providerId="LiveId" clId="{A696F381-4239-4178-8BF1-DD945081E2EE}" dt="2023-01-28T08:10:35.412" v="85"/>
        <pc:sldMkLst>
          <pc:docMk/>
          <pc:sldMk cId="3962129296" sldId="268"/>
        </pc:sldMkLst>
        <pc:picChg chg="mod">
          <ac:chgData name="Faruk Abdullah" userId="e52374dd587ef96a" providerId="LiveId" clId="{A696F381-4239-4178-8BF1-DD945081E2EE}" dt="2023-01-28T08:04:25.896" v="0" actId="1076"/>
          <ac:picMkLst>
            <pc:docMk/>
            <pc:sldMk cId="3962129296" sldId="268"/>
            <ac:picMk id="5" creationId="{1D8CA788-1820-433B-81DD-E8442E5385BD}"/>
          </ac:picMkLst>
        </pc:picChg>
      </pc:sldChg>
      <pc:sldChg chg="addSp delSp modSp mod">
        <pc:chgData name="Faruk Abdullah" userId="e52374dd587ef96a" providerId="LiveId" clId="{A696F381-4239-4178-8BF1-DD945081E2EE}" dt="2023-01-31T19:12:08.532" v="278" actId="207"/>
        <pc:sldMkLst>
          <pc:docMk/>
          <pc:sldMk cId="217983692" sldId="269"/>
        </pc:sldMkLst>
        <pc:spChg chg="mod">
          <ac:chgData name="Faruk Abdullah" userId="e52374dd587ef96a" providerId="LiveId" clId="{A696F381-4239-4178-8BF1-DD945081E2EE}" dt="2023-01-28T08:13:34.383" v="133" actId="20577"/>
          <ac:spMkLst>
            <pc:docMk/>
            <pc:sldMk cId="217983692" sldId="269"/>
            <ac:spMk id="2" creationId="{6C9EA4F2-9D12-4FB0-A48D-CECE936E352F}"/>
          </ac:spMkLst>
        </pc:spChg>
        <pc:spChg chg="add del mod">
          <ac:chgData name="Faruk Abdullah" userId="e52374dd587ef96a" providerId="LiveId" clId="{A696F381-4239-4178-8BF1-DD945081E2EE}" dt="2023-01-28T08:11:17.904" v="87"/>
          <ac:spMkLst>
            <pc:docMk/>
            <pc:sldMk cId="217983692" sldId="269"/>
            <ac:spMk id="3" creationId="{E760A7FB-84BB-D9F7-353C-05397B20B316}"/>
          </ac:spMkLst>
        </pc:spChg>
        <pc:spChg chg="add mod">
          <ac:chgData name="Faruk Abdullah" userId="e52374dd587ef96a" providerId="LiveId" clId="{A696F381-4239-4178-8BF1-DD945081E2EE}" dt="2023-01-31T19:12:08.532" v="278" actId="207"/>
          <ac:spMkLst>
            <pc:docMk/>
            <pc:sldMk cId="217983692" sldId="269"/>
            <ac:spMk id="4" creationId="{A46F39B0-78BA-8BBE-6058-C738EF6DB4FB}"/>
          </ac:spMkLst>
        </pc:spChg>
        <pc:picChg chg="del">
          <ac:chgData name="Faruk Abdullah" userId="e52374dd587ef96a" providerId="LiveId" clId="{A696F381-4239-4178-8BF1-DD945081E2EE}" dt="2023-01-31T19:07:37.951" v="240" actId="478"/>
          <ac:picMkLst>
            <pc:docMk/>
            <pc:sldMk cId="217983692" sldId="269"/>
            <ac:picMk id="5" creationId="{F22029E1-78DC-5D53-79C3-435D78453EBD}"/>
          </ac:picMkLst>
        </pc:picChg>
      </pc:sldChg>
      <pc:sldChg chg="addSp delSp modSp add del mod ord delAnim">
        <pc:chgData name="Faruk Abdullah" userId="e52374dd587ef96a" providerId="LiveId" clId="{A696F381-4239-4178-8BF1-DD945081E2EE}" dt="2023-02-03T18:46:31.130" v="323" actId="47"/>
        <pc:sldMkLst>
          <pc:docMk/>
          <pc:sldMk cId="3620413939" sldId="270"/>
        </pc:sldMkLst>
        <pc:spChg chg="mod">
          <ac:chgData name="Faruk Abdullah" userId="e52374dd587ef96a" providerId="LiveId" clId="{A696F381-4239-4178-8BF1-DD945081E2EE}" dt="2023-01-31T19:13:31.447" v="283" actId="20577"/>
          <ac:spMkLst>
            <pc:docMk/>
            <pc:sldMk cId="3620413939" sldId="270"/>
            <ac:spMk id="2" creationId="{FBE6ED29-EE37-4360-9FDB-9BD674374D5C}"/>
          </ac:spMkLst>
        </pc:spChg>
        <pc:spChg chg="del mod">
          <ac:chgData name="Faruk Abdullah" userId="e52374dd587ef96a" providerId="LiveId" clId="{A696F381-4239-4178-8BF1-DD945081E2EE}" dt="2023-01-28T08:20:23.857" v="169" actId="478"/>
          <ac:spMkLst>
            <pc:docMk/>
            <pc:sldMk cId="3620413939" sldId="270"/>
            <ac:spMk id="3" creationId="{B14C3189-3ED8-470D-AF76-B6FFE332F104}"/>
          </ac:spMkLst>
        </pc:spChg>
        <pc:spChg chg="add mod">
          <ac:chgData name="Faruk Abdullah" userId="e52374dd587ef96a" providerId="LiveId" clId="{A696F381-4239-4178-8BF1-DD945081E2EE}" dt="2023-01-31T19:13:35.917" v="284" actId="1076"/>
          <ac:spMkLst>
            <pc:docMk/>
            <pc:sldMk cId="3620413939" sldId="270"/>
            <ac:spMk id="6" creationId="{8B481138-3C91-0476-DBCA-BF196D525D19}"/>
          </ac:spMkLst>
        </pc:spChg>
        <pc:picChg chg="del">
          <ac:chgData name="Faruk Abdullah" userId="e52374dd587ef96a" providerId="LiveId" clId="{A696F381-4239-4178-8BF1-DD945081E2EE}" dt="2023-01-28T08:20:16.634" v="167" actId="478"/>
          <ac:picMkLst>
            <pc:docMk/>
            <pc:sldMk cId="3620413939" sldId="270"/>
            <ac:picMk id="5" creationId="{AF9A7AF5-1FCF-4EDE-BBCD-DC791C0B269C}"/>
          </ac:picMkLst>
        </pc:picChg>
      </pc:sldChg>
      <pc:sldChg chg="modSp add del mod">
        <pc:chgData name="Faruk Abdullah" userId="e52374dd587ef96a" providerId="LiveId" clId="{A696F381-4239-4178-8BF1-DD945081E2EE}" dt="2023-02-03T17:26:03.455" v="292" actId="47"/>
        <pc:sldMkLst>
          <pc:docMk/>
          <pc:sldMk cId="447499832" sldId="271"/>
        </pc:sldMkLst>
        <pc:spChg chg="mod">
          <ac:chgData name="Faruk Abdullah" userId="e52374dd587ef96a" providerId="LiveId" clId="{A696F381-4239-4178-8BF1-DD945081E2EE}" dt="2023-01-28T08:21:19.173" v="202" actId="20577"/>
          <ac:spMkLst>
            <pc:docMk/>
            <pc:sldMk cId="447499832" sldId="271"/>
            <ac:spMk id="2" creationId="{FBE6ED29-EE37-4360-9FDB-9BD674374D5C}"/>
          </ac:spMkLst>
        </pc:spChg>
      </pc:sldChg>
      <pc:sldChg chg="del">
        <pc:chgData name="Faruk Abdullah" userId="e52374dd587ef96a" providerId="LiveId" clId="{A696F381-4239-4178-8BF1-DD945081E2EE}" dt="2023-01-28T08:23:42.531" v="209" actId="47"/>
        <pc:sldMkLst>
          <pc:docMk/>
          <pc:sldMk cId="211739735" sldId="274"/>
        </pc:sldMkLst>
      </pc:sldChg>
      <pc:sldChg chg="delSp add del mod delAnim">
        <pc:chgData name="Faruk Abdullah" userId="e52374dd587ef96a" providerId="LiveId" clId="{A696F381-4239-4178-8BF1-DD945081E2EE}" dt="2023-01-28T08:15:02.033" v="139" actId="47"/>
        <pc:sldMkLst>
          <pc:docMk/>
          <pc:sldMk cId="2013348419" sldId="278"/>
        </pc:sldMkLst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8" creationId="{00000000-0000-0000-0000-000000000000}"/>
          </ac:spMkLst>
        </pc:s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7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0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3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6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9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2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5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8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1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4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7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0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3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6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9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2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5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8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19" creationId="{00000000-0000-0000-0000-000000000000}"/>
          </ac:grpSpMkLst>
        </pc:grpChg>
        <pc:picChg chg="del">
          <ac:chgData name="Faruk Abdullah" userId="e52374dd587ef96a" providerId="LiveId" clId="{A696F381-4239-4178-8BF1-DD945081E2EE}" dt="2023-01-28T08:14:30.564" v="135" actId="478"/>
          <ac:picMkLst>
            <pc:docMk/>
            <pc:sldMk cId="2013348419" sldId="278"/>
            <ac:picMk id="124" creationId="{94CB5E3C-3F20-4ADA-AE6C-C47C45A690FC}"/>
          </ac:picMkLst>
        </pc:pic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7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2576266663" sldId="40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125924003" sldId="40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3335876339" sldId="40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2653503319" sldId="41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3"/>
        </pc:sldMkLst>
      </pc:sldChg>
      <pc:sldChg chg="modSp mod">
        <pc:chgData name="Faruk Abdullah" userId="e52374dd587ef96a" providerId="LiveId" clId="{A696F381-4239-4178-8BF1-DD945081E2EE}" dt="2023-02-03T17:26:29.064" v="293" actId="1076"/>
        <pc:sldMkLst>
          <pc:docMk/>
          <pc:sldMk cId="3680364912" sldId="414"/>
        </pc:sldMkLst>
        <pc:spChg chg="mod">
          <ac:chgData name="Faruk Abdullah" userId="e52374dd587ef96a" providerId="LiveId" clId="{A696F381-4239-4178-8BF1-DD945081E2EE}" dt="2023-02-03T17:26:29.064" v="293" actId="1076"/>
          <ac:spMkLst>
            <pc:docMk/>
            <pc:sldMk cId="3680364912" sldId="414"/>
            <ac:spMk id="2" creationId="{8D4CDB73-9D17-41C9-9B86-275410F7A95F}"/>
          </ac:spMkLst>
        </pc:sp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1434935863" sldId="416"/>
        </pc:sldMkLst>
      </pc:sldChg>
      <pc:sldChg chg="modSp add del mod">
        <pc:chgData name="Faruk Abdullah" userId="e52374dd587ef96a" providerId="LiveId" clId="{A696F381-4239-4178-8BF1-DD945081E2EE}" dt="2023-02-03T17:26:03.455" v="292" actId="47"/>
        <pc:sldMkLst>
          <pc:docMk/>
          <pc:sldMk cId="1503986730" sldId="417"/>
        </pc:sldMkLst>
        <pc:spChg chg="mod">
          <ac:chgData name="Faruk Abdullah" userId="e52374dd587ef96a" providerId="LiveId" clId="{A696F381-4239-4178-8BF1-DD945081E2EE}" dt="2023-01-28T08:19:00.734" v="165" actId="27636"/>
          <ac:spMkLst>
            <pc:docMk/>
            <pc:sldMk cId="1503986730" sldId="417"/>
            <ac:spMk id="2" creationId="{6C9EA4F2-9D12-4FB0-A48D-CECE936E352F}"/>
          </ac:spMkLst>
        </pc:spChg>
      </pc:sldChg>
      <pc:sldChg chg="addSp delSp modSp new add del mod ord">
        <pc:chgData name="Faruk Abdullah" userId="e52374dd587ef96a" providerId="LiveId" clId="{A696F381-4239-4178-8BF1-DD945081E2EE}" dt="2023-02-03T17:26:03.455" v="292" actId="47"/>
        <pc:sldMkLst>
          <pc:docMk/>
          <pc:sldMk cId="473464163" sldId="418"/>
        </pc:sldMkLst>
        <pc:spChg chg="add mod">
          <ac:chgData name="Faruk Abdullah" userId="e52374dd587ef96a" providerId="LiveId" clId="{A696F381-4239-4178-8BF1-DD945081E2EE}" dt="2023-01-28T08:18:07.877" v="157" actId="1076"/>
          <ac:spMkLst>
            <pc:docMk/>
            <pc:sldMk cId="473464163" sldId="418"/>
            <ac:spMk id="3" creationId="{A450687D-653F-D031-4A7E-3D9A82FC6FF4}"/>
          </ac:spMkLst>
        </pc:spChg>
        <pc:spChg chg="add mod">
          <ac:chgData name="Faruk Abdullah" userId="e52374dd587ef96a" providerId="LiveId" clId="{A696F381-4239-4178-8BF1-DD945081E2EE}" dt="2023-01-28T08:17:54.123" v="155" actId="20577"/>
          <ac:spMkLst>
            <pc:docMk/>
            <pc:sldMk cId="473464163" sldId="418"/>
            <ac:spMk id="4" creationId="{FB1944EF-F802-3E05-04B0-3A3CEB5BC028}"/>
          </ac:spMkLst>
        </pc:spChg>
        <pc:spChg chg="add del mod">
          <ac:chgData name="Faruk Abdullah" userId="e52374dd587ef96a" providerId="LiveId" clId="{A696F381-4239-4178-8BF1-DD945081E2EE}" dt="2023-01-28T08:17:59.172" v="156" actId="478"/>
          <ac:spMkLst>
            <pc:docMk/>
            <pc:sldMk cId="473464163" sldId="418"/>
            <ac:spMk id="5" creationId="{B3770E6B-0045-F034-560C-243758C0A107}"/>
          </ac:spMkLst>
        </pc:spChg>
      </pc:sldChg>
      <pc:sldChg chg="addSp delSp modSp new mod">
        <pc:chgData name="Faruk Abdullah" userId="e52374dd587ef96a" providerId="LiveId" clId="{A696F381-4239-4178-8BF1-DD945081E2EE}" dt="2023-01-28T08:13:08.531" v="121" actId="20577"/>
        <pc:sldMkLst>
          <pc:docMk/>
          <pc:sldMk cId="2920541934" sldId="419"/>
        </pc:sldMkLst>
        <pc:spChg chg="add mod">
          <ac:chgData name="Faruk Abdullah" userId="e52374dd587ef96a" providerId="LiveId" clId="{A696F381-4239-4178-8BF1-DD945081E2EE}" dt="2023-01-28T08:09:38.933" v="81" actId="14100"/>
          <ac:spMkLst>
            <pc:docMk/>
            <pc:sldMk cId="2920541934" sldId="419"/>
            <ac:spMk id="3" creationId="{EF1E23C6-AA2C-513F-0C67-5AB5B7EA6256}"/>
          </ac:spMkLst>
        </pc:spChg>
        <pc:spChg chg="add mod">
          <ac:chgData name="Faruk Abdullah" userId="e52374dd587ef96a" providerId="LiveId" clId="{A696F381-4239-4178-8BF1-DD945081E2EE}" dt="2023-01-28T08:13:08.531" v="121" actId="20577"/>
          <ac:spMkLst>
            <pc:docMk/>
            <pc:sldMk cId="2920541934" sldId="419"/>
            <ac:spMk id="4" creationId="{3FB338ED-8F77-247D-96B7-1D1ACEB1E731}"/>
          </ac:spMkLst>
        </pc:spChg>
        <pc:spChg chg="add del mod">
          <ac:chgData name="Faruk Abdullah" userId="e52374dd587ef96a" providerId="LiveId" clId="{A696F381-4239-4178-8BF1-DD945081E2EE}" dt="2023-01-28T08:08:36.003" v="78"/>
          <ac:spMkLst>
            <pc:docMk/>
            <pc:sldMk cId="2920541934" sldId="419"/>
            <ac:spMk id="5" creationId="{E7AD9D9F-AC2B-8E94-36CF-1603DEA3DC28}"/>
          </ac:spMkLst>
        </pc:spChg>
      </pc:sldChg>
      <pc:sldChg chg="addSp delSp modSp add mod modAnim">
        <pc:chgData name="Faruk Abdullah" userId="e52374dd587ef96a" providerId="LiveId" clId="{A696F381-4239-4178-8BF1-DD945081E2EE}" dt="2023-01-28T08:15:30.852" v="140" actId="14100"/>
        <pc:sldMkLst>
          <pc:docMk/>
          <pc:sldMk cId="3905083673" sldId="420"/>
        </pc:sldMkLst>
        <pc:spChg chg="mod">
          <ac:chgData name="Faruk Abdullah" userId="e52374dd587ef96a" providerId="LiveId" clId="{A696F381-4239-4178-8BF1-DD945081E2EE}" dt="2023-01-28T08:13:19.833" v="131" actId="20577"/>
          <ac:spMkLst>
            <pc:docMk/>
            <pc:sldMk cId="3905083673" sldId="420"/>
            <ac:spMk id="2" creationId="{6C9EA4F2-9D12-4FB0-A48D-CECE936E352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" creationId="{0A1D14D3-CD93-14AB-A7FB-6F5587AB9E0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6" creationId="{0D84E785-4A43-B6D2-BD05-25112607E96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8" creationId="{8BD29609-68CB-26F8-3791-0DF07521A21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9" creationId="{7094D4DE-39CC-5982-CF81-31414CCCCF9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" creationId="{F601E6DE-FE67-D8A2-8759-65FF8E13833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2" creationId="{751F2B87-95DF-704F-3318-67F15977126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4" creationId="{B61B1582-2510-5EC0-7CFD-FE6766F89A5E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5" creationId="{2479B99C-2D35-D8E4-0DB2-948784452D27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7" creationId="{5C8A8A74-39B8-E60B-F38C-09231299866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8" creationId="{467980C7-651F-9EB6-74D8-E6412626A91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0" creationId="{78B824BD-5F29-FBF5-7012-E53D195EC84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1" creationId="{CC1091F3-B9E2-74AF-B6B5-C1C24621732E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3" creationId="{2E599F53-CFE2-4F1C-2E2A-95C8335C25D0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4" creationId="{867C463F-FD29-B0CC-38B4-2787902D832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6" creationId="{A2FF132C-EF2B-0734-7A94-2D47B4C8F25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7" creationId="{E3012FE9-DCF2-5E36-6EAD-ECDDA2036EE0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9" creationId="{B1BA949B-0334-5BF1-CB63-27631A84721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0" creationId="{72B58391-B228-8CF6-2511-DEA1D7A3AA9C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2" creationId="{100F98AD-C4CB-3829-01AB-DE02DF8C79D4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3" creationId="{C5576E84-001B-A39A-0D32-057E41B7E3F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5" creationId="{F679A8DC-7979-9EF0-E337-00E0F3A21F8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6" creationId="{C8B0C3E3-B2E5-8FB8-B9B9-5782B5ED53F7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8" creationId="{12F5E99C-BDC2-13C1-3AD4-700A980826F2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9" creationId="{64B33284-589D-910E-8407-A0CDF1E9CC7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1" creationId="{2868D111-A8FF-6E3A-0A8F-A803B68C634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2" creationId="{AE6E102E-1FFE-9008-7DA9-F063C7B7685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4" creationId="{FA490861-6971-14EA-551F-57AF02C42BB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5" creationId="{E2725444-150E-433C-55FD-74B41B9E848D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7" creationId="{0E15E6A6-A965-92B8-2F8E-46DC0A127C1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8" creationId="{11964E57-B50B-1038-6341-55BF6E0DD86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0" creationId="{3BF88743-413C-1C41-69A2-ACE9DD086BDA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1" creationId="{1357933E-CFA7-6802-7A91-3E9090B3AD64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3" creationId="{2F668F8C-A864-2145-98A7-537ABEBB94A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4" creationId="{0FCD90A1-5A8D-A4C1-B78F-5C330C2D1A8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6" creationId="{97C9BC39-CC11-C48A-41A5-0D8691B7260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7" creationId="{207B4EED-9B06-1A57-5C3F-8AFA93D93D46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58" creationId="{F7D85D2E-3A62-8F39-F70B-69AEA661921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59" creationId="{C5B1A2D3-D541-D713-410F-08785D15D6F1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0" creationId="{BD06509A-2AAF-C403-5477-A6AA1EBED03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1" creationId="{C09956ED-999C-AA95-A0B9-2E5BAE16C2D5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2" creationId="{0021A66E-25D0-06FA-7A6C-09880533495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3" creationId="{EEF4417D-EADA-E5B5-2583-012370E72BD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4" creationId="{13C6263C-621D-CD3D-3B96-CE340F79930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5" creationId="{1FF71CB5-6596-5266-F45D-130C6DD7E50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6" creationId="{26AF99C3-D481-9BA6-075E-8A4AFA15D35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7" creationId="{968FDD04-816C-04F8-0267-E1D09FF6B9C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8" creationId="{52586623-9849-23B7-DCAF-E170DC34AC9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9" creationId="{D6F4A40F-47DF-C510-AF0F-B0C1368E040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0" creationId="{FD318473-2B59-3653-E9AF-BC54B1859C51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1" creationId="{F4738BCA-884A-E6FC-6796-F842EED9763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2" creationId="{195183A5-B98A-6138-C209-D1CCF0C80DE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3" creationId="{F2B8EE64-332B-00A7-583A-CC1005ECB095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4" creationId="{D4D178C4-E7CB-10C9-258D-EBFAAE0EEFD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5" creationId="{E9667E12-51A9-BE79-91E8-8AE7383D2A9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6" creationId="{2128977B-5D8B-E886-5ED9-B0D7F3B63A5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7" creationId="{13B39D0E-BFC7-9B8A-7150-31508451C3A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8" creationId="{BE2795D7-2594-11DD-3666-B643A194F4E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9" creationId="{4C04FAE4-DBFF-B997-965A-B4AE70DEFD7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0" creationId="{B25463CE-B7C6-1240-654B-8DCD1B1B9C9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1" creationId="{ABB2E2AF-4130-2F7A-4BA5-7DD506E81BE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2" creationId="{570BD486-4CB7-1DEC-0D0C-FF26800B2F4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3" creationId="{B554000C-5E78-88AE-1B38-335F15402D5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4" creationId="{3D131FB9-857F-AA06-9379-AA70916A938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5" creationId="{F851F1FB-7261-F001-16F9-D9243F6A866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6" creationId="{05ED4428-7850-9F08-D9EB-FD54CF0595A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7" creationId="{8B0B755D-133E-1C34-7C88-F266A7BF90B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8" creationId="{E29209D4-04B1-B9FC-FCD5-FA3F4EE3B4A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9" creationId="{DEF12FAE-E4D6-F92E-24BE-376714A2CDB6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0" creationId="{8916C1D4-37B0-BED6-4005-704737EA9D0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1" creationId="{202758F9-7DBF-0CBA-56E2-1063F3DDB43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2" creationId="{BE940A99-E8F7-09CB-8DE5-6364124A1C6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3" creationId="{C952BAD1-C91F-1145-470D-E4003E4DD3C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4" creationId="{8C0A8A00-F228-4119-AA5A-DAD294D1AAA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5" creationId="{CC4F03AC-43FF-1E78-F7EE-AA1A73339833}"/>
          </ac:spMkLst>
        </pc:spChg>
        <pc:spChg chg="add mod">
          <ac:chgData name="Faruk Abdullah" userId="e52374dd587ef96a" providerId="LiveId" clId="{A696F381-4239-4178-8BF1-DD945081E2EE}" dt="2023-01-28T08:15:30.852" v="140" actId="14100"/>
          <ac:spMkLst>
            <pc:docMk/>
            <pc:sldMk cId="3905083673" sldId="420"/>
            <ac:spMk id="96" creationId="{4B29C105-F96D-ABC3-809B-2754FF24B90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7" creationId="{16A11DAF-4175-AEB3-34E3-2E5138F7AD1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8" creationId="{56D18E3C-BCFE-5973-06B2-58D21096DA1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9" creationId="{4865D2D6-259F-DD8D-8DEA-BFA37385EDB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0" creationId="{D5F83E73-4F5D-3296-0FB7-AFBE45F45F3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1" creationId="{10610D9E-60EF-F70B-F678-8C5CEF95428C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2" creationId="{82FEB9B5-5F5A-A999-BA02-91D37AE740F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3" creationId="{ED28CD9F-C032-BEEE-FEB9-B2D429F0749C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4" creationId="{1DC3C6C5-0945-DC37-BCBB-131A358C13F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5" creationId="{C6E50784-13DA-8A0D-5F70-6087C97E15D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6" creationId="{BE0FC8F1-B9EC-E9ED-D856-9BF6D2E6BF2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7" creationId="{AC2B2530-5CB6-1294-261E-8C9D6F2C26B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8" creationId="{5FE378F7-092B-6613-A39A-3E992E1D835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9" creationId="{FFBB5C69-0FC8-2817-019E-172D704230E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0" creationId="{C10375D5-7170-209E-43B3-B569C2A06FD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1" creationId="{10F7C13D-0981-A520-5C1C-034343F2656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2" creationId="{71133C92-231F-6568-5F69-A4CE9E20DF2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3" creationId="{1689957D-ED76-BA6B-1430-A041375115F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4" creationId="{DD158BFC-1D0C-C699-42AB-0865620DCA1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5" creationId="{EDEFAAB5-DD1F-1D6C-446E-3A585776223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7" creationId="{61243993-6854-A5CC-0278-F5F895764F8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8" creationId="{34357F9F-1EE9-CB2F-3354-0AE032B759C7}"/>
          </ac:spMkLst>
        </pc:s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" creationId="{4E6F5BA5-C625-0AE7-CDC3-C520A86EED5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7" creationId="{574A7BC4-71D1-6D48-6476-ABC2FBF1E0A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0" creationId="{112358F7-8C88-3DED-EE0B-E6B3F40115E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3" creationId="{8572538A-F695-CB9A-C711-641CC11421A0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6" creationId="{F0B7975A-1F21-8EA1-5D05-1EA5510F57BB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9" creationId="{E0DAC822-0818-9FEC-B200-73F9E70B4F84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2" creationId="{1181EA67-BE86-F30E-A2C3-01984E89321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5" creationId="{479D563F-B375-B679-87F4-A032A14F70BF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8" creationId="{42F63728-D082-8251-4FEF-0A375FF262E6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1" creationId="{573544A9-7A05-C313-9469-63F05BD7E28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4" creationId="{5C6C3EBE-BC24-209A-3028-50BE56B660F5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7" creationId="{461A9CAE-3EE2-96F9-3706-8C04F8E72F0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0" creationId="{F24132ED-E648-6BC5-4D8D-31548619AA6E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3" creationId="{A3B1CBAE-2EC9-1FC8-D921-40D93E63983F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6" creationId="{9D7DA37F-E0FB-6C6B-DEA7-98F0D8C38045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9" creationId="{92DFEBF7-6C8F-E6A2-A89A-6650F3F3687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52" creationId="{1EFDCB37-5044-E646-746F-DB6E7C31F8D7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55" creationId="{47224F22-7316-1D5E-BFB9-0AD2E00840B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16" creationId="{21DF63B1-5533-922E-B4A0-CA1F1E134FA2}"/>
          </ac:grpSpMkLst>
        </pc:grpChg>
        <pc:picChg chg="del">
          <ac:chgData name="Faruk Abdullah" userId="e52374dd587ef96a" providerId="LiveId" clId="{A696F381-4239-4178-8BF1-DD945081E2EE}" dt="2023-01-28T08:11:30.281" v="89" actId="478"/>
          <ac:picMkLst>
            <pc:docMk/>
            <pc:sldMk cId="3905083673" sldId="420"/>
            <ac:picMk id="5" creationId="{F22029E1-78DC-5D53-79C3-435D78453EBD}"/>
          </ac:picMkLst>
        </pc:picChg>
      </pc:sldChg>
      <pc:sldChg chg="delSp modSp add del mod ord delAnim">
        <pc:chgData name="Faruk Abdullah" userId="e52374dd587ef96a" providerId="LiveId" clId="{A696F381-4239-4178-8BF1-DD945081E2EE}" dt="2023-02-03T17:26:03.455" v="292" actId="47"/>
        <pc:sldMkLst>
          <pc:docMk/>
          <pc:sldMk cId="1912258291" sldId="421"/>
        </pc:sldMkLst>
        <pc:spChg chg="mod">
          <ac:chgData name="Faruk Abdullah" userId="e52374dd587ef96a" providerId="LiveId" clId="{A696F381-4239-4178-8BF1-DD945081E2EE}" dt="2023-01-31T19:13:24.710" v="280" actId="1076"/>
          <ac:spMkLst>
            <pc:docMk/>
            <pc:sldMk cId="1912258291" sldId="421"/>
            <ac:spMk id="3" creationId="{B14C3189-3ED8-470D-AF76-B6FFE332F104}"/>
          </ac:spMkLst>
        </pc:spChg>
        <pc:picChg chg="del">
          <ac:chgData name="Faruk Abdullah" userId="e52374dd587ef96a" providerId="LiveId" clId="{A696F381-4239-4178-8BF1-DD945081E2EE}" dt="2023-01-31T19:13:15.823" v="279" actId="478"/>
          <ac:picMkLst>
            <pc:docMk/>
            <pc:sldMk cId="1912258291" sldId="421"/>
            <ac:picMk id="5" creationId="{AF9A7AF5-1FCF-4EDE-BBCD-DC791C0B269C}"/>
          </ac:picMkLst>
        </pc:picChg>
      </pc:sldChg>
      <pc:sldChg chg="addSp delSp modSp add del mod modAnim">
        <pc:chgData name="Faruk Abdullah" userId="e52374dd587ef96a" providerId="LiveId" clId="{A696F381-4239-4178-8BF1-DD945081E2EE}" dt="2023-02-03T17:26:03.455" v="292" actId="47"/>
        <pc:sldMkLst>
          <pc:docMk/>
          <pc:sldMk cId="723296228" sldId="422"/>
        </pc:sldMkLst>
        <pc:spChg chg="mod">
          <ac:chgData name="Faruk Abdullah" userId="e52374dd587ef96a" providerId="LiveId" clId="{A696F381-4239-4178-8BF1-DD945081E2EE}" dt="2023-01-28T08:25:54.475" v="230" actId="20577"/>
          <ac:spMkLst>
            <pc:docMk/>
            <pc:sldMk cId="723296228" sldId="422"/>
            <ac:spMk id="2" creationId="{6C9EA4F2-9D12-4FB0-A48D-CECE936E352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3" creationId="{207D18E3-2B95-1BAB-9C04-A9E8E6F29CD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4" creationId="{0FB5506D-312E-D43D-2B42-40C81689907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5" creationId="{441D23AC-4189-7390-88BD-D81F3FCDE0AE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6" creationId="{7C325E82-EB58-3DE8-0B34-9A285C4C1531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7" creationId="{F4489A86-0DA2-B8CA-38BC-DB0CBBB7AD15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" creationId="{9D9B5E12-0871-8EAB-E778-B54695B5003A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0" creationId="{CD91B106-358B-880F-1305-8EFA7DEE7681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1" creationId="{AEE544E6-3569-B2F1-43F6-E23AFFC5559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2" creationId="{905EFA64-F037-472B-DB6B-5FC26B79CDB7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3" creationId="{08731351-C32C-7E06-9E67-08C0C1F089D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4" creationId="{E707209E-D5E7-D9E3-4E8F-0E9D53EAEB57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5" creationId="{BEB5A715-B693-3F4F-5648-F588AEE0F20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6" creationId="{07BC7BF3-1F17-4297-0896-D33090D6CBA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7" creationId="{E4E6B013-426E-8848-1681-FB1C3A6072B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8" creationId="{60598D34-AEEA-BDF4-838E-88D34FF7E29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9" creationId="{ED3F6551-D1FE-A793-A9B0-64BE7092F9C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0" creationId="{8CA3EAC6-C298-0697-C9A4-214989067F35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1" creationId="{C337FC88-3B64-298C-215D-00A125BB631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2" creationId="{83F2E100-674C-6CBE-4A29-86F65DEA78C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3" creationId="{933EED17-8A48-44EA-8845-9C0D18C8598E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4" creationId="{F8D58375-4CA9-B483-269C-56354845767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5" creationId="{73B12B9E-0E4E-978C-1A33-FCC7880078A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6" creationId="{0047FEEC-C497-1886-2F6A-C4A3FCC5FE3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7" creationId="{83FCC61A-529E-988E-9962-C8C91186ED7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29" creationId="{835F8B73-4B51-E72C-5BF4-39EAE0F0CD38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0" creationId="{F5B3499C-DEE0-2C6C-85E4-AE959D22CA4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2" creationId="{805E92CE-3303-F989-E715-A0082096B35B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3" creationId="{7EDD7426-9BF3-B0F8-84EC-806A3262E415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5" creationId="{E04B4457-2626-BF40-8873-4E68196A29B6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6" creationId="{9A0BA1D9-44AA-39D6-3338-9771A38D15E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8" creationId="{BD4F4498-A8E8-2EC0-4052-616055506B76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9" creationId="{F7C3FCC3-9CF1-AB5C-C25D-569F464FAF5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1" creationId="{A98AFFEB-9B2F-DEF0-9BAE-AAC8A087F3CA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2" creationId="{281518CE-F741-D762-B7C5-7629DC7F545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4" creationId="{737636F6-88EC-BD49-F254-31DA66DAF60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5" creationId="{A22B77E2-DA52-A1E6-177D-1C9F96ACD8D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7" creationId="{D1690335-9579-7E4B-BF80-8E015ACF648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8" creationId="{B8642003-01BA-37BA-C8EF-F615D4F7105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0" creationId="{205512AB-E31B-8033-9983-A2836CEF0B9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1" creationId="{FB628369-8F78-6295-E6C7-6C0C209F2D17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3" creationId="{BF584892-4AD3-64AE-0B7E-8F0EA39F92E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4" creationId="{E245C369-2B74-2010-23BF-A12F0007ABA2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6" creationId="{DC09C314-F961-BA3D-ED30-475D17E3CE9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7" creationId="{5186F66B-54C7-7546-3282-0D8F7B85957A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9" creationId="{DC7E6C07-51A3-D24C-7050-4E5C9C807E0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0" creationId="{C629FFFD-529E-354F-65A7-A0D1836BFD67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2" creationId="{24D7F1CF-8720-511E-DCD7-D0343DFCC9A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3" creationId="{B21CC8EF-28F9-AFB0-36EC-0529B508C85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5" creationId="{81FF0E03-AFA4-878B-7138-66E4095F446C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6" creationId="{6A6A1844-7AE9-D0E6-DD56-AEEEC3C8A2B5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8" creationId="{73815E55-C5E2-41FF-B633-264FF56B9C7F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9" creationId="{ABE0C6EE-CDD0-CF20-D1A3-A463F377580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1" creationId="{3FE6C10F-1E60-977E-A539-1EA642BE23E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2" creationId="{7B80BFA0-423B-AC3D-E478-44CE48AD875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4" creationId="{E83AC2F6-F282-9210-6B43-BBCEDE546C64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5" creationId="{36807089-75DE-5DA6-5D27-4857137E283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7" creationId="{5205A23B-A0AC-F321-E1CD-A2B0E5F06802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8" creationId="{3BAC4047-9FA8-2229-EDF0-4E3BE45AC8A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80" creationId="{2090DD2C-6805-FD2A-DAB0-D3531BB6701F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81" creationId="{572630D9-EE7A-0218-ACA5-4488649400AB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2" creationId="{6BE00CE1-5C6D-EFC9-531D-EB1EC6D722C9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3" creationId="{FF385345-C291-23A4-EEBF-35D32E8569D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4" creationId="{37C83163-974D-48A8-5942-1C02A690854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5" creationId="{1D802706-1C3D-B950-7803-8DD96888AD5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6" creationId="{47727FE3-A667-9A69-FE48-980FFC1D742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7" creationId="{CFF9B56F-A048-C601-BB13-687921A9BA6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8" creationId="{617B8125-F13D-7377-AC23-649FB47084A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9" creationId="{165B9D40-3238-61C4-36C7-27616622684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90" creationId="{37893E74-23BB-72FB-373B-4F06FA51D7F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91" creationId="{164DB105-7B6D-B885-98C3-9AB41C6100B0}"/>
          </ac:spMkLst>
        </pc:s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28" creationId="{4EAFC4EC-5E4F-5DAE-752F-F4C6C7F5543C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1" creationId="{7A460ECF-5B95-5DC8-41D4-B5029BF3B877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4" creationId="{3535A74A-9027-8323-6D29-685B7D02B39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7" creationId="{E0FFD2B8-4065-82B6-9AA5-02644772F756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0" creationId="{1707B158-DCD8-63B8-51DD-CF4B0ACC85C0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3" creationId="{2C89CA23-10DE-3BEA-C3BF-AA584DDA6543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6" creationId="{9E986019-DA6D-7756-7472-B0E92D80D73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9" creationId="{488CD60D-FF87-14F1-B860-0F552D2E523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2" creationId="{38AA590E-23C3-A3DF-66E0-74BBE9535E8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5" creationId="{EC747854-D3E1-5439-ED26-F89FAD52109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8" creationId="{1EE43305-EFF4-70A0-0D79-E0FF79CDD07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1" creationId="{1FB5BEAD-09ED-6AF9-24C9-32C4B48A4624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4" creationId="{EAD77A9C-3C65-2E31-2CD1-6C6367B1A845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7" creationId="{4F367CB1-6F92-C60A-0BF9-548B90E199F3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0" creationId="{3E07BD01-7224-2BF3-BBFC-94E64BFB4342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3" creationId="{2C11BB75-FA45-2741-3B46-D163C6E14BBA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6" creationId="{89E389B7-5BEF-E7A1-D01F-2BA087A921CB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9" creationId="{5BA8407B-AF92-1B4E-32F6-7B775D5BAAD1}"/>
          </ac:grpSpMkLst>
        </pc:grpChg>
        <pc:picChg chg="del">
          <ac:chgData name="Faruk Abdullah" userId="e52374dd587ef96a" providerId="LiveId" clId="{A696F381-4239-4178-8BF1-DD945081E2EE}" dt="2023-01-28T08:25:47.613" v="211" actId="478"/>
          <ac:picMkLst>
            <pc:docMk/>
            <pc:sldMk cId="723296228" sldId="422"/>
            <ac:picMk id="9" creationId="{FF6A73AE-1FB8-F180-4DDF-BB3A1EAF1D5C}"/>
          </ac:picMkLst>
        </pc:pic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1398856" sldId="42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3429056209" sldId="42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9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924400591" sldId="431"/>
        </pc:sldMkLst>
      </pc:sldChg>
      <pc:sldChg chg="add del">
        <pc:chgData name="Faruk Abdullah" userId="e52374dd587ef96a" providerId="LiveId" clId="{A696F381-4239-4178-8BF1-DD945081E2EE}" dt="2023-02-03T17:27:18.416" v="301" actId="47"/>
        <pc:sldMkLst>
          <pc:docMk/>
          <pc:sldMk cId="4050202724" sldId="442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1436227078" sldId="443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2099556308" sldId="444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3586485474" sldId="445"/>
        </pc:sldMkLst>
      </pc:sldChg>
      <pc:sldChg chg="modSp add del mod">
        <pc:chgData name="Faruk Abdullah" userId="e52374dd587ef96a" providerId="LiveId" clId="{A696F381-4239-4178-8BF1-DD945081E2EE}" dt="2023-02-03T18:42:54.210" v="318" actId="13926"/>
        <pc:sldMkLst>
          <pc:docMk/>
          <pc:sldMk cId="1033968018" sldId="446"/>
        </pc:sldMkLst>
        <pc:spChg chg="mod">
          <ac:chgData name="Faruk Abdullah" userId="e52374dd587ef96a" providerId="LiveId" clId="{A696F381-4239-4178-8BF1-DD945081E2EE}" dt="2023-02-03T18:42:54.210" v="318" actId="13926"/>
          <ac:spMkLst>
            <pc:docMk/>
            <pc:sldMk cId="1033968018" sldId="446"/>
            <ac:spMk id="6" creationId="{BBE40BE7-3DE7-ADF4-43BD-6B38673C3D09}"/>
          </ac:spMkLst>
        </pc:spChg>
        <pc:graphicFrameChg chg="modGraphic">
          <ac:chgData name="Faruk Abdullah" userId="e52374dd587ef96a" providerId="LiveId" clId="{A696F381-4239-4178-8BF1-DD945081E2EE}" dt="2023-02-03T18:42:48.648" v="317" actId="13926"/>
          <ac:graphicFrameMkLst>
            <pc:docMk/>
            <pc:sldMk cId="1033968018" sldId="446"/>
            <ac:graphicFrameMk id="2" creationId="{12F0B17B-D7D2-B663-119E-43957E10575D}"/>
          </ac:graphicFrameMkLst>
        </pc:graphicFrameChg>
      </pc:sldChg>
      <pc:sldChg chg="modSp add del">
        <pc:chgData name="Faruk Abdullah" userId="e52374dd587ef96a" providerId="LiveId" clId="{A696F381-4239-4178-8BF1-DD945081E2EE}" dt="2023-02-03T18:43:51.945" v="322" actId="20577"/>
        <pc:sldMkLst>
          <pc:docMk/>
          <pc:sldMk cId="625354174" sldId="447"/>
        </pc:sldMkLst>
        <pc:spChg chg="mod">
          <ac:chgData name="Faruk Abdullah" userId="e52374dd587ef96a" providerId="LiveId" clId="{A696F381-4239-4178-8BF1-DD945081E2EE}" dt="2023-02-03T18:43:51.945" v="322" actId="20577"/>
          <ac:spMkLst>
            <pc:docMk/>
            <pc:sldMk cId="625354174" sldId="447"/>
            <ac:spMk id="2" creationId="{F59026CD-195B-9FE5-1A8B-BD3B88CA3366}"/>
          </ac:spMkLst>
        </pc:spChg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3272418247" sldId="448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4158218596" sldId="449"/>
        </pc:sldMkLst>
      </pc:sldChg>
      <pc:sldChg chg="modSp add mod ord">
        <pc:chgData name="Faruk Abdullah" userId="e52374dd587ef96a" providerId="LiveId" clId="{A696F381-4239-4178-8BF1-DD945081E2EE}" dt="2023-02-03T17:27:33.180" v="312" actId="20577"/>
        <pc:sldMkLst>
          <pc:docMk/>
          <pc:sldMk cId="2177352319" sldId="450"/>
        </pc:sldMkLst>
        <pc:spChg chg="mod">
          <ac:chgData name="Faruk Abdullah" userId="e52374dd587ef96a" providerId="LiveId" clId="{A696F381-4239-4178-8BF1-DD945081E2EE}" dt="2023-02-03T17:27:33.180" v="312" actId="20577"/>
          <ac:spMkLst>
            <pc:docMk/>
            <pc:sldMk cId="2177352319" sldId="450"/>
            <ac:spMk id="2" creationId="{9596B622-1406-6BCA-A363-5BA273D80DD6}"/>
          </ac:spMkLst>
        </pc:sp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2876709495" sldId="46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261861393" sldId="46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6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692095260" sldId="463"/>
        </pc:sldMkLst>
      </pc:sldChg>
      <pc:sldChg chg="modSp add mod">
        <pc:chgData name="Faruk Abdullah" userId="e52374dd587ef96a" providerId="LiveId" clId="{A696F381-4239-4178-8BF1-DD945081E2EE}" dt="2023-02-03T18:54:01.470" v="358" actId="20577"/>
        <pc:sldMkLst>
          <pc:docMk/>
          <pc:sldMk cId="2922498805" sldId="464"/>
        </pc:sldMkLst>
        <pc:spChg chg="mod">
          <ac:chgData name="Faruk Abdullah" userId="e52374dd587ef96a" providerId="LiveId" clId="{A696F381-4239-4178-8BF1-DD945081E2EE}" dt="2023-02-03T18:54:01.470" v="358" actId="20577"/>
          <ac:spMkLst>
            <pc:docMk/>
            <pc:sldMk cId="2922498805" sldId="464"/>
            <ac:spMk id="304139" creationId="{BCCE9AC7-CE05-4E41-904F-D4E0E87FC6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27F20-652E-4F2A-B5A8-4DF59C361B4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DC100-D538-4D9D-B9C7-6ECEFBB6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404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F91F4F20-7BF4-47B1-965A-69B80920999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AFD2D4-444B-4815-9A5A-FE3FEF543F1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20820B8C-E1BB-4A65-9FF8-C6A7FA39C81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5F1B8423-C55C-4009-B6E5-E36353A3D3B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CBC4BC16-6181-43F0-BE97-FD5EBE7D9F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E5F5C8-0FC1-47CF-B0B3-8AFB8ECCF49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6184C3D6-56AC-473A-9F0D-9425D780C10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A9970BE-C8DE-4107-B5B1-0EA1AEF798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B41E63A-764E-4FB0-9035-59D0F14C991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2E852A-DF89-4B51-9C66-C92821BCEB3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C462FEF2-6AD3-4A54-9FE4-EAC328BFFCF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F85AC14-1B4D-472E-B33C-45A69A51BE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6636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7A9E285-72AF-4A6C-B060-C05040C7A8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5C4F3-4E56-4CFF-AB99-AF3409DCC054}" type="slidenum">
              <a:rPr lang="en-CA" altLang="en-US"/>
              <a:pPr/>
              <a:t>19</a:t>
            </a:fld>
            <a:endParaRPr lang="en-CA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92862200-4B67-4DDE-A9EC-EB85F26756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D885C58-09B9-4D00-AC57-704706C72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20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721F91F-E543-4296-ABCB-96ABB125E4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6CA210-950A-4307-BDF8-18E30EAB1E29}" type="slidenum">
              <a:rPr lang="en-CA" altLang="en-US"/>
              <a:pPr/>
              <a:t>20</a:t>
            </a:fld>
            <a:endParaRPr lang="en-CA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F3FE51C5-D9EB-4C4E-A28F-56FCBDA148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B90F5CC-B4C3-4DAA-A192-66747AD9D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7744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3CF2C0F-51A8-47B1-88E6-9F0185027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F350D0-D3D7-40A0-99A0-100C0F6C6E73}" type="slidenum">
              <a:rPr lang="en-CA" altLang="en-US"/>
              <a:pPr/>
              <a:t>21</a:t>
            </a:fld>
            <a:endParaRPr lang="en-CA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EC637853-43D9-4AB1-88B3-664466AF12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BC5E529-5EE5-4E30-B49E-994294C0E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015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327A1FD-0D36-4FF9-BE05-CFBFC31B8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A3099-3747-4880-8D87-298A371ED1F6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B514ACF9-5FD0-4B50-81A0-B3450E3F2E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980FA91-D733-4B6C-B049-8F5CF2EBDF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334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5DC32E2-512A-4E1A-B4BA-27EF545C1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86B16E-2026-4BAD-B50A-AFAD18965D0B}" type="slidenum">
              <a:rPr lang="en-CA" altLang="en-US"/>
              <a:pPr/>
              <a:t>23</a:t>
            </a:fld>
            <a:endParaRPr lang="en-CA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89E58BFF-0FC7-4124-B008-93AFA0EDF7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4FEE6A4-D060-4272-92AD-5E5292469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750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7651B33-F39B-4AC7-B4DF-FDB0B40089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5A3DA-39F5-4E31-B5F3-3240FA264DA0}" type="slidenum">
              <a:rPr lang="en-CA" altLang="en-US"/>
              <a:pPr/>
              <a:t>24</a:t>
            </a:fld>
            <a:endParaRPr lang="en-CA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1C561FA3-2735-4773-B110-826526BAA5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D54797D0-B5D4-4A86-8ABB-EA39B8266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409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EB0A338-C837-4861-BC27-542BC5A660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C21100-04F1-4C47-BED0-21721EF88E6A}" type="slidenum">
              <a:rPr lang="en-CA" altLang="en-US"/>
              <a:pPr/>
              <a:t>25</a:t>
            </a:fld>
            <a:endParaRPr lang="en-CA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C39EAE54-B53B-450C-A5AD-B9EF6EA112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FC6A0A8-6C47-42E1-A6C9-446637E24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953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4ED8D50-EDF3-4400-9879-D391B413FC5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890BE4-AE80-4665-9BCD-FBFE3A5D672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6865" name="Text Box 1">
            <a:extLst>
              <a:ext uri="{FF2B5EF4-FFF2-40B4-BE49-F238E27FC236}">
                <a16:creationId xmlns:a16="http://schemas.microsoft.com/office/drawing/2014/main" id="{F53DCA87-E277-42E7-8607-18B6D7EA0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r">
              <a:buClrTx/>
              <a:buFontTx/>
              <a:buNone/>
            </a:pPr>
            <a:fld id="{315E72F8-0823-46D3-9002-DF824DB3596D}" type="slidenum">
              <a:rPr lang="en-US" altLang="en-US" sz="1200"/>
              <a:pPr algn="r">
                <a:buClrTx/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72AFCE97-A59E-4B4F-81C3-74E12DC81F3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574F016-DF65-44F7-9F72-EBA504F50E3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cs typeface="Droid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67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A159E2-5223-417B-9B76-5D2F8940A2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04490A-2B73-429C-B441-159701279801}" type="slidenum">
              <a:rPr lang="en-CA" altLang="en-US"/>
              <a:pPr/>
              <a:t>26</a:t>
            </a:fld>
            <a:endParaRPr lang="en-CA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0AEA4C51-AC00-4350-B7AC-963771AFDC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59BBA71-8F97-4928-8FDD-AD08839D6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594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F5546B-9F3F-4E17-A18B-00C096ED2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0833A-A971-471C-8BE3-093BAD59B380}" type="slidenum">
              <a:rPr lang="en-CA" altLang="en-US"/>
              <a:pPr/>
              <a:t>27</a:t>
            </a:fld>
            <a:endParaRPr lang="en-CA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75D42613-E80C-4664-B956-C3DA18D81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FECC124-DA3D-47F9-8EAD-167BE231A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660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F5546B-9F3F-4E17-A18B-00C096ED2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0833A-A971-471C-8BE3-093BAD59B380}" type="slidenum">
              <a:rPr lang="en-CA" altLang="en-US"/>
              <a:pPr/>
              <a:t>28</a:t>
            </a:fld>
            <a:endParaRPr lang="en-CA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75D42613-E80C-4664-B956-C3DA18D81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FECC124-DA3D-47F9-8EAD-167BE231A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612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F5546B-9F3F-4E17-A18B-00C096ED2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0833A-A971-471C-8BE3-093BAD59B380}" type="slidenum">
              <a:rPr lang="en-CA" altLang="en-US"/>
              <a:pPr/>
              <a:t>29</a:t>
            </a:fld>
            <a:endParaRPr lang="en-CA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75D42613-E80C-4664-B956-C3DA18D81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FECC124-DA3D-47F9-8EAD-167BE231A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304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C560EE-2968-4C8E-8AE3-0671E43540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0663B8-6C9A-45B1-9A6E-D62B9158F2B0}" type="slidenum">
              <a:rPr lang="en-CA" altLang="en-US"/>
              <a:pPr/>
              <a:t>30</a:t>
            </a:fld>
            <a:endParaRPr lang="en-CA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6D2438EA-55C0-4C74-A476-7FEFE7409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3263"/>
            <a:ext cx="6037262" cy="3397250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91CD279B-CAB0-4470-9075-2A84B8695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0225"/>
            <a:ext cx="5029200" cy="410686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115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0BDB55C-3FDE-4E76-8C0E-EB2C3736879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31131E-FF26-4503-93E5-2B75774C434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7889" name="Text Box 1">
            <a:extLst>
              <a:ext uri="{FF2B5EF4-FFF2-40B4-BE49-F238E27FC236}">
                <a16:creationId xmlns:a16="http://schemas.microsoft.com/office/drawing/2014/main" id="{ACF09482-4A50-4739-AB80-7DCB5AD8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r">
              <a:buClrTx/>
              <a:buFontTx/>
              <a:buNone/>
            </a:pPr>
            <a:fld id="{1802691F-9412-487D-8C6C-B0BE454D9BDB}" type="slidenum">
              <a:rPr lang="en-US" altLang="en-US" sz="1200"/>
              <a:pPr algn="r">
                <a:buClrTx/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6BAE5C0A-B4D2-4C74-8C5F-8B7D2BB71B2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1C90BD7-92B8-4589-826A-EA1F66BB87D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cs typeface="Droid San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C4BDB2F-5503-4A91-B3E4-0033C1CB5B3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28829F-A4AB-456D-A074-0446ECAC031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4FC2D25F-1385-4D70-BD14-364E5682120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CA7B852-9202-4A6C-9E45-6CC63356DC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BC59C15-97CE-45C9-A164-926A3CD124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B7AFD7-9491-4FFD-882C-FE2B0062E85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AB3F5429-C0D5-48A4-AF45-F2351D4C5DD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A4FCB20F-B513-4966-8CA0-201AF4988AF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FF0AFDF-B925-4EC5-AE69-1DF4BFA6D30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1C5879-C240-4D98-9F62-A24155AEF5D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036DC717-0B38-4E21-94C6-EF6F5F679EA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9FFAA91D-4039-450F-B173-58903B6C98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F5C6547B-BF9A-43FD-9559-0E213472BBA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C03EA2-8F55-446C-B053-BFBB9C4CA6B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528B0B18-9A5E-4EE7-9DF5-6968E16C796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7EF9A062-BA3B-422A-8235-3FFBC933BF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61E8CF6-9968-42AC-B37E-1DF23F08956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4E883D-1F5C-4549-A51F-8617EEB4DF5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7ADFC506-9C7F-495A-AB1E-2FCF1ACADB9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7C63473-77A8-428F-AE45-1FF088C9AD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BAAEB2C-F2EE-472B-BD65-E7A1243CED7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D520B4-AB80-40EA-B8A1-A84CF31BBFA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4033" name="Rectangle 1">
            <a:extLst>
              <a:ext uri="{FF2B5EF4-FFF2-40B4-BE49-F238E27FC236}">
                <a16:creationId xmlns:a16="http://schemas.microsoft.com/office/drawing/2014/main" id="{B14AA776-CF86-4DB8-A64C-7E6EEE864E3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98343766-4CEB-4B1F-ADE9-7DBF45839F0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11" Type="http://schemas.openxmlformats.org/officeDocument/2006/relationships/image" Target="../media/image28.png"/><Relationship Id="rId5" Type="http://schemas.openxmlformats.org/officeDocument/2006/relationships/image" Target="../media/image21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image" Target="../media/image72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viewcake.com/concept/java/counting-sort" TargetMode="External"/><Relationship Id="rId2" Type="http://schemas.openxmlformats.org/officeDocument/2006/relationships/hyperlink" Target="https://www.google.com/search?q=bubble+sort+step+by+step&amp;sxsrf=ALeKk01uxzgfT3Oy6k1Q3WxVnSpiIN8_4g:1587999728942&amp;tbm=isch&amp;source=iu&amp;ictx=1&amp;fir=vRwFsGwVfJ6pJM%253A%252CSzhhze6MPQr4cM%252C_&amp;vet=1&amp;usg=AI4_-kSrEEXqwRL-PkHhVUtn7jNfF9dB6g&amp;sa=X&amp;ved=2ahUKEwje0Pz974jpAhXRAnIKHWhMD2UQ_h0wAXoECAcQBg#imgrc=EN4Sdu7veOWVoM&amp;imgdii=eOqvCu85p9-eBM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hackerearth.com/practice/algorithms/sorting/quick-sort/tutorial/" TargetMode="External"/><Relationship Id="rId4" Type="http://schemas.openxmlformats.org/officeDocument/2006/relationships/hyperlink" Target="https://www.geeksforgeeks.org/counting-sort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116" y="450244"/>
            <a:ext cx="7808976" cy="10881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Complexity of conventional Sorting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1772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13229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5329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60414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Summer </a:t>
                      </a:r>
                      <a:r>
                        <a:rPr lang="en-US" dirty="0"/>
                        <a:t>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Pritam Khan Boni; pritam.khan@aiub.edu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938C8867-3160-4A77-9D5E-A73F78694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73D878A3-7F08-4AC3-9CEA-DDF4FB1F56CC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10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A7A6F9B0-69AF-4F3F-82A0-B920CF17D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9" y="951311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B3713E7A-8FB3-417E-AA5B-59AA8A8AF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28600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Recursive call, base case</a:t>
            </a:r>
          </a:p>
        </p:txBody>
      </p:sp>
      <p:cxnSp>
        <p:nvCxnSpPr>
          <p:cNvPr id="17412" name="AutoShape 4">
            <a:extLst>
              <a:ext uri="{FF2B5EF4-FFF2-40B4-BE49-F238E27FC236}">
                <a16:creationId xmlns:a16="http://schemas.microsoft.com/office/drawing/2014/main" id="{475D1109-3B60-46B9-912C-8DBF1E4343B6}"/>
              </a:ext>
            </a:extLst>
          </p:cNvPr>
          <p:cNvCxnSpPr>
            <a:cxnSpLocks noChangeShapeType="1"/>
            <a:stCxn id="17421" idx="0"/>
            <a:endCxn id="17418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3" name="AutoShape 5">
            <a:extLst>
              <a:ext uri="{FF2B5EF4-FFF2-40B4-BE49-F238E27FC236}">
                <a16:creationId xmlns:a16="http://schemas.microsoft.com/office/drawing/2014/main" id="{FBE7EB6C-38AD-4FC5-B74B-D084C55E8600}"/>
              </a:ext>
            </a:extLst>
          </p:cNvPr>
          <p:cNvCxnSpPr>
            <a:cxnSpLocks noChangeShapeType="1"/>
            <a:stCxn id="17422" idx="0"/>
            <a:endCxn id="17418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4" name="AutoShape 6">
            <a:extLst>
              <a:ext uri="{FF2B5EF4-FFF2-40B4-BE49-F238E27FC236}">
                <a16:creationId xmlns:a16="http://schemas.microsoft.com/office/drawing/2014/main" id="{63CAF699-2C9B-4266-AF3C-ADEAE4BD8391}"/>
              </a:ext>
            </a:extLst>
          </p:cNvPr>
          <p:cNvCxnSpPr>
            <a:cxnSpLocks noChangeShapeType="1"/>
            <a:stCxn id="17425" idx="0"/>
            <a:endCxn id="17421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5" name="AutoShape 7">
            <a:extLst>
              <a:ext uri="{FF2B5EF4-FFF2-40B4-BE49-F238E27FC236}">
                <a16:creationId xmlns:a16="http://schemas.microsoft.com/office/drawing/2014/main" id="{7471D9B1-47CB-41FB-97C7-12DA6F461419}"/>
              </a:ext>
            </a:extLst>
          </p:cNvPr>
          <p:cNvCxnSpPr>
            <a:cxnSpLocks noChangeShapeType="1"/>
            <a:stCxn id="17427" idx="0"/>
            <a:endCxn id="17422" idx="2"/>
          </p:cNvCxnSpPr>
          <p:nvPr/>
        </p:nvCxnSpPr>
        <p:spPr bwMode="auto">
          <a:xfrm flipV="1">
            <a:off x="3462340" y="4660106"/>
            <a:ext cx="36076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6" name="AutoShape 8">
            <a:extLst>
              <a:ext uri="{FF2B5EF4-FFF2-40B4-BE49-F238E27FC236}">
                <a16:creationId xmlns:a16="http://schemas.microsoft.com/office/drawing/2014/main" id="{9482C2E9-52ED-49F1-A61B-0281E7F85C9E}"/>
              </a:ext>
            </a:extLst>
          </p:cNvPr>
          <p:cNvCxnSpPr>
            <a:cxnSpLocks noChangeShapeType="1"/>
            <a:stCxn id="17421" idx="2"/>
            <a:endCxn id="17426" idx="0"/>
          </p:cNvCxnSpPr>
          <p:nvPr/>
        </p:nvCxnSpPr>
        <p:spPr bwMode="auto">
          <a:xfrm>
            <a:off x="22205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7" name="AutoShape 9">
            <a:extLst>
              <a:ext uri="{FF2B5EF4-FFF2-40B4-BE49-F238E27FC236}">
                <a16:creationId xmlns:a16="http://schemas.microsoft.com/office/drawing/2014/main" id="{2C8B46A9-EC8E-4FCD-B73E-469352489F67}"/>
              </a:ext>
            </a:extLst>
          </p:cNvPr>
          <p:cNvCxnSpPr>
            <a:cxnSpLocks noChangeShapeType="1"/>
            <a:stCxn id="17422" idx="2"/>
            <a:endCxn id="17428" idx="0"/>
          </p:cNvCxnSpPr>
          <p:nvPr/>
        </p:nvCxnSpPr>
        <p:spPr bwMode="auto">
          <a:xfrm>
            <a:off x="3821909" y="4660106"/>
            <a:ext cx="37861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18" name="AutoShape 10">
            <a:extLst>
              <a:ext uri="{FF2B5EF4-FFF2-40B4-BE49-F238E27FC236}">
                <a16:creationId xmlns:a16="http://schemas.microsoft.com/office/drawing/2014/main" id="{E17F7B34-E87B-406E-A696-B720D2743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</a:t>
            </a:r>
          </a:p>
        </p:txBody>
      </p:sp>
      <p:sp>
        <p:nvSpPr>
          <p:cNvPr id="17419" name="AutoShape 11">
            <a:extLst>
              <a:ext uri="{FF2B5EF4-FFF2-40B4-BE49-F238E27FC236}">
                <a16:creationId xmlns:a16="http://schemas.microsoft.com/office/drawing/2014/main" id="{992D4B97-A1E6-48BC-B475-03930C46B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grpSp>
        <p:nvGrpSpPr>
          <p:cNvPr id="17420" name="Group 12">
            <a:extLst>
              <a:ext uri="{FF2B5EF4-FFF2-40B4-BE49-F238E27FC236}">
                <a16:creationId xmlns:a16="http://schemas.microsoft.com/office/drawing/2014/main" id="{B6A17769-DB58-415B-9940-B34DEFEE53A7}"/>
              </a:ext>
            </a:extLst>
          </p:cNvPr>
          <p:cNvGrpSpPr>
            <a:grpSpLocks/>
          </p:cNvGrpSpPr>
          <p:nvPr/>
        </p:nvGrpSpPr>
        <p:grpSpPr bwMode="auto">
          <a:xfrm>
            <a:off x="1700212" y="4339828"/>
            <a:ext cx="5995988" cy="319088"/>
            <a:chOff x="468" y="2925"/>
            <a:chExt cx="5036" cy="268"/>
          </a:xfrm>
        </p:grpSpPr>
        <p:sp>
          <p:nvSpPr>
            <p:cNvPr id="17421" name="AutoShape 13">
              <a:extLst>
                <a:ext uri="{FF2B5EF4-FFF2-40B4-BE49-F238E27FC236}">
                  <a16:creationId xmlns:a16="http://schemas.microsoft.com/office/drawing/2014/main" id="{2F396BD0-64C3-4946-BEBC-3DC7AEE97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7 </a:t>
              </a:r>
              <a:r>
                <a:rPr lang="en-US" altLang="en-US" sz="1350" b="1">
                  <a:solidFill>
                    <a:srgbClr val="006666"/>
                  </a:solidFill>
                  <a:latin typeface="Symbol" panose="05050102010706020507" pitchFamily="18" charset="2"/>
                </a:rPr>
                <a:t></a:t>
              </a:r>
              <a:r>
                <a:rPr lang="en-US" altLang="en-US" sz="1350">
                  <a:latin typeface="Tahoma" panose="020B0604030504040204" pitchFamily="34" charset="0"/>
                </a:rPr>
                <a:t> 2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99CC99"/>
                  </a:solidFill>
                  <a:latin typeface="Tahoma" panose="020B0604030504040204" pitchFamily="34" charset="0"/>
                </a:rPr>
                <a:t>        </a:t>
              </a:r>
            </a:p>
          </p:txBody>
        </p:sp>
        <p:sp>
          <p:nvSpPr>
            <p:cNvPr id="17422" name="AutoShape 14">
              <a:extLst>
                <a:ext uri="{FF2B5EF4-FFF2-40B4-BE49-F238E27FC236}">
                  <a16:creationId xmlns:a16="http://schemas.microsoft.com/office/drawing/2014/main" id="{F8FB080A-F63E-41CB-AB05-8BF35FBCD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7423" name="AutoShape 15">
              <a:extLst>
                <a:ext uri="{FF2B5EF4-FFF2-40B4-BE49-F238E27FC236}">
                  <a16:creationId xmlns:a16="http://schemas.microsoft.com/office/drawing/2014/main" id="{68D8B441-4213-4C2C-9D8B-46F9E6E79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7424" name="AutoShape 16">
              <a:extLst>
                <a:ext uri="{FF2B5EF4-FFF2-40B4-BE49-F238E27FC236}">
                  <a16:creationId xmlns:a16="http://schemas.microsoft.com/office/drawing/2014/main" id="{CF210124-B2B1-47BA-9A40-664F80FDF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</p:grpSp>
      <p:sp>
        <p:nvSpPr>
          <p:cNvPr id="17425" name="AutoShape 17">
            <a:extLst>
              <a:ext uri="{FF2B5EF4-FFF2-40B4-BE49-F238E27FC236}">
                <a16:creationId xmlns:a16="http://schemas.microsoft.com/office/drawing/2014/main" id="{C0CD4693-2597-4E53-9CE7-428D6D967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7426" name="AutoShape 18">
            <a:extLst>
              <a:ext uri="{FF2B5EF4-FFF2-40B4-BE49-F238E27FC236}">
                <a16:creationId xmlns:a16="http://schemas.microsoft.com/office/drawing/2014/main" id="{255EC3BB-A2F9-44A3-8481-E14557FD1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7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27" name="AutoShape 19">
            <a:extLst>
              <a:ext uri="{FF2B5EF4-FFF2-40B4-BE49-F238E27FC236}">
                <a16:creationId xmlns:a16="http://schemas.microsoft.com/office/drawing/2014/main" id="{E24D3870-9C3A-4D82-BD51-7B0003718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28" name="AutoShape 20">
            <a:extLst>
              <a:ext uri="{FF2B5EF4-FFF2-40B4-BE49-F238E27FC236}">
                <a16:creationId xmlns:a16="http://schemas.microsoft.com/office/drawing/2014/main" id="{CF811FE4-D1A5-4A2D-BD45-5E8068BAE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29" name="AutoShape 21">
            <a:extLst>
              <a:ext uri="{FF2B5EF4-FFF2-40B4-BE49-F238E27FC236}">
                <a16:creationId xmlns:a16="http://schemas.microsoft.com/office/drawing/2014/main" id="{310DCCFD-F1CE-4023-8B47-54B31B166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30" name="AutoShape 22">
            <a:extLst>
              <a:ext uri="{FF2B5EF4-FFF2-40B4-BE49-F238E27FC236}">
                <a16:creationId xmlns:a16="http://schemas.microsoft.com/office/drawing/2014/main" id="{918F013B-1F71-4EE5-A40D-AEC7F82B1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31" name="AutoShape 23">
            <a:extLst>
              <a:ext uri="{FF2B5EF4-FFF2-40B4-BE49-F238E27FC236}">
                <a16:creationId xmlns:a16="http://schemas.microsoft.com/office/drawing/2014/main" id="{226355AA-EFA8-4E25-AF22-08E46DFFD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7432" name="AutoShape 24">
            <a:extLst>
              <a:ext uri="{FF2B5EF4-FFF2-40B4-BE49-F238E27FC236}">
                <a16:creationId xmlns:a16="http://schemas.microsoft.com/office/drawing/2014/main" id="{DB5EE905-9BAE-4374-9CB4-229E51867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17433" name="AutoShape 25">
            <a:extLst>
              <a:ext uri="{FF2B5EF4-FFF2-40B4-BE49-F238E27FC236}">
                <a16:creationId xmlns:a16="http://schemas.microsoft.com/office/drawing/2014/main" id="{C04D4876-E5CA-441D-855B-A57B0D644D4E}"/>
              </a:ext>
            </a:extLst>
          </p:cNvPr>
          <p:cNvCxnSpPr>
            <a:cxnSpLocks noChangeShapeType="1"/>
            <a:stCxn id="17423" idx="0"/>
            <a:endCxn id="17419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4" name="AutoShape 26">
            <a:extLst>
              <a:ext uri="{FF2B5EF4-FFF2-40B4-BE49-F238E27FC236}">
                <a16:creationId xmlns:a16="http://schemas.microsoft.com/office/drawing/2014/main" id="{341C99F4-9A40-4665-85F2-DB109327141B}"/>
              </a:ext>
            </a:extLst>
          </p:cNvPr>
          <p:cNvCxnSpPr>
            <a:cxnSpLocks noChangeShapeType="1"/>
            <a:stCxn id="17424" idx="0"/>
            <a:endCxn id="17419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5" name="AutoShape 27">
            <a:extLst>
              <a:ext uri="{FF2B5EF4-FFF2-40B4-BE49-F238E27FC236}">
                <a16:creationId xmlns:a16="http://schemas.microsoft.com/office/drawing/2014/main" id="{3D4301C0-7D1B-41E2-B63F-57F30D59006A}"/>
              </a:ext>
            </a:extLst>
          </p:cNvPr>
          <p:cNvCxnSpPr>
            <a:cxnSpLocks noChangeShapeType="1"/>
            <a:stCxn id="17429" idx="0"/>
            <a:endCxn id="17423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6" name="AutoShape 28">
            <a:extLst>
              <a:ext uri="{FF2B5EF4-FFF2-40B4-BE49-F238E27FC236}">
                <a16:creationId xmlns:a16="http://schemas.microsoft.com/office/drawing/2014/main" id="{D05C9AEE-6331-4037-891C-9A12252DA514}"/>
              </a:ext>
            </a:extLst>
          </p:cNvPr>
          <p:cNvCxnSpPr>
            <a:cxnSpLocks noChangeShapeType="1"/>
            <a:stCxn id="17431" idx="0"/>
            <a:endCxn id="17424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7" name="AutoShape 29">
            <a:extLst>
              <a:ext uri="{FF2B5EF4-FFF2-40B4-BE49-F238E27FC236}">
                <a16:creationId xmlns:a16="http://schemas.microsoft.com/office/drawing/2014/main" id="{41963416-AF3C-4C57-AD5C-21B1E3D87465}"/>
              </a:ext>
            </a:extLst>
          </p:cNvPr>
          <p:cNvCxnSpPr>
            <a:cxnSpLocks noChangeShapeType="1"/>
            <a:stCxn id="17423" idx="2"/>
            <a:endCxn id="17430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8" name="AutoShape 30">
            <a:extLst>
              <a:ext uri="{FF2B5EF4-FFF2-40B4-BE49-F238E27FC236}">
                <a16:creationId xmlns:a16="http://schemas.microsoft.com/office/drawing/2014/main" id="{1F6605D4-8FE8-48B0-BB2D-9B80218846AE}"/>
              </a:ext>
            </a:extLst>
          </p:cNvPr>
          <p:cNvCxnSpPr>
            <a:cxnSpLocks noChangeShapeType="1"/>
            <a:stCxn id="17424" idx="2"/>
            <a:endCxn id="17432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39" name="AutoShape 31">
            <a:extLst>
              <a:ext uri="{FF2B5EF4-FFF2-40B4-BE49-F238E27FC236}">
                <a16:creationId xmlns:a16="http://schemas.microsoft.com/office/drawing/2014/main" id="{902889D5-9AE7-44FC-BEA4-814024C83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 </a:t>
            </a:r>
          </a:p>
        </p:txBody>
      </p:sp>
      <p:cxnSp>
        <p:nvCxnSpPr>
          <p:cNvPr id="17440" name="AutoShape 32">
            <a:extLst>
              <a:ext uri="{FF2B5EF4-FFF2-40B4-BE49-F238E27FC236}">
                <a16:creationId xmlns:a16="http://schemas.microsoft.com/office/drawing/2014/main" id="{71A3CF25-8960-46C2-A4A7-7A68BA67A218}"/>
              </a:ext>
            </a:extLst>
          </p:cNvPr>
          <p:cNvCxnSpPr>
            <a:cxnSpLocks noChangeShapeType="1"/>
            <a:stCxn id="17418" idx="0"/>
            <a:endCxn id="17439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41" name="AutoShape 33">
            <a:extLst>
              <a:ext uri="{FF2B5EF4-FFF2-40B4-BE49-F238E27FC236}">
                <a16:creationId xmlns:a16="http://schemas.microsoft.com/office/drawing/2014/main" id="{9D9482AF-2EB5-46D2-B05A-EB502A47E5AD}"/>
              </a:ext>
            </a:extLst>
          </p:cNvPr>
          <p:cNvCxnSpPr>
            <a:cxnSpLocks noChangeShapeType="1"/>
            <a:stCxn id="17419" idx="0"/>
            <a:endCxn id="17439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42" name="Line 34">
            <a:extLst>
              <a:ext uri="{FF2B5EF4-FFF2-40B4-BE49-F238E27FC236}">
                <a16:creationId xmlns:a16="http://schemas.microsoft.com/office/drawing/2014/main" id="{1FDCBF12-9C63-4A76-863F-882E927B45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13313" y="4743450"/>
            <a:ext cx="288131" cy="285750"/>
          </a:xfrm>
          <a:prstGeom prst="line">
            <a:avLst/>
          </a:prstGeom>
          <a:noFill/>
          <a:ln w="76320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72776693-4903-4D6A-8F63-9C552F89C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E11F7AE7-1866-4AAE-9BEB-B80146D9299B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11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C6C77870-333C-4F34-A992-E95121A18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325" y="876298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95465046-6D33-4C1B-8772-4AA04E186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28600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Recursive call, base case</a:t>
            </a:r>
          </a:p>
        </p:txBody>
      </p:sp>
      <p:cxnSp>
        <p:nvCxnSpPr>
          <p:cNvPr id="18436" name="AutoShape 4">
            <a:extLst>
              <a:ext uri="{FF2B5EF4-FFF2-40B4-BE49-F238E27FC236}">
                <a16:creationId xmlns:a16="http://schemas.microsoft.com/office/drawing/2014/main" id="{4F7888A4-D6CC-4C26-A746-EBE30183F9AB}"/>
              </a:ext>
            </a:extLst>
          </p:cNvPr>
          <p:cNvCxnSpPr>
            <a:cxnSpLocks noChangeShapeType="1"/>
            <a:stCxn id="18444" idx="0"/>
            <a:endCxn id="18442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7" name="AutoShape 5">
            <a:extLst>
              <a:ext uri="{FF2B5EF4-FFF2-40B4-BE49-F238E27FC236}">
                <a16:creationId xmlns:a16="http://schemas.microsoft.com/office/drawing/2014/main" id="{C640C2AE-EF60-4BB0-8C11-B82467378C1D}"/>
              </a:ext>
            </a:extLst>
          </p:cNvPr>
          <p:cNvCxnSpPr>
            <a:cxnSpLocks noChangeShapeType="1"/>
            <a:stCxn id="18445" idx="0"/>
            <a:endCxn id="18442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8" name="AutoShape 6">
            <a:extLst>
              <a:ext uri="{FF2B5EF4-FFF2-40B4-BE49-F238E27FC236}">
                <a16:creationId xmlns:a16="http://schemas.microsoft.com/office/drawing/2014/main" id="{4CC039B9-7109-426B-B29D-86A987BAD8EB}"/>
              </a:ext>
            </a:extLst>
          </p:cNvPr>
          <p:cNvCxnSpPr>
            <a:cxnSpLocks noChangeShapeType="1"/>
            <a:stCxn id="18448" idx="0"/>
            <a:endCxn id="18444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9" name="AutoShape 7">
            <a:extLst>
              <a:ext uri="{FF2B5EF4-FFF2-40B4-BE49-F238E27FC236}">
                <a16:creationId xmlns:a16="http://schemas.microsoft.com/office/drawing/2014/main" id="{D4E2EED3-7108-4203-AAC9-5E5B7FED2B62}"/>
              </a:ext>
            </a:extLst>
          </p:cNvPr>
          <p:cNvCxnSpPr>
            <a:cxnSpLocks noChangeShapeType="1"/>
            <a:stCxn id="18450" idx="0"/>
            <a:endCxn id="18445" idx="2"/>
          </p:cNvCxnSpPr>
          <p:nvPr/>
        </p:nvCxnSpPr>
        <p:spPr bwMode="auto">
          <a:xfrm flipV="1">
            <a:off x="3462340" y="4660106"/>
            <a:ext cx="36076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0" name="AutoShape 8">
            <a:extLst>
              <a:ext uri="{FF2B5EF4-FFF2-40B4-BE49-F238E27FC236}">
                <a16:creationId xmlns:a16="http://schemas.microsoft.com/office/drawing/2014/main" id="{049D1E38-6F6E-4E53-A52B-075F30D93785}"/>
              </a:ext>
            </a:extLst>
          </p:cNvPr>
          <p:cNvCxnSpPr>
            <a:cxnSpLocks noChangeShapeType="1"/>
            <a:stCxn id="18444" idx="2"/>
            <a:endCxn id="18449" idx="0"/>
          </p:cNvCxnSpPr>
          <p:nvPr/>
        </p:nvCxnSpPr>
        <p:spPr bwMode="auto">
          <a:xfrm>
            <a:off x="2220516" y="4660106"/>
            <a:ext cx="37980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1" name="AutoShape 9">
            <a:extLst>
              <a:ext uri="{FF2B5EF4-FFF2-40B4-BE49-F238E27FC236}">
                <a16:creationId xmlns:a16="http://schemas.microsoft.com/office/drawing/2014/main" id="{6CD7BCB1-81E3-4ADB-9F40-91A1243383E3}"/>
              </a:ext>
            </a:extLst>
          </p:cNvPr>
          <p:cNvCxnSpPr>
            <a:cxnSpLocks noChangeShapeType="1"/>
            <a:stCxn id="18445" idx="2"/>
            <a:endCxn id="18451" idx="0"/>
          </p:cNvCxnSpPr>
          <p:nvPr/>
        </p:nvCxnSpPr>
        <p:spPr bwMode="auto">
          <a:xfrm>
            <a:off x="3821909" y="4660106"/>
            <a:ext cx="37861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42" name="AutoShape 10">
            <a:extLst>
              <a:ext uri="{FF2B5EF4-FFF2-40B4-BE49-F238E27FC236}">
                <a16:creationId xmlns:a16="http://schemas.microsoft.com/office/drawing/2014/main" id="{3A5A44AD-AF1E-420C-985D-C73276717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</a:t>
            </a:r>
          </a:p>
        </p:txBody>
      </p:sp>
      <p:sp>
        <p:nvSpPr>
          <p:cNvPr id="18443" name="AutoShape 11">
            <a:extLst>
              <a:ext uri="{FF2B5EF4-FFF2-40B4-BE49-F238E27FC236}">
                <a16:creationId xmlns:a16="http://schemas.microsoft.com/office/drawing/2014/main" id="{3C1D76E7-081D-441F-99DE-259ADF8E4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44" name="AutoShape 12">
            <a:extLst>
              <a:ext uri="{FF2B5EF4-FFF2-40B4-BE49-F238E27FC236}">
                <a16:creationId xmlns:a16="http://schemas.microsoft.com/office/drawing/2014/main" id="{21DE793E-0B1D-4544-BF24-21E749790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</a:t>
            </a:r>
          </a:p>
        </p:txBody>
      </p:sp>
      <p:sp>
        <p:nvSpPr>
          <p:cNvPr id="18445" name="AutoShape 13">
            <a:extLst>
              <a:ext uri="{FF2B5EF4-FFF2-40B4-BE49-F238E27FC236}">
                <a16:creationId xmlns:a16="http://schemas.microsoft.com/office/drawing/2014/main" id="{F63591FA-85D7-40D7-A045-D489757A0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1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46" name="AutoShape 14">
            <a:extLst>
              <a:ext uri="{FF2B5EF4-FFF2-40B4-BE49-F238E27FC236}">
                <a16:creationId xmlns:a16="http://schemas.microsoft.com/office/drawing/2014/main" id="{3DCAB913-F9D4-4602-BEEF-35999403A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47" name="AutoShape 15">
            <a:extLst>
              <a:ext uri="{FF2B5EF4-FFF2-40B4-BE49-F238E27FC236}">
                <a16:creationId xmlns:a16="http://schemas.microsoft.com/office/drawing/2014/main" id="{F31F725B-0BBF-4E68-9538-1C371E5EB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48" name="AutoShape 16">
            <a:extLst>
              <a:ext uri="{FF2B5EF4-FFF2-40B4-BE49-F238E27FC236}">
                <a16:creationId xmlns:a16="http://schemas.microsoft.com/office/drawing/2014/main" id="{513A3412-2CB4-48DB-90DE-92D27D9E1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8449" name="AutoShape 17">
            <a:extLst>
              <a:ext uri="{FF2B5EF4-FFF2-40B4-BE49-F238E27FC236}">
                <a16:creationId xmlns:a16="http://schemas.microsoft.com/office/drawing/2014/main" id="{273FCACF-2CE5-44FA-BFF6-9C23B4B31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08975"/>
            <a:ext cx="62865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2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8450" name="AutoShape 18">
            <a:extLst>
              <a:ext uri="{FF2B5EF4-FFF2-40B4-BE49-F238E27FC236}">
                <a16:creationId xmlns:a16="http://schemas.microsoft.com/office/drawing/2014/main" id="{B1C5ADDD-9ADD-4AFF-8FD6-0DBC640B3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1" name="AutoShape 19">
            <a:extLst>
              <a:ext uri="{FF2B5EF4-FFF2-40B4-BE49-F238E27FC236}">
                <a16:creationId xmlns:a16="http://schemas.microsoft.com/office/drawing/2014/main" id="{ED0CA0F4-787D-4C8B-95B4-99D26AAB7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2" name="AutoShape 20">
            <a:extLst>
              <a:ext uri="{FF2B5EF4-FFF2-40B4-BE49-F238E27FC236}">
                <a16:creationId xmlns:a16="http://schemas.microsoft.com/office/drawing/2014/main" id="{6145ECF6-6712-4A8A-A8F6-3E950F13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3" name="AutoShape 21">
            <a:extLst>
              <a:ext uri="{FF2B5EF4-FFF2-40B4-BE49-F238E27FC236}">
                <a16:creationId xmlns:a16="http://schemas.microsoft.com/office/drawing/2014/main" id="{A433C9AF-4001-4901-A20C-47E5BFD0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4" name="AutoShape 22">
            <a:extLst>
              <a:ext uri="{FF2B5EF4-FFF2-40B4-BE49-F238E27FC236}">
                <a16:creationId xmlns:a16="http://schemas.microsoft.com/office/drawing/2014/main" id="{660A9C14-08DD-4327-90C3-7CDA13D4D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8455" name="AutoShape 23">
            <a:extLst>
              <a:ext uri="{FF2B5EF4-FFF2-40B4-BE49-F238E27FC236}">
                <a16:creationId xmlns:a16="http://schemas.microsoft.com/office/drawing/2014/main" id="{EF10C288-FCEF-4BB8-B293-F5DABD838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18456" name="AutoShape 24">
            <a:extLst>
              <a:ext uri="{FF2B5EF4-FFF2-40B4-BE49-F238E27FC236}">
                <a16:creationId xmlns:a16="http://schemas.microsoft.com/office/drawing/2014/main" id="{3E302908-DD0D-41A9-91FC-3C10AF4706AB}"/>
              </a:ext>
            </a:extLst>
          </p:cNvPr>
          <p:cNvCxnSpPr>
            <a:cxnSpLocks noChangeShapeType="1"/>
            <a:stCxn id="18446" idx="0"/>
            <a:endCxn id="18443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7" name="AutoShape 25">
            <a:extLst>
              <a:ext uri="{FF2B5EF4-FFF2-40B4-BE49-F238E27FC236}">
                <a16:creationId xmlns:a16="http://schemas.microsoft.com/office/drawing/2014/main" id="{1F0C5769-FE44-40C8-8B35-112B91887D49}"/>
              </a:ext>
            </a:extLst>
          </p:cNvPr>
          <p:cNvCxnSpPr>
            <a:cxnSpLocks noChangeShapeType="1"/>
            <a:stCxn id="18447" idx="0"/>
            <a:endCxn id="18443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8" name="AutoShape 26">
            <a:extLst>
              <a:ext uri="{FF2B5EF4-FFF2-40B4-BE49-F238E27FC236}">
                <a16:creationId xmlns:a16="http://schemas.microsoft.com/office/drawing/2014/main" id="{2D3A3E27-7A20-42EC-96B8-DC577204E138}"/>
              </a:ext>
            </a:extLst>
          </p:cNvPr>
          <p:cNvCxnSpPr>
            <a:cxnSpLocks noChangeShapeType="1"/>
            <a:stCxn id="18452" idx="0"/>
            <a:endCxn id="18446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9" name="AutoShape 27">
            <a:extLst>
              <a:ext uri="{FF2B5EF4-FFF2-40B4-BE49-F238E27FC236}">
                <a16:creationId xmlns:a16="http://schemas.microsoft.com/office/drawing/2014/main" id="{3CC0578D-AF74-4673-A4EB-D01C3036BB26}"/>
              </a:ext>
            </a:extLst>
          </p:cNvPr>
          <p:cNvCxnSpPr>
            <a:cxnSpLocks noChangeShapeType="1"/>
            <a:stCxn id="18454" idx="0"/>
            <a:endCxn id="18447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60" name="AutoShape 28">
            <a:extLst>
              <a:ext uri="{FF2B5EF4-FFF2-40B4-BE49-F238E27FC236}">
                <a16:creationId xmlns:a16="http://schemas.microsoft.com/office/drawing/2014/main" id="{8D5CF17F-6180-4D3D-93BD-D521B7A706D4}"/>
              </a:ext>
            </a:extLst>
          </p:cNvPr>
          <p:cNvCxnSpPr>
            <a:cxnSpLocks noChangeShapeType="1"/>
            <a:stCxn id="18446" idx="2"/>
            <a:endCxn id="18453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61" name="AutoShape 29">
            <a:extLst>
              <a:ext uri="{FF2B5EF4-FFF2-40B4-BE49-F238E27FC236}">
                <a16:creationId xmlns:a16="http://schemas.microsoft.com/office/drawing/2014/main" id="{33EA47B4-EE35-4D08-8A0F-31916D72CD3F}"/>
              </a:ext>
            </a:extLst>
          </p:cNvPr>
          <p:cNvCxnSpPr>
            <a:cxnSpLocks noChangeShapeType="1"/>
            <a:stCxn id="18447" idx="2"/>
            <a:endCxn id="18455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62" name="AutoShape 30">
            <a:extLst>
              <a:ext uri="{FF2B5EF4-FFF2-40B4-BE49-F238E27FC236}">
                <a16:creationId xmlns:a16="http://schemas.microsoft.com/office/drawing/2014/main" id="{D353F334-CF83-467A-9934-E15A951D8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</a:t>
            </a:r>
          </a:p>
        </p:txBody>
      </p:sp>
      <p:cxnSp>
        <p:nvCxnSpPr>
          <p:cNvPr id="18463" name="AutoShape 31">
            <a:extLst>
              <a:ext uri="{FF2B5EF4-FFF2-40B4-BE49-F238E27FC236}">
                <a16:creationId xmlns:a16="http://schemas.microsoft.com/office/drawing/2014/main" id="{6025CF9E-82FA-4916-84A6-3B66E23A3F73}"/>
              </a:ext>
            </a:extLst>
          </p:cNvPr>
          <p:cNvCxnSpPr>
            <a:cxnSpLocks noChangeShapeType="1"/>
            <a:stCxn id="18442" idx="0"/>
            <a:endCxn id="18462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64" name="AutoShape 32">
            <a:extLst>
              <a:ext uri="{FF2B5EF4-FFF2-40B4-BE49-F238E27FC236}">
                <a16:creationId xmlns:a16="http://schemas.microsoft.com/office/drawing/2014/main" id="{B6AB7F2C-DEA2-421D-963F-0112536411B7}"/>
              </a:ext>
            </a:extLst>
          </p:cNvPr>
          <p:cNvCxnSpPr>
            <a:cxnSpLocks noChangeShapeType="1"/>
            <a:stCxn id="18443" idx="0"/>
            <a:endCxn id="18462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65" name="Line 33">
            <a:extLst>
              <a:ext uri="{FF2B5EF4-FFF2-40B4-BE49-F238E27FC236}">
                <a16:creationId xmlns:a16="http://schemas.microsoft.com/office/drawing/2014/main" id="{6D4D17A7-67F2-4C00-A13B-2CBC77686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7450" y="4743450"/>
            <a:ext cx="285750" cy="285750"/>
          </a:xfrm>
          <a:prstGeom prst="line">
            <a:avLst/>
          </a:prstGeom>
          <a:noFill/>
          <a:ln w="76320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75D977C0-5514-42D4-8DFC-655B4227E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EA8C4746-9AAF-44CB-A402-EC38550FA07D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12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8097C6F1-FCBE-4427-AAA6-9BA9BA60A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9488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650C7CAD-CC5C-4CBE-BDCC-AA1EF2E7C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4315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Merge</a:t>
            </a:r>
          </a:p>
        </p:txBody>
      </p:sp>
      <p:cxnSp>
        <p:nvCxnSpPr>
          <p:cNvPr id="19460" name="AutoShape 4">
            <a:extLst>
              <a:ext uri="{FF2B5EF4-FFF2-40B4-BE49-F238E27FC236}">
                <a16:creationId xmlns:a16="http://schemas.microsoft.com/office/drawing/2014/main" id="{9CA7C3E5-062B-423F-BE56-DF3C3535B21E}"/>
              </a:ext>
            </a:extLst>
          </p:cNvPr>
          <p:cNvCxnSpPr>
            <a:cxnSpLocks noChangeShapeType="1"/>
            <a:stCxn id="19468" idx="0"/>
            <a:endCxn id="19466" idx="2"/>
          </p:cNvCxnSpPr>
          <p:nvPr/>
        </p:nvCxnSpPr>
        <p:spPr bwMode="auto">
          <a:xfrm flipV="1">
            <a:off x="2228853" y="3890963"/>
            <a:ext cx="792956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1" name="AutoShape 5">
            <a:extLst>
              <a:ext uri="{FF2B5EF4-FFF2-40B4-BE49-F238E27FC236}">
                <a16:creationId xmlns:a16="http://schemas.microsoft.com/office/drawing/2014/main" id="{0FD5B966-B682-4ECF-8C8D-6BEC703A6A1A}"/>
              </a:ext>
            </a:extLst>
          </p:cNvPr>
          <p:cNvCxnSpPr>
            <a:cxnSpLocks noChangeShapeType="1"/>
            <a:stCxn id="19469" idx="0"/>
            <a:endCxn id="19466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2" name="AutoShape 6">
            <a:extLst>
              <a:ext uri="{FF2B5EF4-FFF2-40B4-BE49-F238E27FC236}">
                <a16:creationId xmlns:a16="http://schemas.microsoft.com/office/drawing/2014/main" id="{9FDC72EE-B515-4DA3-BF42-C6B15D971C97}"/>
              </a:ext>
            </a:extLst>
          </p:cNvPr>
          <p:cNvCxnSpPr>
            <a:cxnSpLocks noChangeShapeType="1"/>
            <a:stCxn id="19472" idx="0"/>
            <a:endCxn id="19468" idx="2"/>
          </p:cNvCxnSpPr>
          <p:nvPr/>
        </p:nvCxnSpPr>
        <p:spPr bwMode="auto">
          <a:xfrm flipV="1">
            <a:off x="1870475" y="4660106"/>
            <a:ext cx="358378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3" name="AutoShape 7">
            <a:extLst>
              <a:ext uri="{FF2B5EF4-FFF2-40B4-BE49-F238E27FC236}">
                <a16:creationId xmlns:a16="http://schemas.microsoft.com/office/drawing/2014/main" id="{9E1345E1-9CB4-4B8C-82B1-AA9D9F1DFE8B}"/>
              </a:ext>
            </a:extLst>
          </p:cNvPr>
          <p:cNvCxnSpPr>
            <a:cxnSpLocks noChangeShapeType="1"/>
            <a:stCxn id="19474" idx="0"/>
            <a:endCxn id="19469" idx="2"/>
          </p:cNvCxnSpPr>
          <p:nvPr/>
        </p:nvCxnSpPr>
        <p:spPr bwMode="auto">
          <a:xfrm flipV="1">
            <a:off x="3462340" y="4660106"/>
            <a:ext cx="36076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4" name="AutoShape 8">
            <a:extLst>
              <a:ext uri="{FF2B5EF4-FFF2-40B4-BE49-F238E27FC236}">
                <a16:creationId xmlns:a16="http://schemas.microsoft.com/office/drawing/2014/main" id="{E5478486-2939-4BC7-983A-BB6DD761E722}"/>
              </a:ext>
            </a:extLst>
          </p:cNvPr>
          <p:cNvCxnSpPr>
            <a:cxnSpLocks noChangeShapeType="1"/>
            <a:stCxn id="19468" idx="2"/>
            <a:endCxn id="19473" idx="0"/>
          </p:cNvCxnSpPr>
          <p:nvPr/>
        </p:nvCxnSpPr>
        <p:spPr bwMode="auto">
          <a:xfrm>
            <a:off x="2228850" y="4660106"/>
            <a:ext cx="371475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5" name="AutoShape 9">
            <a:extLst>
              <a:ext uri="{FF2B5EF4-FFF2-40B4-BE49-F238E27FC236}">
                <a16:creationId xmlns:a16="http://schemas.microsoft.com/office/drawing/2014/main" id="{A2FBE83F-10B7-4A7D-ADDE-F920DC129926}"/>
              </a:ext>
            </a:extLst>
          </p:cNvPr>
          <p:cNvCxnSpPr>
            <a:cxnSpLocks noChangeShapeType="1"/>
            <a:stCxn id="19469" idx="2"/>
            <a:endCxn id="19475" idx="0"/>
          </p:cNvCxnSpPr>
          <p:nvPr/>
        </p:nvCxnSpPr>
        <p:spPr bwMode="auto">
          <a:xfrm>
            <a:off x="3821909" y="4660106"/>
            <a:ext cx="37861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66" name="AutoShape 10">
            <a:extLst>
              <a:ext uri="{FF2B5EF4-FFF2-40B4-BE49-F238E27FC236}">
                <a16:creationId xmlns:a16="http://schemas.microsoft.com/office/drawing/2014/main" id="{41F99193-5790-465C-8DCE-CB41501AF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</a:t>
            </a:r>
          </a:p>
        </p:txBody>
      </p:sp>
      <p:sp>
        <p:nvSpPr>
          <p:cNvPr id="19467" name="AutoShape 11">
            <a:extLst>
              <a:ext uri="{FF2B5EF4-FFF2-40B4-BE49-F238E27FC236}">
                <a16:creationId xmlns:a16="http://schemas.microsoft.com/office/drawing/2014/main" id="{86A8E90F-EA47-4AEB-B752-27D33CA42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68" name="AutoShape 12">
            <a:extLst>
              <a:ext uri="{FF2B5EF4-FFF2-40B4-BE49-F238E27FC236}">
                <a16:creationId xmlns:a16="http://schemas.microsoft.com/office/drawing/2014/main" id="{93D7CDA8-9E80-4666-B5D6-553AB68AC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339831"/>
            <a:ext cx="1143000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19469" name="AutoShape 13">
            <a:extLst>
              <a:ext uri="{FF2B5EF4-FFF2-40B4-BE49-F238E27FC236}">
                <a16:creationId xmlns:a16="http://schemas.microsoft.com/office/drawing/2014/main" id="{AED07EBF-BAA7-4C77-B10F-A2BDF9402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1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0" name="AutoShape 14">
            <a:extLst>
              <a:ext uri="{FF2B5EF4-FFF2-40B4-BE49-F238E27FC236}">
                <a16:creationId xmlns:a16="http://schemas.microsoft.com/office/drawing/2014/main" id="{96BD2714-006D-4F7B-B796-AAABC3224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1" name="AutoShape 15">
            <a:extLst>
              <a:ext uri="{FF2B5EF4-FFF2-40B4-BE49-F238E27FC236}">
                <a16:creationId xmlns:a16="http://schemas.microsoft.com/office/drawing/2014/main" id="{2F6F6393-8A2D-46BC-8731-920B34AE6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2" name="AutoShape 16">
            <a:extLst>
              <a:ext uri="{FF2B5EF4-FFF2-40B4-BE49-F238E27FC236}">
                <a16:creationId xmlns:a16="http://schemas.microsoft.com/office/drawing/2014/main" id="{EAEC04B3-A72C-44EB-AA64-37F02D869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9473" name="AutoShape 17">
            <a:extLst>
              <a:ext uri="{FF2B5EF4-FFF2-40B4-BE49-F238E27FC236}">
                <a16:creationId xmlns:a16="http://schemas.microsoft.com/office/drawing/2014/main" id="{C9A78A5E-91C8-4ED5-BD77-E326FB94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08975"/>
            <a:ext cx="62865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2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9474" name="AutoShape 18">
            <a:extLst>
              <a:ext uri="{FF2B5EF4-FFF2-40B4-BE49-F238E27FC236}">
                <a16:creationId xmlns:a16="http://schemas.microsoft.com/office/drawing/2014/main" id="{A9A69DD6-24CB-438D-8233-D4EA32082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5" name="AutoShape 19">
            <a:extLst>
              <a:ext uri="{FF2B5EF4-FFF2-40B4-BE49-F238E27FC236}">
                <a16:creationId xmlns:a16="http://schemas.microsoft.com/office/drawing/2014/main" id="{F20708E0-34B3-411A-A9ED-6C7CAF028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6" name="AutoShape 20">
            <a:extLst>
              <a:ext uri="{FF2B5EF4-FFF2-40B4-BE49-F238E27FC236}">
                <a16:creationId xmlns:a16="http://schemas.microsoft.com/office/drawing/2014/main" id="{82ED57F9-F50F-4E12-A562-E69D40A84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7" name="AutoShape 21">
            <a:extLst>
              <a:ext uri="{FF2B5EF4-FFF2-40B4-BE49-F238E27FC236}">
                <a16:creationId xmlns:a16="http://schemas.microsoft.com/office/drawing/2014/main" id="{B4199EC9-5E6E-4A6F-9BA4-418FBEED2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8" name="AutoShape 22">
            <a:extLst>
              <a:ext uri="{FF2B5EF4-FFF2-40B4-BE49-F238E27FC236}">
                <a16:creationId xmlns:a16="http://schemas.microsoft.com/office/drawing/2014/main" id="{6D8FC0B3-7100-450E-B9EF-E5210B670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479" name="AutoShape 23">
            <a:extLst>
              <a:ext uri="{FF2B5EF4-FFF2-40B4-BE49-F238E27FC236}">
                <a16:creationId xmlns:a16="http://schemas.microsoft.com/office/drawing/2014/main" id="{663D6FAA-0B6B-4394-968F-AAFBA5370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19480" name="AutoShape 24">
            <a:extLst>
              <a:ext uri="{FF2B5EF4-FFF2-40B4-BE49-F238E27FC236}">
                <a16:creationId xmlns:a16="http://schemas.microsoft.com/office/drawing/2014/main" id="{6C7668A4-614E-4984-BEB3-F02CF7B54AB7}"/>
              </a:ext>
            </a:extLst>
          </p:cNvPr>
          <p:cNvCxnSpPr>
            <a:cxnSpLocks noChangeShapeType="1"/>
            <a:stCxn id="19470" idx="0"/>
            <a:endCxn id="19467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1" name="AutoShape 25">
            <a:extLst>
              <a:ext uri="{FF2B5EF4-FFF2-40B4-BE49-F238E27FC236}">
                <a16:creationId xmlns:a16="http://schemas.microsoft.com/office/drawing/2014/main" id="{A4CF9523-781A-48C3-AE40-F64C2495851A}"/>
              </a:ext>
            </a:extLst>
          </p:cNvPr>
          <p:cNvCxnSpPr>
            <a:cxnSpLocks noChangeShapeType="1"/>
            <a:stCxn id="19471" idx="0"/>
            <a:endCxn id="19467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2" name="AutoShape 26">
            <a:extLst>
              <a:ext uri="{FF2B5EF4-FFF2-40B4-BE49-F238E27FC236}">
                <a16:creationId xmlns:a16="http://schemas.microsoft.com/office/drawing/2014/main" id="{C36149D3-BF86-4E89-8CC8-00E2500D272D}"/>
              </a:ext>
            </a:extLst>
          </p:cNvPr>
          <p:cNvCxnSpPr>
            <a:cxnSpLocks noChangeShapeType="1"/>
            <a:stCxn id="19476" idx="0"/>
            <a:endCxn id="19470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3" name="AutoShape 27">
            <a:extLst>
              <a:ext uri="{FF2B5EF4-FFF2-40B4-BE49-F238E27FC236}">
                <a16:creationId xmlns:a16="http://schemas.microsoft.com/office/drawing/2014/main" id="{6FFA2A6C-AD55-44E7-8853-756555E56004}"/>
              </a:ext>
            </a:extLst>
          </p:cNvPr>
          <p:cNvCxnSpPr>
            <a:cxnSpLocks noChangeShapeType="1"/>
            <a:stCxn id="19478" idx="0"/>
            <a:endCxn id="19471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4" name="AutoShape 28">
            <a:extLst>
              <a:ext uri="{FF2B5EF4-FFF2-40B4-BE49-F238E27FC236}">
                <a16:creationId xmlns:a16="http://schemas.microsoft.com/office/drawing/2014/main" id="{CA65BCCE-536F-4E95-A4B1-989D75771C19}"/>
              </a:ext>
            </a:extLst>
          </p:cNvPr>
          <p:cNvCxnSpPr>
            <a:cxnSpLocks noChangeShapeType="1"/>
            <a:stCxn id="19470" idx="2"/>
            <a:endCxn id="19477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5" name="AutoShape 29">
            <a:extLst>
              <a:ext uri="{FF2B5EF4-FFF2-40B4-BE49-F238E27FC236}">
                <a16:creationId xmlns:a16="http://schemas.microsoft.com/office/drawing/2014/main" id="{71841B9B-5381-4E36-ABC3-FB8FFBBAA4E4}"/>
              </a:ext>
            </a:extLst>
          </p:cNvPr>
          <p:cNvCxnSpPr>
            <a:cxnSpLocks noChangeShapeType="1"/>
            <a:stCxn id="19471" idx="2"/>
            <a:endCxn id="19479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86" name="AutoShape 30">
            <a:extLst>
              <a:ext uri="{FF2B5EF4-FFF2-40B4-BE49-F238E27FC236}">
                <a16:creationId xmlns:a16="http://schemas.microsoft.com/office/drawing/2014/main" id="{0BAEEA3C-F042-4F26-A40F-D156B4EF9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 </a:t>
            </a:r>
          </a:p>
        </p:txBody>
      </p:sp>
      <p:cxnSp>
        <p:nvCxnSpPr>
          <p:cNvPr id="19487" name="AutoShape 31">
            <a:extLst>
              <a:ext uri="{FF2B5EF4-FFF2-40B4-BE49-F238E27FC236}">
                <a16:creationId xmlns:a16="http://schemas.microsoft.com/office/drawing/2014/main" id="{4051FD5D-1433-4D54-8899-40625D9A0F71}"/>
              </a:ext>
            </a:extLst>
          </p:cNvPr>
          <p:cNvCxnSpPr>
            <a:cxnSpLocks noChangeShapeType="1"/>
            <a:stCxn id="19466" idx="0"/>
            <a:endCxn id="19486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88" name="AutoShape 32">
            <a:extLst>
              <a:ext uri="{FF2B5EF4-FFF2-40B4-BE49-F238E27FC236}">
                <a16:creationId xmlns:a16="http://schemas.microsoft.com/office/drawing/2014/main" id="{F368B749-C437-4A54-9703-20AA7623BF85}"/>
              </a:ext>
            </a:extLst>
          </p:cNvPr>
          <p:cNvCxnSpPr>
            <a:cxnSpLocks noChangeShapeType="1"/>
            <a:stCxn id="19467" idx="0"/>
            <a:endCxn id="19486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89" name="Line 33">
            <a:extLst>
              <a:ext uri="{FF2B5EF4-FFF2-40B4-BE49-F238E27FC236}">
                <a16:creationId xmlns:a16="http://schemas.microsoft.com/office/drawing/2014/main" id="{7784B20E-BBED-4B19-8EA3-9ABA22D7C4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13313" y="4743450"/>
            <a:ext cx="288131" cy="28575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9490" name="Line 34">
            <a:extLst>
              <a:ext uri="{FF2B5EF4-FFF2-40B4-BE49-F238E27FC236}">
                <a16:creationId xmlns:a16="http://schemas.microsoft.com/office/drawing/2014/main" id="{2E170E66-90F6-45E3-BA78-D993D3F95C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7450" y="4743450"/>
            <a:ext cx="285750" cy="28575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90FB4DA3-93C2-40E5-8579-501F3F8CD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4C629E93-7FCF-42DC-96F8-AE4EF36CE475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13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888ED990-3F7F-4916-8BC6-75FFE1950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" y="928690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F5978392-7A4A-49F9-A962-E4BD36963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22885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Recursive call, …, base case, merge</a:t>
            </a:r>
          </a:p>
        </p:txBody>
      </p:sp>
      <p:cxnSp>
        <p:nvCxnSpPr>
          <p:cNvPr id="20484" name="AutoShape 4">
            <a:extLst>
              <a:ext uri="{FF2B5EF4-FFF2-40B4-BE49-F238E27FC236}">
                <a16:creationId xmlns:a16="http://schemas.microsoft.com/office/drawing/2014/main" id="{6332B24D-D679-4574-8B5A-C75A4D620A9A}"/>
              </a:ext>
            </a:extLst>
          </p:cNvPr>
          <p:cNvCxnSpPr>
            <a:cxnSpLocks noChangeShapeType="1"/>
            <a:stCxn id="20492" idx="0"/>
            <a:endCxn id="20490" idx="2"/>
          </p:cNvCxnSpPr>
          <p:nvPr/>
        </p:nvCxnSpPr>
        <p:spPr bwMode="auto">
          <a:xfrm flipV="1">
            <a:off x="2228853" y="3890963"/>
            <a:ext cx="792956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5" name="AutoShape 5">
            <a:extLst>
              <a:ext uri="{FF2B5EF4-FFF2-40B4-BE49-F238E27FC236}">
                <a16:creationId xmlns:a16="http://schemas.microsoft.com/office/drawing/2014/main" id="{12063A0B-485F-4B01-8C63-B9BC21B86E7D}"/>
              </a:ext>
            </a:extLst>
          </p:cNvPr>
          <p:cNvCxnSpPr>
            <a:cxnSpLocks noChangeShapeType="1"/>
            <a:stCxn id="20493" idx="0"/>
            <a:endCxn id="20490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6" name="AutoShape 6">
            <a:extLst>
              <a:ext uri="{FF2B5EF4-FFF2-40B4-BE49-F238E27FC236}">
                <a16:creationId xmlns:a16="http://schemas.microsoft.com/office/drawing/2014/main" id="{FE5306EA-67A0-4401-8D34-3AA152B6B0FE}"/>
              </a:ext>
            </a:extLst>
          </p:cNvPr>
          <p:cNvCxnSpPr>
            <a:cxnSpLocks noChangeShapeType="1"/>
            <a:stCxn id="20496" idx="0"/>
            <a:endCxn id="20492" idx="2"/>
          </p:cNvCxnSpPr>
          <p:nvPr/>
        </p:nvCxnSpPr>
        <p:spPr bwMode="auto">
          <a:xfrm flipV="1">
            <a:off x="1870475" y="4660106"/>
            <a:ext cx="358378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7" name="AutoShape 7">
            <a:extLst>
              <a:ext uri="{FF2B5EF4-FFF2-40B4-BE49-F238E27FC236}">
                <a16:creationId xmlns:a16="http://schemas.microsoft.com/office/drawing/2014/main" id="{F2E757A7-2273-4EFD-AA79-05F4A256C429}"/>
              </a:ext>
            </a:extLst>
          </p:cNvPr>
          <p:cNvCxnSpPr>
            <a:cxnSpLocks noChangeShapeType="1"/>
            <a:endCxn id="20493" idx="2"/>
          </p:cNvCxnSpPr>
          <p:nvPr/>
        </p:nvCxnSpPr>
        <p:spPr bwMode="auto">
          <a:xfrm flipV="1">
            <a:off x="3462340" y="4660109"/>
            <a:ext cx="359569" cy="441722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8" name="AutoShape 8">
            <a:extLst>
              <a:ext uri="{FF2B5EF4-FFF2-40B4-BE49-F238E27FC236}">
                <a16:creationId xmlns:a16="http://schemas.microsoft.com/office/drawing/2014/main" id="{EF085F5E-21C9-4F33-9D52-C5D2D3BC0623}"/>
              </a:ext>
            </a:extLst>
          </p:cNvPr>
          <p:cNvCxnSpPr>
            <a:cxnSpLocks noChangeShapeType="1"/>
            <a:stCxn id="20492" idx="2"/>
            <a:endCxn id="20497" idx="0"/>
          </p:cNvCxnSpPr>
          <p:nvPr/>
        </p:nvCxnSpPr>
        <p:spPr bwMode="auto">
          <a:xfrm>
            <a:off x="2228850" y="4660106"/>
            <a:ext cx="371475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9" name="AutoShape 9">
            <a:extLst>
              <a:ext uri="{FF2B5EF4-FFF2-40B4-BE49-F238E27FC236}">
                <a16:creationId xmlns:a16="http://schemas.microsoft.com/office/drawing/2014/main" id="{81B3E98B-7EAC-44CF-A4B0-CCDA6BF79FD9}"/>
              </a:ext>
            </a:extLst>
          </p:cNvPr>
          <p:cNvCxnSpPr>
            <a:cxnSpLocks noChangeShapeType="1"/>
            <a:stCxn id="20493" idx="2"/>
          </p:cNvCxnSpPr>
          <p:nvPr/>
        </p:nvCxnSpPr>
        <p:spPr bwMode="auto">
          <a:xfrm>
            <a:off x="3821909" y="4660109"/>
            <a:ext cx="378619" cy="441722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490" name="AutoShape 10">
            <a:extLst>
              <a:ext uri="{FF2B5EF4-FFF2-40B4-BE49-F238E27FC236}">
                <a16:creationId xmlns:a16="http://schemas.microsoft.com/office/drawing/2014/main" id="{377B2AD1-6E68-46F3-AADE-CC8F5ACD3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</a:t>
            </a:r>
          </a:p>
        </p:txBody>
      </p:sp>
      <p:sp>
        <p:nvSpPr>
          <p:cNvPr id="20491" name="AutoShape 11">
            <a:extLst>
              <a:ext uri="{FF2B5EF4-FFF2-40B4-BE49-F238E27FC236}">
                <a16:creationId xmlns:a16="http://schemas.microsoft.com/office/drawing/2014/main" id="{D5C148FB-FA7E-4261-8E33-6F221E431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492" name="AutoShape 12">
            <a:extLst>
              <a:ext uri="{FF2B5EF4-FFF2-40B4-BE49-F238E27FC236}">
                <a16:creationId xmlns:a16="http://schemas.microsoft.com/office/drawing/2014/main" id="{2239AB7E-7697-4618-A0ED-CC35A27B1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4339831"/>
            <a:ext cx="1143000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20493" name="AutoShape 13">
            <a:extLst>
              <a:ext uri="{FF2B5EF4-FFF2-40B4-BE49-F238E27FC236}">
                <a16:creationId xmlns:a16="http://schemas.microsoft.com/office/drawing/2014/main" id="{640B021E-7B54-443F-910F-3880A1FD5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1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9  4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 4  9</a:t>
            </a:r>
          </a:p>
        </p:txBody>
      </p:sp>
      <p:sp>
        <p:nvSpPr>
          <p:cNvPr id="20494" name="AutoShape 14">
            <a:extLst>
              <a:ext uri="{FF2B5EF4-FFF2-40B4-BE49-F238E27FC236}">
                <a16:creationId xmlns:a16="http://schemas.microsoft.com/office/drawing/2014/main" id="{F11D488C-E7E2-4001-9648-2CB3CCA21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495" name="AutoShape 15">
            <a:extLst>
              <a:ext uri="{FF2B5EF4-FFF2-40B4-BE49-F238E27FC236}">
                <a16:creationId xmlns:a16="http://schemas.microsoft.com/office/drawing/2014/main" id="{679D712D-9763-44DF-9EEA-6B04874B0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496" name="AutoShape 16">
            <a:extLst>
              <a:ext uri="{FF2B5EF4-FFF2-40B4-BE49-F238E27FC236}">
                <a16:creationId xmlns:a16="http://schemas.microsoft.com/office/drawing/2014/main" id="{C5E46D3A-FBCE-4C1E-8F98-490B300B3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0497" name="AutoShape 17">
            <a:extLst>
              <a:ext uri="{FF2B5EF4-FFF2-40B4-BE49-F238E27FC236}">
                <a16:creationId xmlns:a16="http://schemas.microsoft.com/office/drawing/2014/main" id="{A8124DCD-2F38-4C09-A4DE-52263EE13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08975"/>
            <a:ext cx="62865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2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0498" name="AutoShape 18">
            <a:extLst>
              <a:ext uri="{FF2B5EF4-FFF2-40B4-BE49-F238E27FC236}">
                <a16:creationId xmlns:a16="http://schemas.microsoft.com/office/drawing/2014/main" id="{EE0DFA57-0040-4CE2-8D97-75B12C3E1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499" name="AutoShape 19">
            <a:extLst>
              <a:ext uri="{FF2B5EF4-FFF2-40B4-BE49-F238E27FC236}">
                <a16:creationId xmlns:a16="http://schemas.microsoft.com/office/drawing/2014/main" id="{F132432C-B32F-4796-B280-F5746ED4D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500" name="AutoShape 20">
            <a:extLst>
              <a:ext uri="{FF2B5EF4-FFF2-40B4-BE49-F238E27FC236}">
                <a16:creationId xmlns:a16="http://schemas.microsoft.com/office/drawing/2014/main" id="{0E56BE31-F2C9-4B9E-917C-23426E189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0501" name="AutoShape 21">
            <a:extLst>
              <a:ext uri="{FF2B5EF4-FFF2-40B4-BE49-F238E27FC236}">
                <a16:creationId xmlns:a16="http://schemas.microsoft.com/office/drawing/2014/main" id="{BF23A2C7-F862-42A4-91B7-BDCDA03B2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20502" name="AutoShape 22">
            <a:extLst>
              <a:ext uri="{FF2B5EF4-FFF2-40B4-BE49-F238E27FC236}">
                <a16:creationId xmlns:a16="http://schemas.microsoft.com/office/drawing/2014/main" id="{DD5F5D14-2B2E-4ADC-81C9-201852946697}"/>
              </a:ext>
            </a:extLst>
          </p:cNvPr>
          <p:cNvCxnSpPr>
            <a:cxnSpLocks noChangeShapeType="1"/>
            <a:stCxn id="20494" idx="0"/>
            <a:endCxn id="20491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3" name="AutoShape 23">
            <a:extLst>
              <a:ext uri="{FF2B5EF4-FFF2-40B4-BE49-F238E27FC236}">
                <a16:creationId xmlns:a16="http://schemas.microsoft.com/office/drawing/2014/main" id="{7ED536D4-7622-42D5-B8E2-ED7C72392FB9}"/>
              </a:ext>
            </a:extLst>
          </p:cNvPr>
          <p:cNvCxnSpPr>
            <a:cxnSpLocks noChangeShapeType="1"/>
            <a:stCxn id="20495" idx="0"/>
            <a:endCxn id="20491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4" name="AutoShape 24">
            <a:extLst>
              <a:ext uri="{FF2B5EF4-FFF2-40B4-BE49-F238E27FC236}">
                <a16:creationId xmlns:a16="http://schemas.microsoft.com/office/drawing/2014/main" id="{63C5A868-C660-422B-BF67-A7F643B5DBBA}"/>
              </a:ext>
            </a:extLst>
          </p:cNvPr>
          <p:cNvCxnSpPr>
            <a:cxnSpLocks noChangeShapeType="1"/>
            <a:stCxn id="20498" idx="0"/>
            <a:endCxn id="20494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5" name="AutoShape 25">
            <a:extLst>
              <a:ext uri="{FF2B5EF4-FFF2-40B4-BE49-F238E27FC236}">
                <a16:creationId xmlns:a16="http://schemas.microsoft.com/office/drawing/2014/main" id="{D5ACBB5F-3418-4AAD-AB2F-CA110BE1D74C}"/>
              </a:ext>
            </a:extLst>
          </p:cNvPr>
          <p:cNvCxnSpPr>
            <a:cxnSpLocks noChangeShapeType="1"/>
            <a:stCxn id="20500" idx="0"/>
            <a:endCxn id="20495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6" name="AutoShape 26">
            <a:extLst>
              <a:ext uri="{FF2B5EF4-FFF2-40B4-BE49-F238E27FC236}">
                <a16:creationId xmlns:a16="http://schemas.microsoft.com/office/drawing/2014/main" id="{8C0FBE22-6F2A-4530-A362-2D018A86BFBA}"/>
              </a:ext>
            </a:extLst>
          </p:cNvPr>
          <p:cNvCxnSpPr>
            <a:cxnSpLocks noChangeShapeType="1"/>
            <a:stCxn id="20494" idx="2"/>
            <a:endCxn id="20499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7" name="AutoShape 27">
            <a:extLst>
              <a:ext uri="{FF2B5EF4-FFF2-40B4-BE49-F238E27FC236}">
                <a16:creationId xmlns:a16="http://schemas.microsoft.com/office/drawing/2014/main" id="{10345584-4AB3-48A6-8BD8-AE91D8960F79}"/>
              </a:ext>
            </a:extLst>
          </p:cNvPr>
          <p:cNvCxnSpPr>
            <a:cxnSpLocks noChangeShapeType="1"/>
            <a:stCxn id="20495" idx="2"/>
            <a:endCxn id="20501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08" name="AutoShape 28">
            <a:extLst>
              <a:ext uri="{FF2B5EF4-FFF2-40B4-BE49-F238E27FC236}">
                <a16:creationId xmlns:a16="http://schemas.microsoft.com/office/drawing/2014/main" id="{61DE5E5C-456A-4E48-AD32-0B74F1B2E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</a:t>
            </a:r>
          </a:p>
        </p:txBody>
      </p:sp>
      <p:cxnSp>
        <p:nvCxnSpPr>
          <p:cNvPr id="20509" name="AutoShape 29">
            <a:extLst>
              <a:ext uri="{FF2B5EF4-FFF2-40B4-BE49-F238E27FC236}">
                <a16:creationId xmlns:a16="http://schemas.microsoft.com/office/drawing/2014/main" id="{1F8994D8-76CF-4088-91D6-23167DA196EA}"/>
              </a:ext>
            </a:extLst>
          </p:cNvPr>
          <p:cNvCxnSpPr>
            <a:cxnSpLocks noChangeShapeType="1"/>
            <a:stCxn id="20490" idx="0"/>
            <a:endCxn id="20508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10" name="AutoShape 30">
            <a:extLst>
              <a:ext uri="{FF2B5EF4-FFF2-40B4-BE49-F238E27FC236}">
                <a16:creationId xmlns:a16="http://schemas.microsoft.com/office/drawing/2014/main" id="{91C47C3F-8FB0-4A74-B99A-3323CA76BA06}"/>
              </a:ext>
            </a:extLst>
          </p:cNvPr>
          <p:cNvCxnSpPr>
            <a:cxnSpLocks noChangeShapeType="1"/>
            <a:stCxn id="20491" idx="0"/>
            <a:endCxn id="20508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11" name="Line 31">
            <a:extLst>
              <a:ext uri="{FF2B5EF4-FFF2-40B4-BE49-F238E27FC236}">
                <a16:creationId xmlns:a16="http://schemas.microsoft.com/office/drawing/2014/main" id="{4FE44D10-660E-4C4C-A76F-57A3AE5208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3513" y="4743450"/>
            <a:ext cx="288131" cy="28575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512" name="Line 32">
            <a:extLst>
              <a:ext uri="{FF2B5EF4-FFF2-40B4-BE49-F238E27FC236}">
                <a16:creationId xmlns:a16="http://schemas.microsoft.com/office/drawing/2014/main" id="{A27319A8-F81B-430C-AD22-687321296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4743450"/>
            <a:ext cx="285750" cy="28575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0513" name="AutoShape 33">
            <a:extLst>
              <a:ext uri="{FF2B5EF4-FFF2-40B4-BE49-F238E27FC236}">
                <a16:creationId xmlns:a16="http://schemas.microsoft.com/office/drawing/2014/main" id="{F0D6A11E-594C-4AF6-B1D4-90E040116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0514" name="AutoShape 34">
            <a:extLst>
              <a:ext uri="{FF2B5EF4-FFF2-40B4-BE49-F238E27FC236}">
                <a16:creationId xmlns:a16="http://schemas.microsoft.com/office/drawing/2014/main" id="{679577A2-38E8-4271-800D-8AACD18B5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4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42B3E836-66BE-4ABD-8FEA-1776F6D7D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719D3621-D45F-4F88-B58D-968B356ADD4D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14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E8825961-71BD-4F6D-A2B7-D59D35838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1" y="933683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27366B8B-92C5-491D-BB45-C32DC2A95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28600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Merge</a:t>
            </a:r>
          </a:p>
        </p:txBody>
      </p:sp>
      <p:cxnSp>
        <p:nvCxnSpPr>
          <p:cNvPr id="21508" name="AutoShape 4">
            <a:extLst>
              <a:ext uri="{FF2B5EF4-FFF2-40B4-BE49-F238E27FC236}">
                <a16:creationId xmlns:a16="http://schemas.microsoft.com/office/drawing/2014/main" id="{E5FBEFBA-FCC3-4DFB-B2B0-7889C13FE259}"/>
              </a:ext>
            </a:extLst>
          </p:cNvPr>
          <p:cNvCxnSpPr>
            <a:cxnSpLocks noChangeShapeType="1"/>
            <a:stCxn id="21516" idx="0"/>
            <a:endCxn id="21514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09" name="AutoShape 5">
            <a:extLst>
              <a:ext uri="{FF2B5EF4-FFF2-40B4-BE49-F238E27FC236}">
                <a16:creationId xmlns:a16="http://schemas.microsoft.com/office/drawing/2014/main" id="{81083AC5-AD88-4E26-BFDA-6683BED868BB}"/>
              </a:ext>
            </a:extLst>
          </p:cNvPr>
          <p:cNvCxnSpPr>
            <a:cxnSpLocks noChangeShapeType="1"/>
            <a:stCxn id="21517" idx="0"/>
            <a:endCxn id="21514" idx="2"/>
          </p:cNvCxnSpPr>
          <p:nvPr/>
        </p:nvCxnSpPr>
        <p:spPr bwMode="auto">
          <a:xfrm flipH="1" flipV="1">
            <a:off x="3021809" y="3890963"/>
            <a:ext cx="822722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0" name="AutoShape 6">
            <a:extLst>
              <a:ext uri="{FF2B5EF4-FFF2-40B4-BE49-F238E27FC236}">
                <a16:creationId xmlns:a16="http://schemas.microsoft.com/office/drawing/2014/main" id="{20A1F30F-E3F4-49B7-8B6E-FB386C0745A0}"/>
              </a:ext>
            </a:extLst>
          </p:cNvPr>
          <p:cNvCxnSpPr>
            <a:cxnSpLocks noChangeShapeType="1"/>
            <a:stCxn id="21520" idx="0"/>
            <a:endCxn id="21516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1" name="AutoShape 7">
            <a:extLst>
              <a:ext uri="{FF2B5EF4-FFF2-40B4-BE49-F238E27FC236}">
                <a16:creationId xmlns:a16="http://schemas.microsoft.com/office/drawing/2014/main" id="{D87A3299-578C-40E1-A510-2BD8D633E17A}"/>
              </a:ext>
            </a:extLst>
          </p:cNvPr>
          <p:cNvCxnSpPr>
            <a:cxnSpLocks noChangeShapeType="1"/>
            <a:stCxn id="21522" idx="0"/>
            <a:endCxn id="21517" idx="2"/>
          </p:cNvCxnSpPr>
          <p:nvPr/>
        </p:nvCxnSpPr>
        <p:spPr bwMode="auto">
          <a:xfrm flipV="1">
            <a:off x="3462340" y="4660106"/>
            <a:ext cx="383381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2" name="AutoShape 8">
            <a:extLst>
              <a:ext uri="{FF2B5EF4-FFF2-40B4-BE49-F238E27FC236}">
                <a16:creationId xmlns:a16="http://schemas.microsoft.com/office/drawing/2014/main" id="{1414D13E-17D3-4670-A9F1-4E26F28BACB0}"/>
              </a:ext>
            </a:extLst>
          </p:cNvPr>
          <p:cNvCxnSpPr>
            <a:cxnSpLocks noChangeShapeType="1"/>
            <a:stCxn id="21516" idx="2"/>
            <a:endCxn id="21521" idx="0"/>
          </p:cNvCxnSpPr>
          <p:nvPr/>
        </p:nvCxnSpPr>
        <p:spPr bwMode="auto">
          <a:xfrm>
            <a:off x="2220516" y="4660106"/>
            <a:ext cx="37980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13" name="AutoShape 9">
            <a:extLst>
              <a:ext uri="{FF2B5EF4-FFF2-40B4-BE49-F238E27FC236}">
                <a16:creationId xmlns:a16="http://schemas.microsoft.com/office/drawing/2014/main" id="{781ECCDE-A27B-45F9-B82D-562A9B8BF799}"/>
              </a:ext>
            </a:extLst>
          </p:cNvPr>
          <p:cNvCxnSpPr>
            <a:cxnSpLocks noChangeShapeType="1"/>
            <a:stCxn id="21517" idx="2"/>
            <a:endCxn id="21523" idx="0"/>
          </p:cNvCxnSpPr>
          <p:nvPr/>
        </p:nvCxnSpPr>
        <p:spPr bwMode="auto">
          <a:xfrm>
            <a:off x="3845722" y="4660106"/>
            <a:ext cx="354806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14" name="AutoShape 10">
            <a:extLst>
              <a:ext uri="{FF2B5EF4-FFF2-40B4-BE49-F238E27FC236}">
                <a16:creationId xmlns:a16="http://schemas.microsoft.com/office/drawing/2014/main" id="{9F2F5EAA-0699-472A-A597-B50012D5A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2  4  7  9</a:t>
            </a:r>
          </a:p>
        </p:txBody>
      </p:sp>
      <p:sp>
        <p:nvSpPr>
          <p:cNvPr id="21515" name="AutoShape 11">
            <a:extLst>
              <a:ext uri="{FF2B5EF4-FFF2-40B4-BE49-F238E27FC236}">
                <a16:creationId xmlns:a16="http://schemas.microsoft.com/office/drawing/2014/main" id="{FB5990D2-7521-46B0-80BF-DC9B10DB2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16" name="AutoShape 12">
            <a:extLst>
              <a:ext uri="{FF2B5EF4-FFF2-40B4-BE49-F238E27FC236}">
                <a16:creationId xmlns:a16="http://schemas.microsoft.com/office/drawing/2014/main" id="{609D3F8B-919E-48C6-9FCA-6383E171B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21517" name="AutoShape 13">
            <a:extLst>
              <a:ext uri="{FF2B5EF4-FFF2-40B4-BE49-F238E27FC236}">
                <a16:creationId xmlns:a16="http://schemas.microsoft.com/office/drawing/2014/main" id="{E761A7A3-DD26-4D76-99C6-6EB87D94E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837" y="4339831"/>
            <a:ext cx="1196578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9  4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4  9</a:t>
            </a:r>
          </a:p>
        </p:txBody>
      </p:sp>
      <p:sp>
        <p:nvSpPr>
          <p:cNvPr id="21518" name="AutoShape 14">
            <a:extLst>
              <a:ext uri="{FF2B5EF4-FFF2-40B4-BE49-F238E27FC236}">
                <a16:creationId xmlns:a16="http://schemas.microsoft.com/office/drawing/2014/main" id="{0C94238A-554D-4B31-9E33-56E4B5FB3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19" name="AutoShape 15">
            <a:extLst>
              <a:ext uri="{FF2B5EF4-FFF2-40B4-BE49-F238E27FC236}">
                <a16:creationId xmlns:a16="http://schemas.microsoft.com/office/drawing/2014/main" id="{1DCA622E-78CA-4A91-A143-5673C193E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20" name="AutoShape 16">
            <a:extLst>
              <a:ext uri="{FF2B5EF4-FFF2-40B4-BE49-F238E27FC236}">
                <a16:creationId xmlns:a16="http://schemas.microsoft.com/office/drawing/2014/main" id="{CA1C7368-1DEC-4186-89D0-1E2D5DC7C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1521" name="AutoShape 17">
            <a:extLst>
              <a:ext uri="{FF2B5EF4-FFF2-40B4-BE49-F238E27FC236}">
                <a16:creationId xmlns:a16="http://schemas.microsoft.com/office/drawing/2014/main" id="{72FB19C1-9BB8-4868-B096-1FAF2BFE1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08975"/>
            <a:ext cx="62865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2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1522" name="AutoShape 18">
            <a:extLst>
              <a:ext uri="{FF2B5EF4-FFF2-40B4-BE49-F238E27FC236}">
                <a16:creationId xmlns:a16="http://schemas.microsoft.com/office/drawing/2014/main" id="{5C67B0DE-AA08-4529-9B99-99CC14CA0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1523" name="AutoShape 19">
            <a:extLst>
              <a:ext uri="{FF2B5EF4-FFF2-40B4-BE49-F238E27FC236}">
                <a16:creationId xmlns:a16="http://schemas.microsoft.com/office/drawing/2014/main" id="{D1663F6B-D4B4-469C-B78F-5AB5E8F5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4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</a:t>
            </a:r>
          </a:p>
        </p:txBody>
      </p:sp>
      <p:sp>
        <p:nvSpPr>
          <p:cNvPr id="21524" name="AutoShape 20">
            <a:extLst>
              <a:ext uri="{FF2B5EF4-FFF2-40B4-BE49-F238E27FC236}">
                <a16:creationId xmlns:a16="http://schemas.microsoft.com/office/drawing/2014/main" id="{8677E963-E08B-449E-93E9-BE541A811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25" name="AutoShape 21">
            <a:extLst>
              <a:ext uri="{FF2B5EF4-FFF2-40B4-BE49-F238E27FC236}">
                <a16:creationId xmlns:a16="http://schemas.microsoft.com/office/drawing/2014/main" id="{FC697334-C254-44ED-AE31-55E4D3168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26" name="AutoShape 22">
            <a:extLst>
              <a:ext uri="{FF2B5EF4-FFF2-40B4-BE49-F238E27FC236}">
                <a16:creationId xmlns:a16="http://schemas.microsoft.com/office/drawing/2014/main" id="{D4DC9A2E-6662-4DD0-A0C8-A9B67E2F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21527" name="AutoShape 23">
            <a:extLst>
              <a:ext uri="{FF2B5EF4-FFF2-40B4-BE49-F238E27FC236}">
                <a16:creationId xmlns:a16="http://schemas.microsoft.com/office/drawing/2014/main" id="{767D05D8-4F12-49D9-A5A7-0ECA1FB1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</a:p>
        </p:txBody>
      </p:sp>
      <p:cxnSp>
        <p:nvCxnSpPr>
          <p:cNvPr id="21528" name="AutoShape 24">
            <a:extLst>
              <a:ext uri="{FF2B5EF4-FFF2-40B4-BE49-F238E27FC236}">
                <a16:creationId xmlns:a16="http://schemas.microsoft.com/office/drawing/2014/main" id="{658D6224-664F-43F2-8DC5-3BA0DB96D3CB}"/>
              </a:ext>
            </a:extLst>
          </p:cNvPr>
          <p:cNvCxnSpPr>
            <a:cxnSpLocks noChangeShapeType="1"/>
            <a:stCxn id="21518" idx="0"/>
            <a:endCxn id="21515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29" name="AutoShape 25">
            <a:extLst>
              <a:ext uri="{FF2B5EF4-FFF2-40B4-BE49-F238E27FC236}">
                <a16:creationId xmlns:a16="http://schemas.microsoft.com/office/drawing/2014/main" id="{6069037F-3DD4-4EDD-92B4-121CE4DEC05B}"/>
              </a:ext>
            </a:extLst>
          </p:cNvPr>
          <p:cNvCxnSpPr>
            <a:cxnSpLocks noChangeShapeType="1"/>
            <a:stCxn id="21519" idx="0"/>
            <a:endCxn id="21515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0" name="AutoShape 26">
            <a:extLst>
              <a:ext uri="{FF2B5EF4-FFF2-40B4-BE49-F238E27FC236}">
                <a16:creationId xmlns:a16="http://schemas.microsoft.com/office/drawing/2014/main" id="{35FA070D-1FA8-4DC1-99A4-AB68F75F971D}"/>
              </a:ext>
            </a:extLst>
          </p:cNvPr>
          <p:cNvCxnSpPr>
            <a:cxnSpLocks noChangeShapeType="1"/>
            <a:stCxn id="21524" idx="0"/>
            <a:endCxn id="21518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1" name="AutoShape 27">
            <a:extLst>
              <a:ext uri="{FF2B5EF4-FFF2-40B4-BE49-F238E27FC236}">
                <a16:creationId xmlns:a16="http://schemas.microsoft.com/office/drawing/2014/main" id="{D0E67326-8B7D-495D-99F6-D420972748F1}"/>
              </a:ext>
            </a:extLst>
          </p:cNvPr>
          <p:cNvCxnSpPr>
            <a:cxnSpLocks noChangeShapeType="1"/>
            <a:stCxn id="21526" idx="0"/>
            <a:endCxn id="21519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2" name="AutoShape 28">
            <a:extLst>
              <a:ext uri="{FF2B5EF4-FFF2-40B4-BE49-F238E27FC236}">
                <a16:creationId xmlns:a16="http://schemas.microsoft.com/office/drawing/2014/main" id="{73A6E0A4-CBED-454F-9C58-781977C10A6C}"/>
              </a:ext>
            </a:extLst>
          </p:cNvPr>
          <p:cNvCxnSpPr>
            <a:cxnSpLocks noChangeShapeType="1"/>
            <a:stCxn id="21518" idx="2"/>
            <a:endCxn id="21525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3" name="AutoShape 29">
            <a:extLst>
              <a:ext uri="{FF2B5EF4-FFF2-40B4-BE49-F238E27FC236}">
                <a16:creationId xmlns:a16="http://schemas.microsoft.com/office/drawing/2014/main" id="{EB2147AC-A0E7-4225-B080-0C7DC50CDC56}"/>
              </a:ext>
            </a:extLst>
          </p:cNvPr>
          <p:cNvCxnSpPr>
            <a:cxnSpLocks noChangeShapeType="1"/>
            <a:stCxn id="21519" idx="2"/>
            <a:endCxn id="21527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34" name="AutoShape 30">
            <a:extLst>
              <a:ext uri="{FF2B5EF4-FFF2-40B4-BE49-F238E27FC236}">
                <a16:creationId xmlns:a16="http://schemas.microsoft.com/office/drawing/2014/main" id="{561C9671-C132-4CAA-8B34-B66FF39A5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 </a:t>
            </a:r>
          </a:p>
        </p:txBody>
      </p:sp>
      <p:cxnSp>
        <p:nvCxnSpPr>
          <p:cNvPr id="21535" name="AutoShape 31">
            <a:extLst>
              <a:ext uri="{FF2B5EF4-FFF2-40B4-BE49-F238E27FC236}">
                <a16:creationId xmlns:a16="http://schemas.microsoft.com/office/drawing/2014/main" id="{B13E04C3-560D-4EDA-8890-CB70212FCB30}"/>
              </a:ext>
            </a:extLst>
          </p:cNvPr>
          <p:cNvCxnSpPr>
            <a:cxnSpLocks noChangeShapeType="1"/>
            <a:stCxn id="21514" idx="0"/>
            <a:endCxn id="21534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36" name="AutoShape 32">
            <a:extLst>
              <a:ext uri="{FF2B5EF4-FFF2-40B4-BE49-F238E27FC236}">
                <a16:creationId xmlns:a16="http://schemas.microsoft.com/office/drawing/2014/main" id="{FF2BDDF6-8DDA-444B-9E40-D044EF246B0D}"/>
              </a:ext>
            </a:extLst>
          </p:cNvPr>
          <p:cNvCxnSpPr>
            <a:cxnSpLocks noChangeShapeType="1"/>
            <a:stCxn id="21515" idx="0"/>
            <a:endCxn id="21534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37" name="Line 33">
            <a:extLst>
              <a:ext uri="{FF2B5EF4-FFF2-40B4-BE49-F238E27FC236}">
                <a16:creationId xmlns:a16="http://schemas.microsoft.com/office/drawing/2014/main" id="{61867E27-A2B6-48F3-8FFD-98D179D77E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9063" y="4000500"/>
            <a:ext cx="459581" cy="2286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1538" name="Line 34">
            <a:extLst>
              <a:ext uri="{FF2B5EF4-FFF2-40B4-BE49-F238E27FC236}">
                <a16:creationId xmlns:a16="http://schemas.microsoft.com/office/drawing/2014/main" id="{9CCEF5A6-9C00-4FFA-96F7-F5E6AA622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0450" y="4000500"/>
            <a:ext cx="457200" cy="2286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8079EF1E-C3E1-41DA-A178-D4997A77A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E4A39AB0-6790-4C3E-B819-9A7DEA4320D1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15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53276405-C2B2-485E-BF25-2E10D2E6B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1" y="960839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A1889B80-4584-49AB-AB9E-9B550CD07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28600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Recursive call, …, merge, merge</a:t>
            </a:r>
          </a:p>
        </p:txBody>
      </p:sp>
      <p:cxnSp>
        <p:nvCxnSpPr>
          <p:cNvPr id="22532" name="AutoShape 4">
            <a:extLst>
              <a:ext uri="{FF2B5EF4-FFF2-40B4-BE49-F238E27FC236}">
                <a16:creationId xmlns:a16="http://schemas.microsoft.com/office/drawing/2014/main" id="{6AA0CD52-AA2E-4B84-AF8E-807423FCA7B2}"/>
              </a:ext>
            </a:extLst>
          </p:cNvPr>
          <p:cNvCxnSpPr>
            <a:cxnSpLocks noChangeShapeType="1"/>
            <a:stCxn id="22540" idx="0"/>
            <a:endCxn id="22538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3" name="AutoShape 5">
            <a:extLst>
              <a:ext uri="{FF2B5EF4-FFF2-40B4-BE49-F238E27FC236}">
                <a16:creationId xmlns:a16="http://schemas.microsoft.com/office/drawing/2014/main" id="{B55DAE9A-D5BB-4C76-B02F-82E7245CFDCA}"/>
              </a:ext>
            </a:extLst>
          </p:cNvPr>
          <p:cNvCxnSpPr>
            <a:cxnSpLocks noChangeShapeType="1"/>
            <a:stCxn id="22541" idx="0"/>
            <a:endCxn id="22538" idx="2"/>
          </p:cNvCxnSpPr>
          <p:nvPr/>
        </p:nvCxnSpPr>
        <p:spPr bwMode="auto">
          <a:xfrm flipH="1" flipV="1">
            <a:off x="3021809" y="3890963"/>
            <a:ext cx="822722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4" name="AutoShape 6">
            <a:extLst>
              <a:ext uri="{FF2B5EF4-FFF2-40B4-BE49-F238E27FC236}">
                <a16:creationId xmlns:a16="http://schemas.microsoft.com/office/drawing/2014/main" id="{5CD288D1-600A-4A78-B4AB-38579B7BCC84}"/>
              </a:ext>
            </a:extLst>
          </p:cNvPr>
          <p:cNvCxnSpPr>
            <a:cxnSpLocks noChangeShapeType="1"/>
            <a:stCxn id="22544" idx="0"/>
            <a:endCxn id="22540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5" name="AutoShape 7">
            <a:extLst>
              <a:ext uri="{FF2B5EF4-FFF2-40B4-BE49-F238E27FC236}">
                <a16:creationId xmlns:a16="http://schemas.microsoft.com/office/drawing/2014/main" id="{B475BE44-73CE-4AAB-946C-C85E9B9DB835}"/>
              </a:ext>
            </a:extLst>
          </p:cNvPr>
          <p:cNvCxnSpPr>
            <a:cxnSpLocks noChangeShapeType="1"/>
            <a:stCxn id="22546" idx="0"/>
            <a:endCxn id="22541" idx="2"/>
          </p:cNvCxnSpPr>
          <p:nvPr/>
        </p:nvCxnSpPr>
        <p:spPr bwMode="auto">
          <a:xfrm flipV="1">
            <a:off x="3462340" y="4660106"/>
            <a:ext cx="383381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6" name="AutoShape 8">
            <a:extLst>
              <a:ext uri="{FF2B5EF4-FFF2-40B4-BE49-F238E27FC236}">
                <a16:creationId xmlns:a16="http://schemas.microsoft.com/office/drawing/2014/main" id="{1170D9F6-F8B3-4059-B5E3-6B2820CF6ED6}"/>
              </a:ext>
            </a:extLst>
          </p:cNvPr>
          <p:cNvCxnSpPr>
            <a:cxnSpLocks noChangeShapeType="1"/>
            <a:stCxn id="22540" idx="2"/>
            <a:endCxn id="22545" idx="0"/>
          </p:cNvCxnSpPr>
          <p:nvPr/>
        </p:nvCxnSpPr>
        <p:spPr bwMode="auto">
          <a:xfrm>
            <a:off x="2220516" y="4660106"/>
            <a:ext cx="37980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7" name="AutoShape 9">
            <a:extLst>
              <a:ext uri="{FF2B5EF4-FFF2-40B4-BE49-F238E27FC236}">
                <a16:creationId xmlns:a16="http://schemas.microsoft.com/office/drawing/2014/main" id="{4EEA5E7D-6665-4344-BA53-8C0E22B9E2E4}"/>
              </a:ext>
            </a:extLst>
          </p:cNvPr>
          <p:cNvCxnSpPr>
            <a:cxnSpLocks noChangeShapeType="1"/>
            <a:stCxn id="22541" idx="2"/>
            <a:endCxn id="22547" idx="0"/>
          </p:cNvCxnSpPr>
          <p:nvPr/>
        </p:nvCxnSpPr>
        <p:spPr bwMode="auto">
          <a:xfrm>
            <a:off x="3845722" y="4660106"/>
            <a:ext cx="354806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38" name="AutoShape 10">
            <a:extLst>
              <a:ext uri="{FF2B5EF4-FFF2-40B4-BE49-F238E27FC236}">
                <a16:creationId xmlns:a16="http://schemas.microsoft.com/office/drawing/2014/main" id="{A9117624-EDB8-46E4-BA2B-38D41EF85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 dirty="0">
                <a:latin typeface="Tahoma" panose="020B0604030504040204" pitchFamily="34" charset="0"/>
              </a:rPr>
              <a:t> 7  2 </a:t>
            </a:r>
            <a:r>
              <a:rPr lang="en-US" altLang="en-US" sz="1350" b="1" dirty="0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 dirty="0">
                <a:latin typeface="Tahoma" panose="020B0604030504040204" pitchFamily="34" charset="0"/>
              </a:rPr>
              <a:t> 9  4</a:t>
            </a:r>
            <a:r>
              <a:rPr lang="en-US" altLang="en-US" sz="1350" dirty="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 dirty="0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 dirty="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dirty="0">
                <a:solidFill>
                  <a:srgbClr val="006666"/>
                </a:solidFill>
                <a:latin typeface="Tahoma" panose="020B0604030504040204" pitchFamily="34" charset="0"/>
              </a:rPr>
              <a:t>2  4  7  9</a:t>
            </a:r>
          </a:p>
        </p:txBody>
      </p:sp>
      <p:sp>
        <p:nvSpPr>
          <p:cNvPr id="22539" name="AutoShape 11">
            <a:extLst>
              <a:ext uri="{FF2B5EF4-FFF2-40B4-BE49-F238E27FC236}">
                <a16:creationId xmlns:a16="http://schemas.microsoft.com/office/drawing/2014/main" id="{CB974F36-0D26-4CD0-88B4-D5759E28D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3  8  6  1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1  3  6  8</a:t>
            </a:r>
          </a:p>
        </p:txBody>
      </p:sp>
      <p:sp>
        <p:nvSpPr>
          <p:cNvPr id="22540" name="AutoShape 12">
            <a:extLst>
              <a:ext uri="{FF2B5EF4-FFF2-40B4-BE49-F238E27FC236}">
                <a16:creationId xmlns:a16="http://schemas.microsoft.com/office/drawing/2014/main" id="{B49198EF-7172-486C-AED9-9364F3BDC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22541" name="AutoShape 13">
            <a:extLst>
              <a:ext uri="{FF2B5EF4-FFF2-40B4-BE49-F238E27FC236}">
                <a16:creationId xmlns:a16="http://schemas.microsoft.com/office/drawing/2014/main" id="{C78A8B51-4B61-4DFA-9FFB-15FD469FF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837" y="4339831"/>
            <a:ext cx="1196578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9  4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4  9</a:t>
            </a:r>
          </a:p>
        </p:txBody>
      </p:sp>
      <p:sp>
        <p:nvSpPr>
          <p:cNvPr id="22542" name="AutoShape 14">
            <a:extLst>
              <a:ext uri="{FF2B5EF4-FFF2-40B4-BE49-F238E27FC236}">
                <a16:creationId xmlns:a16="http://schemas.microsoft.com/office/drawing/2014/main" id="{99137AAE-BE5A-41A1-A5B5-374F8F80F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3  8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 3  8</a:t>
            </a:r>
          </a:p>
        </p:txBody>
      </p:sp>
      <p:sp>
        <p:nvSpPr>
          <p:cNvPr id="22543" name="AutoShape 15">
            <a:extLst>
              <a:ext uri="{FF2B5EF4-FFF2-40B4-BE49-F238E27FC236}">
                <a16:creationId xmlns:a16="http://schemas.microsoft.com/office/drawing/2014/main" id="{28670E0D-5E7E-427B-ADA9-04B588892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6  1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 1  6</a:t>
            </a:r>
          </a:p>
        </p:txBody>
      </p:sp>
      <p:sp>
        <p:nvSpPr>
          <p:cNvPr id="22544" name="AutoShape 16">
            <a:extLst>
              <a:ext uri="{FF2B5EF4-FFF2-40B4-BE49-F238E27FC236}">
                <a16:creationId xmlns:a16="http://schemas.microsoft.com/office/drawing/2014/main" id="{4FC9BA8D-DD82-4934-93AE-1F8E1BC36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2545" name="AutoShape 17">
            <a:extLst>
              <a:ext uri="{FF2B5EF4-FFF2-40B4-BE49-F238E27FC236}">
                <a16:creationId xmlns:a16="http://schemas.microsoft.com/office/drawing/2014/main" id="{7846F507-DC39-4548-A2FB-B6BA63A22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08975"/>
            <a:ext cx="62865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2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2546" name="AutoShape 18">
            <a:extLst>
              <a:ext uri="{FF2B5EF4-FFF2-40B4-BE49-F238E27FC236}">
                <a16:creationId xmlns:a16="http://schemas.microsoft.com/office/drawing/2014/main" id="{C85B4122-F9CF-402D-8C37-45CCF66C9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2547" name="AutoShape 19">
            <a:extLst>
              <a:ext uri="{FF2B5EF4-FFF2-40B4-BE49-F238E27FC236}">
                <a16:creationId xmlns:a16="http://schemas.microsoft.com/office/drawing/2014/main" id="{8C1914CE-BE68-4AFA-81C2-A6D743C15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4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</a:t>
            </a:r>
          </a:p>
        </p:txBody>
      </p:sp>
      <p:sp>
        <p:nvSpPr>
          <p:cNvPr id="22548" name="AutoShape 20">
            <a:extLst>
              <a:ext uri="{FF2B5EF4-FFF2-40B4-BE49-F238E27FC236}">
                <a16:creationId xmlns:a16="http://schemas.microsoft.com/office/drawing/2014/main" id="{20DF62C1-F4A4-4061-BC18-DFA4F1308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3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2549" name="AutoShape 21">
            <a:extLst>
              <a:ext uri="{FF2B5EF4-FFF2-40B4-BE49-F238E27FC236}">
                <a16:creationId xmlns:a16="http://schemas.microsoft.com/office/drawing/2014/main" id="{693FB6B1-5518-4301-A56A-CAD94E774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8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2550" name="AutoShape 22">
            <a:extLst>
              <a:ext uri="{FF2B5EF4-FFF2-40B4-BE49-F238E27FC236}">
                <a16:creationId xmlns:a16="http://schemas.microsoft.com/office/drawing/2014/main" id="{9FAC3B87-30B8-49A7-86A1-189C8EF55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6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2551" name="AutoShape 23">
            <a:extLst>
              <a:ext uri="{FF2B5EF4-FFF2-40B4-BE49-F238E27FC236}">
                <a16:creationId xmlns:a16="http://schemas.microsoft.com/office/drawing/2014/main" id="{1F8AF957-9BA8-4096-8E47-FCF6769AC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1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1</a:t>
            </a:r>
          </a:p>
        </p:txBody>
      </p:sp>
      <p:cxnSp>
        <p:nvCxnSpPr>
          <p:cNvPr id="22552" name="AutoShape 24">
            <a:extLst>
              <a:ext uri="{FF2B5EF4-FFF2-40B4-BE49-F238E27FC236}">
                <a16:creationId xmlns:a16="http://schemas.microsoft.com/office/drawing/2014/main" id="{88BEEA26-667D-4C1A-B81D-14A80C939B3E}"/>
              </a:ext>
            </a:extLst>
          </p:cNvPr>
          <p:cNvCxnSpPr>
            <a:cxnSpLocks noChangeShapeType="1"/>
            <a:stCxn id="22542" idx="0"/>
            <a:endCxn id="22539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3" name="AutoShape 25">
            <a:extLst>
              <a:ext uri="{FF2B5EF4-FFF2-40B4-BE49-F238E27FC236}">
                <a16:creationId xmlns:a16="http://schemas.microsoft.com/office/drawing/2014/main" id="{E3BE4135-6A48-4867-99E5-01A9231DBEFE}"/>
              </a:ext>
            </a:extLst>
          </p:cNvPr>
          <p:cNvCxnSpPr>
            <a:cxnSpLocks noChangeShapeType="1"/>
            <a:stCxn id="22543" idx="0"/>
            <a:endCxn id="22539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4" name="AutoShape 26">
            <a:extLst>
              <a:ext uri="{FF2B5EF4-FFF2-40B4-BE49-F238E27FC236}">
                <a16:creationId xmlns:a16="http://schemas.microsoft.com/office/drawing/2014/main" id="{F2C76A20-9F26-4280-B889-6945DA59C352}"/>
              </a:ext>
            </a:extLst>
          </p:cNvPr>
          <p:cNvCxnSpPr>
            <a:cxnSpLocks noChangeShapeType="1"/>
            <a:stCxn id="22548" idx="0"/>
            <a:endCxn id="22542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5" name="AutoShape 27">
            <a:extLst>
              <a:ext uri="{FF2B5EF4-FFF2-40B4-BE49-F238E27FC236}">
                <a16:creationId xmlns:a16="http://schemas.microsoft.com/office/drawing/2014/main" id="{7D53132B-1B70-4A1F-89AA-6873E256C8E4}"/>
              </a:ext>
            </a:extLst>
          </p:cNvPr>
          <p:cNvCxnSpPr>
            <a:cxnSpLocks noChangeShapeType="1"/>
            <a:stCxn id="22550" idx="0"/>
            <a:endCxn id="22543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6" name="AutoShape 28">
            <a:extLst>
              <a:ext uri="{FF2B5EF4-FFF2-40B4-BE49-F238E27FC236}">
                <a16:creationId xmlns:a16="http://schemas.microsoft.com/office/drawing/2014/main" id="{4995850B-ECB6-4AF2-AF64-9DA12926C031}"/>
              </a:ext>
            </a:extLst>
          </p:cNvPr>
          <p:cNvCxnSpPr>
            <a:cxnSpLocks noChangeShapeType="1"/>
            <a:stCxn id="22542" idx="2"/>
            <a:endCxn id="22549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7" name="AutoShape 29">
            <a:extLst>
              <a:ext uri="{FF2B5EF4-FFF2-40B4-BE49-F238E27FC236}">
                <a16:creationId xmlns:a16="http://schemas.microsoft.com/office/drawing/2014/main" id="{086C317D-ACFD-4C32-B3B3-71E510236470}"/>
              </a:ext>
            </a:extLst>
          </p:cNvPr>
          <p:cNvCxnSpPr>
            <a:cxnSpLocks noChangeShapeType="1"/>
            <a:stCxn id="22543" idx="2"/>
            <a:endCxn id="22551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58" name="AutoShape 30">
            <a:extLst>
              <a:ext uri="{FF2B5EF4-FFF2-40B4-BE49-F238E27FC236}">
                <a16:creationId xmlns:a16="http://schemas.microsoft.com/office/drawing/2014/main" id="{33DB072F-6AA4-4234-8DF9-83378D8A3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 </a:t>
            </a:r>
          </a:p>
        </p:txBody>
      </p:sp>
      <p:cxnSp>
        <p:nvCxnSpPr>
          <p:cNvPr id="22559" name="AutoShape 31">
            <a:extLst>
              <a:ext uri="{FF2B5EF4-FFF2-40B4-BE49-F238E27FC236}">
                <a16:creationId xmlns:a16="http://schemas.microsoft.com/office/drawing/2014/main" id="{B690DAFF-985E-4EFA-9A30-7A893A25CBAB}"/>
              </a:ext>
            </a:extLst>
          </p:cNvPr>
          <p:cNvCxnSpPr>
            <a:cxnSpLocks noChangeShapeType="1"/>
            <a:stCxn id="22538" idx="0"/>
            <a:endCxn id="22558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60" name="AutoShape 32">
            <a:extLst>
              <a:ext uri="{FF2B5EF4-FFF2-40B4-BE49-F238E27FC236}">
                <a16:creationId xmlns:a16="http://schemas.microsoft.com/office/drawing/2014/main" id="{E6538317-9496-461D-BAB0-24F47B233CEE}"/>
              </a:ext>
            </a:extLst>
          </p:cNvPr>
          <p:cNvCxnSpPr>
            <a:cxnSpLocks noChangeShapeType="1"/>
            <a:stCxn id="22539" idx="0"/>
            <a:endCxn id="22558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61" name="Line 33">
            <a:extLst>
              <a:ext uri="{FF2B5EF4-FFF2-40B4-BE49-F238E27FC236}">
                <a16:creationId xmlns:a16="http://schemas.microsoft.com/office/drawing/2014/main" id="{FC8B1D04-91DE-4023-A388-9BE93AD2F9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13763" y="4000500"/>
            <a:ext cx="459581" cy="2286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2562" name="Line 34">
            <a:extLst>
              <a:ext uri="{FF2B5EF4-FFF2-40B4-BE49-F238E27FC236}">
                <a16:creationId xmlns:a16="http://schemas.microsoft.com/office/drawing/2014/main" id="{51CE367A-6F56-4339-9E28-B0078C455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5150" y="4000500"/>
            <a:ext cx="457200" cy="22860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D05FE0B0-76CC-4645-8B73-3CFFE2D55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F95E5D80-138F-4EAF-8FB7-DD2544E6CEE2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16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838CAAFB-E9A7-4294-AD5D-263BE1C4C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978848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FC66ABDC-BF2F-46AF-BD33-4C8D1E1C3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34315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Merge</a:t>
            </a:r>
          </a:p>
        </p:txBody>
      </p:sp>
      <p:cxnSp>
        <p:nvCxnSpPr>
          <p:cNvPr id="23556" name="AutoShape 4">
            <a:extLst>
              <a:ext uri="{FF2B5EF4-FFF2-40B4-BE49-F238E27FC236}">
                <a16:creationId xmlns:a16="http://schemas.microsoft.com/office/drawing/2014/main" id="{3D83A6F6-3AA6-4AC4-AADB-B761E754502D}"/>
              </a:ext>
            </a:extLst>
          </p:cNvPr>
          <p:cNvCxnSpPr>
            <a:cxnSpLocks noChangeShapeType="1"/>
            <a:stCxn id="23564" idx="0"/>
            <a:endCxn id="23562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57" name="AutoShape 5">
            <a:extLst>
              <a:ext uri="{FF2B5EF4-FFF2-40B4-BE49-F238E27FC236}">
                <a16:creationId xmlns:a16="http://schemas.microsoft.com/office/drawing/2014/main" id="{7902774C-214A-4C04-B0C5-850EE08E0C23}"/>
              </a:ext>
            </a:extLst>
          </p:cNvPr>
          <p:cNvCxnSpPr>
            <a:cxnSpLocks noChangeShapeType="1"/>
            <a:stCxn id="23565" idx="0"/>
            <a:endCxn id="23562" idx="2"/>
          </p:cNvCxnSpPr>
          <p:nvPr/>
        </p:nvCxnSpPr>
        <p:spPr bwMode="auto">
          <a:xfrm flipH="1" flipV="1">
            <a:off x="3021809" y="3890963"/>
            <a:ext cx="822722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58" name="AutoShape 6">
            <a:extLst>
              <a:ext uri="{FF2B5EF4-FFF2-40B4-BE49-F238E27FC236}">
                <a16:creationId xmlns:a16="http://schemas.microsoft.com/office/drawing/2014/main" id="{6F8C65F4-1F2B-4FF5-A9F7-7708EEA1D498}"/>
              </a:ext>
            </a:extLst>
          </p:cNvPr>
          <p:cNvCxnSpPr>
            <a:cxnSpLocks noChangeShapeType="1"/>
            <a:stCxn id="23568" idx="0"/>
            <a:endCxn id="23564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59" name="AutoShape 7">
            <a:extLst>
              <a:ext uri="{FF2B5EF4-FFF2-40B4-BE49-F238E27FC236}">
                <a16:creationId xmlns:a16="http://schemas.microsoft.com/office/drawing/2014/main" id="{41FA5229-111F-4983-B7B4-04D0084BF5D1}"/>
              </a:ext>
            </a:extLst>
          </p:cNvPr>
          <p:cNvCxnSpPr>
            <a:cxnSpLocks noChangeShapeType="1"/>
            <a:stCxn id="23570" idx="0"/>
            <a:endCxn id="23565" idx="2"/>
          </p:cNvCxnSpPr>
          <p:nvPr/>
        </p:nvCxnSpPr>
        <p:spPr bwMode="auto">
          <a:xfrm flipV="1">
            <a:off x="3462340" y="4660106"/>
            <a:ext cx="383381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60" name="AutoShape 8">
            <a:extLst>
              <a:ext uri="{FF2B5EF4-FFF2-40B4-BE49-F238E27FC236}">
                <a16:creationId xmlns:a16="http://schemas.microsoft.com/office/drawing/2014/main" id="{71DE7B87-432C-4018-A8B5-12242A0A1096}"/>
              </a:ext>
            </a:extLst>
          </p:cNvPr>
          <p:cNvCxnSpPr>
            <a:cxnSpLocks noChangeShapeType="1"/>
            <a:stCxn id="23564" idx="2"/>
            <a:endCxn id="23569" idx="0"/>
          </p:cNvCxnSpPr>
          <p:nvPr/>
        </p:nvCxnSpPr>
        <p:spPr bwMode="auto">
          <a:xfrm>
            <a:off x="2220516" y="4660106"/>
            <a:ext cx="37980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61" name="AutoShape 9">
            <a:extLst>
              <a:ext uri="{FF2B5EF4-FFF2-40B4-BE49-F238E27FC236}">
                <a16:creationId xmlns:a16="http://schemas.microsoft.com/office/drawing/2014/main" id="{7E638600-53CC-4547-B898-479158C39086}"/>
              </a:ext>
            </a:extLst>
          </p:cNvPr>
          <p:cNvCxnSpPr>
            <a:cxnSpLocks noChangeShapeType="1"/>
            <a:stCxn id="23565" idx="2"/>
            <a:endCxn id="23571" idx="0"/>
          </p:cNvCxnSpPr>
          <p:nvPr/>
        </p:nvCxnSpPr>
        <p:spPr bwMode="auto">
          <a:xfrm>
            <a:off x="3845722" y="4660106"/>
            <a:ext cx="354806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62" name="AutoShape 10">
            <a:extLst>
              <a:ext uri="{FF2B5EF4-FFF2-40B4-BE49-F238E27FC236}">
                <a16:creationId xmlns:a16="http://schemas.microsoft.com/office/drawing/2014/main" id="{C87BAFFF-AF94-4575-BC1C-98C1E41A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 dirty="0">
                <a:latin typeface="Tahoma" panose="020B0604030504040204" pitchFamily="34" charset="0"/>
              </a:rPr>
              <a:t> 7  2 </a:t>
            </a:r>
            <a:r>
              <a:rPr lang="en-US" altLang="en-US" sz="1350" b="1" dirty="0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 dirty="0">
                <a:latin typeface="Tahoma" panose="020B0604030504040204" pitchFamily="34" charset="0"/>
              </a:rPr>
              <a:t> 9  4</a:t>
            </a:r>
            <a:r>
              <a:rPr lang="en-US" altLang="en-US" sz="1350" dirty="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 dirty="0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 dirty="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dirty="0">
                <a:solidFill>
                  <a:srgbClr val="006666"/>
                </a:solidFill>
                <a:latin typeface="Tahoma" panose="020B0604030504040204" pitchFamily="34" charset="0"/>
              </a:rPr>
              <a:t>2  4  7  9</a:t>
            </a:r>
          </a:p>
        </p:txBody>
      </p:sp>
      <p:sp>
        <p:nvSpPr>
          <p:cNvPr id="23563" name="AutoShape 11">
            <a:extLst>
              <a:ext uri="{FF2B5EF4-FFF2-40B4-BE49-F238E27FC236}">
                <a16:creationId xmlns:a16="http://schemas.microsoft.com/office/drawing/2014/main" id="{4CF0FB33-9259-4665-9A17-32BE25677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3  8  6  1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1  3  6  8</a:t>
            </a:r>
          </a:p>
        </p:txBody>
      </p:sp>
      <p:sp>
        <p:nvSpPr>
          <p:cNvPr id="23564" name="AutoShape 12">
            <a:extLst>
              <a:ext uri="{FF2B5EF4-FFF2-40B4-BE49-F238E27FC236}">
                <a16:creationId xmlns:a16="http://schemas.microsoft.com/office/drawing/2014/main" id="{F036FD1B-4F95-4C22-B1C3-E9B3C85F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2  7</a:t>
            </a:r>
          </a:p>
        </p:txBody>
      </p:sp>
      <p:sp>
        <p:nvSpPr>
          <p:cNvPr id="23565" name="AutoShape 13">
            <a:extLst>
              <a:ext uri="{FF2B5EF4-FFF2-40B4-BE49-F238E27FC236}">
                <a16:creationId xmlns:a16="http://schemas.microsoft.com/office/drawing/2014/main" id="{380524F9-BC8D-440A-98B0-ED629DB87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837" y="4339831"/>
            <a:ext cx="1196578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9  4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4  9</a:t>
            </a:r>
          </a:p>
        </p:txBody>
      </p:sp>
      <p:sp>
        <p:nvSpPr>
          <p:cNvPr id="23566" name="AutoShape 14">
            <a:extLst>
              <a:ext uri="{FF2B5EF4-FFF2-40B4-BE49-F238E27FC236}">
                <a16:creationId xmlns:a16="http://schemas.microsoft.com/office/drawing/2014/main" id="{B3D21F7D-6EDC-4D78-80FD-B7D295E96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3  8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 3  8</a:t>
            </a:r>
          </a:p>
        </p:txBody>
      </p:sp>
      <p:sp>
        <p:nvSpPr>
          <p:cNvPr id="23567" name="AutoShape 15">
            <a:extLst>
              <a:ext uri="{FF2B5EF4-FFF2-40B4-BE49-F238E27FC236}">
                <a16:creationId xmlns:a16="http://schemas.microsoft.com/office/drawing/2014/main" id="{5B13749F-60A9-457F-9536-C328A3EF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6  1 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 1  6</a:t>
            </a:r>
          </a:p>
        </p:txBody>
      </p:sp>
      <p:sp>
        <p:nvSpPr>
          <p:cNvPr id="23568" name="AutoShape 16">
            <a:extLst>
              <a:ext uri="{FF2B5EF4-FFF2-40B4-BE49-F238E27FC236}">
                <a16:creationId xmlns:a16="http://schemas.microsoft.com/office/drawing/2014/main" id="{615848E3-20A8-4EAE-915D-7DFB8BFBB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3569" name="AutoShape 17">
            <a:extLst>
              <a:ext uri="{FF2B5EF4-FFF2-40B4-BE49-F238E27FC236}">
                <a16:creationId xmlns:a16="http://schemas.microsoft.com/office/drawing/2014/main" id="{A5B708E8-C419-469F-89BA-66D004BE6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08975"/>
            <a:ext cx="62865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2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23570" name="AutoShape 18">
            <a:extLst>
              <a:ext uri="{FF2B5EF4-FFF2-40B4-BE49-F238E27FC236}">
                <a16:creationId xmlns:a16="http://schemas.microsoft.com/office/drawing/2014/main" id="{BD91BF5C-2C45-45E3-B2DD-01487D67C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8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9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23571" name="AutoShape 19">
            <a:extLst>
              <a:ext uri="{FF2B5EF4-FFF2-40B4-BE49-F238E27FC236}">
                <a16:creationId xmlns:a16="http://schemas.microsoft.com/office/drawing/2014/main" id="{73C2DC42-2215-451E-A4EA-758C91B5A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4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 4</a:t>
            </a:r>
          </a:p>
        </p:txBody>
      </p:sp>
      <p:sp>
        <p:nvSpPr>
          <p:cNvPr id="23572" name="AutoShape 20">
            <a:extLst>
              <a:ext uri="{FF2B5EF4-FFF2-40B4-BE49-F238E27FC236}">
                <a16:creationId xmlns:a16="http://schemas.microsoft.com/office/drawing/2014/main" id="{B4A90F58-C713-49D9-BCCB-9456E004F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3" y="5108975"/>
            <a:ext cx="54054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3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3573" name="AutoShape 21">
            <a:extLst>
              <a:ext uri="{FF2B5EF4-FFF2-40B4-BE49-F238E27FC236}">
                <a16:creationId xmlns:a16="http://schemas.microsoft.com/office/drawing/2014/main" id="{28627DF9-119C-458D-8D8A-49F86836D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469" y="5108975"/>
            <a:ext cx="520304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8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3574" name="AutoShape 22">
            <a:extLst>
              <a:ext uri="{FF2B5EF4-FFF2-40B4-BE49-F238E27FC236}">
                <a16:creationId xmlns:a16="http://schemas.microsoft.com/office/drawing/2014/main" id="{2423CF83-CB90-4890-AC34-158B62A09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31" y="5108975"/>
            <a:ext cx="529828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6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3575" name="AutoShape 23">
            <a:extLst>
              <a:ext uri="{FF2B5EF4-FFF2-40B4-BE49-F238E27FC236}">
                <a16:creationId xmlns:a16="http://schemas.microsoft.com/office/drawing/2014/main" id="{D396FD37-AC12-4317-8E96-1A9DB088B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863" y="5108975"/>
            <a:ext cx="515540" cy="320278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1908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1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>
                <a:solidFill>
                  <a:srgbClr val="CC99FF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>
                <a:solidFill>
                  <a:srgbClr val="006666"/>
                </a:solidFill>
                <a:latin typeface="Tahoma" panose="020B0604030504040204" pitchFamily="34" charset="0"/>
              </a:rPr>
              <a:t>1</a:t>
            </a:r>
          </a:p>
        </p:txBody>
      </p:sp>
      <p:cxnSp>
        <p:nvCxnSpPr>
          <p:cNvPr id="23576" name="AutoShape 24">
            <a:extLst>
              <a:ext uri="{FF2B5EF4-FFF2-40B4-BE49-F238E27FC236}">
                <a16:creationId xmlns:a16="http://schemas.microsoft.com/office/drawing/2014/main" id="{8E6EE18F-9972-468F-9027-43BA2E10E597}"/>
              </a:ext>
            </a:extLst>
          </p:cNvPr>
          <p:cNvCxnSpPr>
            <a:cxnSpLocks noChangeShapeType="1"/>
            <a:stCxn id="23566" idx="0"/>
            <a:endCxn id="23563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77" name="AutoShape 25">
            <a:extLst>
              <a:ext uri="{FF2B5EF4-FFF2-40B4-BE49-F238E27FC236}">
                <a16:creationId xmlns:a16="http://schemas.microsoft.com/office/drawing/2014/main" id="{C189AD7E-F523-499C-9D28-65BD4527AA46}"/>
              </a:ext>
            </a:extLst>
          </p:cNvPr>
          <p:cNvCxnSpPr>
            <a:cxnSpLocks noChangeShapeType="1"/>
            <a:stCxn id="23567" idx="0"/>
            <a:endCxn id="23563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78" name="AutoShape 26">
            <a:extLst>
              <a:ext uri="{FF2B5EF4-FFF2-40B4-BE49-F238E27FC236}">
                <a16:creationId xmlns:a16="http://schemas.microsoft.com/office/drawing/2014/main" id="{3DA3CCFE-9066-480C-B451-180AC7DDA6E4}"/>
              </a:ext>
            </a:extLst>
          </p:cNvPr>
          <p:cNvCxnSpPr>
            <a:cxnSpLocks noChangeShapeType="1"/>
            <a:stCxn id="23572" idx="0"/>
            <a:endCxn id="23566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79" name="AutoShape 27">
            <a:extLst>
              <a:ext uri="{FF2B5EF4-FFF2-40B4-BE49-F238E27FC236}">
                <a16:creationId xmlns:a16="http://schemas.microsoft.com/office/drawing/2014/main" id="{BC18C739-1E5F-4B72-8FA0-B81D3FF11E6C}"/>
              </a:ext>
            </a:extLst>
          </p:cNvPr>
          <p:cNvCxnSpPr>
            <a:cxnSpLocks noChangeShapeType="1"/>
            <a:stCxn id="23574" idx="0"/>
            <a:endCxn id="23567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80" name="AutoShape 28">
            <a:extLst>
              <a:ext uri="{FF2B5EF4-FFF2-40B4-BE49-F238E27FC236}">
                <a16:creationId xmlns:a16="http://schemas.microsoft.com/office/drawing/2014/main" id="{2D6A02AD-FB72-4E25-86B0-632238FED1E8}"/>
              </a:ext>
            </a:extLst>
          </p:cNvPr>
          <p:cNvCxnSpPr>
            <a:cxnSpLocks noChangeShapeType="1"/>
            <a:stCxn id="23566" idx="2"/>
            <a:endCxn id="23573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81" name="AutoShape 29">
            <a:extLst>
              <a:ext uri="{FF2B5EF4-FFF2-40B4-BE49-F238E27FC236}">
                <a16:creationId xmlns:a16="http://schemas.microsoft.com/office/drawing/2014/main" id="{35C6DD71-B66A-4C87-8977-044AEC22F441}"/>
              </a:ext>
            </a:extLst>
          </p:cNvPr>
          <p:cNvCxnSpPr>
            <a:cxnSpLocks noChangeShapeType="1"/>
            <a:stCxn id="23567" idx="2"/>
            <a:endCxn id="23575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82" name="AutoShape 30">
            <a:extLst>
              <a:ext uri="{FF2B5EF4-FFF2-40B4-BE49-F238E27FC236}">
                <a16:creationId xmlns:a16="http://schemas.microsoft.com/office/drawing/2014/main" id="{22D64AB2-BC37-424B-B305-C295F87B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 dirty="0">
                <a:latin typeface="Tahoma" panose="020B0604030504040204" pitchFamily="34" charset="0"/>
              </a:rPr>
              <a:t>7  2  9  4 </a:t>
            </a:r>
            <a:r>
              <a:rPr lang="en-US" altLang="en-US" sz="1350" b="1" dirty="0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 dirty="0">
                <a:latin typeface="Tahoma" panose="020B0604030504040204" pitchFamily="34" charset="0"/>
              </a:rPr>
              <a:t> 3  8  6  1</a:t>
            </a:r>
            <a:r>
              <a:rPr lang="en-US" altLang="en-US" sz="1350" dirty="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 dirty="0">
                <a:solidFill>
                  <a:srgbClr val="0000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1350" dirty="0">
                <a:latin typeface="Tahoma" panose="020B0604030504040204" pitchFamily="34" charset="0"/>
              </a:rPr>
              <a:t>  </a:t>
            </a:r>
            <a:r>
              <a:rPr lang="en-US" altLang="en-US" sz="1350" dirty="0">
                <a:solidFill>
                  <a:srgbClr val="006666"/>
                </a:solidFill>
                <a:latin typeface="Tahoma" panose="020B0604030504040204" pitchFamily="34" charset="0"/>
              </a:rPr>
              <a:t>1  2  3  4  6  7  8  9</a:t>
            </a:r>
          </a:p>
        </p:txBody>
      </p:sp>
      <p:cxnSp>
        <p:nvCxnSpPr>
          <p:cNvPr id="23583" name="AutoShape 31">
            <a:extLst>
              <a:ext uri="{FF2B5EF4-FFF2-40B4-BE49-F238E27FC236}">
                <a16:creationId xmlns:a16="http://schemas.microsoft.com/office/drawing/2014/main" id="{36047832-E925-40F7-8AAE-E35779045CAE}"/>
              </a:ext>
            </a:extLst>
          </p:cNvPr>
          <p:cNvCxnSpPr>
            <a:cxnSpLocks noChangeShapeType="1"/>
            <a:stCxn id="23562" idx="0"/>
            <a:endCxn id="23582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584" name="AutoShape 32">
            <a:extLst>
              <a:ext uri="{FF2B5EF4-FFF2-40B4-BE49-F238E27FC236}">
                <a16:creationId xmlns:a16="http://schemas.microsoft.com/office/drawing/2014/main" id="{26F21254-D1CB-4279-A892-7AF4D4005494}"/>
              </a:ext>
            </a:extLst>
          </p:cNvPr>
          <p:cNvCxnSpPr>
            <a:cxnSpLocks noChangeShapeType="1"/>
            <a:stCxn id="23563" idx="0"/>
            <a:endCxn id="23582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3585" name="Line 33">
            <a:extLst>
              <a:ext uri="{FF2B5EF4-FFF2-40B4-BE49-F238E27FC236}">
                <a16:creationId xmlns:a16="http://schemas.microsoft.com/office/drawing/2014/main" id="{2EAA76EB-D254-4478-849C-03D79B7173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9213" y="3200400"/>
            <a:ext cx="516731" cy="17145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3586" name="Line 34">
            <a:extLst>
              <a:ext uri="{FF2B5EF4-FFF2-40B4-BE49-F238E27FC236}">
                <a16:creationId xmlns:a16="http://schemas.microsoft.com/office/drawing/2014/main" id="{74890D16-20DF-4D17-8F7D-AA1CF6FA7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7850" y="3200400"/>
            <a:ext cx="514350" cy="171450"/>
          </a:xfrm>
          <a:prstGeom prst="line">
            <a:avLst/>
          </a:prstGeom>
          <a:noFill/>
          <a:ln w="76320">
            <a:solidFill>
              <a:srgbClr val="006666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BFD985CA-653C-4564-B065-ABC44C88C10E}"/>
              </a:ext>
            </a:extLst>
          </p:cNvPr>
          <p:cNvGrpSpPr/>
          <p:nvPr/>
        </p:nvGrpSpPr>
        <p:grpSpPr>
          <a:xfrm>
            <a:off x="923478" y="2472992"/>
            <a:ext cx="7297043" cy="3228736"/>
            <a:chOff x="84138" y="2590800"/>
            <a:chExt cx="8755062" cy="4241800"/>
          </a:xfrm>
        </p:grpSpPr>
        <p:sp>
          <p:nvSpPr>
            <p:cNvPr id="4" name="Text Box 1">
              <a:extLst>
                <a:ext uri="{FF2B5EF4-FFF2-40B4-BE49-F238E27FC236}">
                  <a16:creationId xmlns:a16="http://schemas.microsoft.com/office/drawing/2014/main" id="{ED0F4469-75A7-4572-BBF3-F27D07360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8" y="6097567"/>
              <a:ext cx="587376" cy="7350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 anchor="b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>
                <a:buClrTx/>
                <a:buFontTx/>
                <a:buNone/>
              </a:pPr>
              <a:fld id="{F95E5D80-138F-4EAF-8FB7-DD2544E6CEE2}" type="slidenum">
                <a:rPr lang="en-US" altLang="en-US" sz="1950" b="1">
                  <a:solidFill>
                    <a:srgbClr val="FFFFFF"/>
                  </a:solidFill>
                  <a:latin typeface="Arial" panose="020B0604020202020204" pitchFamily="34" charset="0"/>
                </a:rPr>
                <a:pPr>
                  <a:buClrTx/>
                  <a:buFontTx/>
                  <a:buNone/>
                </a:pPr>
                <a:t>17</a:t>
              </a:fld>
              <a:endParaRPr lang="en-US" altLang="en-US" sz="1950" b="1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5" name="AutoShape 4">
              <a:extLst>
                <a:ext uri="{FF2B5EF4-FFF2-40B4-BE49-F238E27FC236}">
                  <a16:creationId xmlns:a16="http://schemas.microsoft.com/office/drawing/2014/main" id="{3CB3B8D6-7F10-4BF2-93FD-5ABA490DA243}"/>
                </a:ext>
              </a:extLst>
            </p:cNvPr>
            <p:cNvCxnSpPr>
              <a:cxnSpLocks noChangeShapeType="1"/>
              <a:stCxn id="13" idx="0"/>
              <a:endCxn id="11" idx="2"/>
            </p:cNvCxnSpPr>
            <p:nvPr/>
          </p:nvCxnSpPr>
          <p:spPr bwMode="auto">
            <a:xfrm flipV="1">
              <a:off x="1436688" y="4044950"/>
              <a:ext cx="1068387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" name="AutoShape 5">
              <a:extLst>
                <a:ext uri="{FF2B5EF4-FFF2-40B4-BE49-F238E27FC236}">
                  <a16:creationId xmlns:a16="http://schemas.microsoft.com/office/drawing/2014/main" id="{1D79E1DA-3D25-41F1-A41F-469E3916DA9D}"/>
                </a:ext>
              </a:extLst>
            </p:cNvPr>
            <p:cNvCxnSpPr>
              <a:cxnSpLocks noChangeShapeType="1"/>
              <a:stCxn id="14" idx="0"/>
              <a:endCxn id="11" idx="2"/>
            </p:cNvCxnSpPr>
            <p:nvPr/>
          </p:nvCxnSpPr>
          <p:spPr bwMode="auto">
            <a:xfrm flipH="1" flipV="1">
              <a:off x="2505075" y="4044950"/>
              <a:ext cx="1096963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" name="AutoShape 6">
              <a:extLst>
                <a:ext uri="{FF2B5EF4-FFF2-40B4-BE49-F238E27FC236}">
                  <a16:creationId xmlns:a16="http://schemas.microsoft.com/office/drawing/2014/main" id="{DFB410B0-6D0A-4C8E-8F5C-607C7E4DB55A}"/>
                </a:ext>
              </a:extLst>
            </p:cNvPr>
            <p:cNvCxnSpPr>
              <a:cxnSpLocks noChangeShapeType="1"/>
              <a:stCxn id="17" idx="0"/>
              <a:endCxn id="13" idx="2"/>
            </p:cNvCxnSpPr>
            <p:nvPr/>
          </p:nvCxnSpPr>
          <p:spPr bwMode="auto">
            <a:xfrm flipV="1">
              <a:off x="969963" y="5070475"/>
              <a:ext cx="466725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" name="AutoShape 7">
              <a:extLst>
                <a:ext uri="{FF2B5EF4-FFF2-40B4-BE49-F238E27FC236}">
                  <a16:creationId xmlns:a16="http://schemas.microsoft.com/office/drawing/2014/main" id="{1ED568FE-E1C0-4CCA-AFD2-7FA152D77566}"/>
                </a:ext>
              </a:extLst>
            </p:cNvPr>
            <p:cNvCxnSpPr>
              <a:cxnSpLocks noChangeShapeType="1"/>
              <a:stCxn id="19" idx="0"/>
              <a:endCxn id="14" idx="2"/>
            </p:cNvCxnSpPr>
            <p:nvPr/>
          </p:nvCxnSpPr>
          <p:spPr bwMode="auto">
            <a:xfrm flipV="1">
              <a:off x="3092450" y="5070475"/>
              <a:ext cx="511175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" name="AutoShape 8">
              <a:extLst>
                <a:ext uri="{FF2B5EF4-FFF2-40B4-BE49-F238E27FC236}">
                  <a16:creationId xmlns:a16="http://schemas.microsoft.com/office/drawing/2014/main" id="{68F601E3-DE05-4058-941E-A20C76A0C50D}"/>
                </a:ext>
              </a:extLst>
            </p:cNvPr>
            <p:cNvCxnSpPr>
              <a:cxnSpLocks noChangeShapeType="1"/>
              <a:stCxn id="13" idx="2"/>
              <a:endCxn id="18" idx="0"/>
            </p:cNvCxnSpPr>
            <p:nvPr/>
          </p:nvCxnSpPr>
          <p:spPr bwMode="auto">
            <a:xfrm>
              <a:off x="1436688" y="5070475"/>
              <a:ext cx="506412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9">
              <a:extLst>
                <a:ext uri="{FF2B5EF4-FFF2-40B4-BE49-F238E27FC236}">
                  <a16:creationId xmlns:a16="http://schemas.microsoft.com/office/drawing/2014/main" id="{FEBE5777-DF96-45D9-BBC7-20E541CFD479}"/>
                </a:ext>
              </a:extLst>
            </p:cNvPr>
            <p:cNvCxnSpPr>
              <a:cxnSpLocks noChangeShapeType="1"/>
              <a:stCxn id="14" idx="2"/>
              <a:endCxn id="20" idx="0"/>
            </p:cNvCxnSpPr>
            <p:nvPr/>
          </p:nvCxnSpPr>
          <p:spPr bwMode="auto">
            <a:xfrm>
              <a:off x="3603625" y="5070475"/>
              <a:ext cx="473075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1" name="AutoShape 10">
              <a:extLst>
                <a:ext uri="{FF2B5EF4-FFF2-40B4-BE49-F238E27FC236}">
                  <a16:creationId xmlns:a16="http://schemas.microsoft.com/office/drawing/2014/main" id="{4A36D95A-F79C-46EE-B345-9B04BA0EF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963" y="3617913"/>
              <a:ext cx="256222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 dirty="0">
                  <a:latin typeface="Tahoma" panose="020B0604030504040204" pitchFamily="34" charset="0"/>
                </a:rPr>
                <a:t> 7  2 </a:t>
              </a:r>
              <a:r>
                <a:rPr lang="en-US" altLang="en-US" sz="1350" b="1" dirty="0">
                  <a:solidFill>
                    <a:srgbClr val="006666"/>
                  </a:solidFill>
                  <a:latin typeface="Symbol" panose="05050102010706020507" pitchFamily="18" charset="2"/>
                </a:rPr>
                <a:t></a:t>
              </a:r>
              <a:r>
                <a:rPr lang="en-US" altLang="en-US" sz="1350" dirty="0">
                  <a:latin typeface="Tahoma" panose="020B0604030504040204" pitchFamily="34" charset="0"/>
                </a:rPr>
                <a:t> 9  4</a:t>
              </a:r>
              <a:r>
                <a:rPr lang="en-US" altLang="en-US" sz="1350" dirty="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 dirty="0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 dirty="0">
                  <a:solidFill>
                    <a:srgbClr val="99CC99"/>
                  </a:solidFill>
                  <a:latin typeface="Tahoma" panose="020B0604030504040204" pitchFamily="34" charset="0"/>
                </a:rPr>
                <a:t>  </a:t>
              </a:r>
              <a:r>
                <a:rPr lang="en-US" altLang="en-US" sz="1350" dirty="0">
                  <a:solidFill>
                    <a:srgbClr val="006666"/>
                  </a:solidFill>
                  <a:latin typeface="Tahoma" panose="020B0604030504040204" pitchFamily="34" charset="0"/>
                </a:rPr>
                <a:t>2  4  7  9</a:t>
              </a:r>
            </a:p>
          </p:txBody>
        </p:sp>
        <p:sp>
          <p:nvSpPr>
            <p:cNvPr id="12" name="AutoShape 11">
              <a:extLst>
                <a:ext uri="{FF2B5EF4-FFF2-40B4-BE49-F238E27FC236}">
                  <a16:creationId xmlns:a16="http://schemas.microsoft.com/office/drawing/2014/main" id="{2A479607-E445-410B-AF46-4DF4E6B59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3563" y="3617913"/>
              <a:ext cx="256222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3  8  6  1 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 1  3  6  8</a:t>
              </a:r>
            </a:p>
          </p:txBody>
        </p:sp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32D3B849-F88C-43E3-8D05-319811FC9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950" y="4643438"/>
              <a:ext cx="138747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7 </a:t>
              </a:r>
              <a:r>
                <a:rPr lang="en-US" altLang="en-US" sz="1350" b="1">
                  <a:solidFill>
                    <a:srgbClr val="006666"/>
                  </a:solidFill>
                  <a:latin typeface="Symbol" panose="05050102010706020507" pitchFamily="18" charset="2"/>
                </a:rPr>
                <a:t></a:t>
              </a:r>
              <a:r>
                <a:rPr lang="en-US" altLang="en-US" sz="1350">
                  <a:latin typeface="Tahoma" panose="020B0604030504040204" pitchFamily="34" charset="0"/>
                </a:rPr>
                <a:t> 2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2  7</a:t>
              </a:r>
            </a:p>
          </p:txBody>
        </p:sp>
        <p:sp>
          <p:nvSpPr>
            <p:cNvPr id="14" name="AutoShape 13">
              <a:extLst>
                <a:ext uri="{FF2B5EF4-FFF2-40B4-BE49-F238E27FC236}">
                  <a16:creationId xmlns:a16="http://schemas.microsoft.com/office/drawing/2014/main" id="{8FF927A9-2BD6-4787-8EAE-F54D94CD5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113" y="4643438"/>
              <a:ext cx="1595437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9  4 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 4  9</a:t>
              </a:r>
            </a:p>
          </p:txBody>
        </p:sp>
        <p:sp>
          <p:nvSpPr>
            <p:cNvPr id="15" name="AutoShape 14">
              <a:extLst>
                <a:ext uri="{FF2B5EF4-FFF2-40B4-BE49-F238E27FC236}">
                  <a16:creationId xmlns:a16="http://schemas.microsoft.com/office/drawing/2014/main" id="{7ABDB4BB-8E1D-4635-A130-36198E165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550" y="4643438"/>
              <a:ext cx="138747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3  8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  3  8</a:t>
              </a:r>
            </a:p>
          </p:txBody>
        </p:sp>
        <p:sp>
          <p:nvSpPr>
            <p:cNvPr id="16" name="AutoShape 15">
              <a:extLst>
                <a:ext uri="{FF2B5EF4-FFF2-40B4-BE49-F238E27FC236}">
                  <a16:creationId xmlns:a16="http://schemas.microsoft.com/office/drawing/2014/main" id="{9FCC8B54-5F3B-4C0D-905D-5CEF089B5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3763" y="4643438"/>
              <a:ext cx="1495425" cy="427037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6  1 </a:t>
              </a:r>
              <a:r>
                <a:rPr lang="en-US" altLang="en-US" sz="1350">
                  <a:solidFill>
                    <a:srgbClr val="99CC99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  1  6</a:t>
              </a:r>
            </a:p>
          </p:txBody>
        </p:sp>
        <p:sp>
          <p:nvSpPr>
            <p:cNvPr id="17" name="AutoShape 16">
              <a:extLst>
                <a:ext uri="{FF2B5EF4-FFF2-40B4-BE49-F238E27FC236}">
                  <a16:creationId xmlns:a16="http://schemas.microsoft.com/office/drawing/2014/main" id="{CDE82A94-99FE-4384-B7EB-FFC037EB1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5668963"/>
              <a:ext cx="720725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7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8" name="AutoShape 17">
              <a:extLst>
                <a:ext uri="{FF2B5EF4-FFF2-40B4-BE49-F238E27FC236}">
                  <a16:creationId xmlns:a16="http://schemas.microsoft.com/office/drawing/2014/main" id="{0DD09794-AEC9-49E5-8724-CB08560A7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5668963"/>
              <a:ext cx="838200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2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9" name="AutoShape 18">
              <a:extLst>
                <a:ext uri="{FF2B5EF4-FFF2-40B4-BE49-F238E27FC236}">
                  <a16:creationId xmlns:a16="http://schemas.microsoft.com/office/drawing/2014/main" id="{A2F9E5EB-619A-430F-80BB-DE9D8B7A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438" y="5668963"/>
              <a:ext cx="706437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9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9</a:t>
              </a:r>
            </a:p>
          </p:txBody>
        </p:sp>
        <p:sp>
          <p:nvSpPr>
            <p:cNvPr id="20" name="AutoShape 19">
              <a:extLst>
                <a:ext uri="{FF2B5EF4-FFF2-40B4-BE49-F238E27FC236}">
                  <a16:creationId xmlns:a16="http://schemas.microsoft.com/office/drawing/2014/main" id="{EAC22499-02E1-41F0-BE30-158412736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213" y="5668963"/>
              <a:ext cx="687387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4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 4</a:t>
              </a:r>
            </a:p>
          </p:txBody>
        </p:sp>
        <p:sp>
          <p:nvSpPr>
            <p:cNvPr id="21" name="AutoShape 20">
              <a:extLst>
                <a:ext uri="{FF2B5EF4-FFF2-40B4-BE49-F238E27FC236}">
                  <a16:creationId xmlns:a16="http://schemas.microsoft.com/office/drawing/2014/main" id="{C1421F3F-7A93-4E29-913C-D3AF38EDD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5668963"/>
              <a:ext cx="720725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3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22" name="AutoShape 21">
              <a:extLst>
                <a:ext uri="{FF2B5EF4-FFF2-40B4-BE49-F238E27FC236}">
                  <a16:creationId xmlns:a16="http://schemas.microsoft.com/office/drawing/2014/main" id="{E49E2C50-0F72-4043-B4AF-0A683EE8B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625" y="5668963"/>
              <a:ext cx="693738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8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23" name="AutoShape 22">
              <a:extLst>
                <a:ext uri="{FF2B5EF4-FFF2-40B4-BE49-F238E27FC236}">
                  <a16:creationId xmlns:a16="http://schemas.microsoft.com/office/drawing/2014/main" id="{C1AB429E-F7C1-4D74-BA84-4AC1DE23F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8038" y="5668963"/>
              <a:ext cx="706437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6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24" name="AutoShape 23">
              <a:extLst>
                <a:ext uri="{FF2B5EF4-FFF2-40B4-BE49-F238E27FC236}">
                  <a16:creationId xmlns:a16="http://schemas.microsoft.com/office/drawing/2014/main" id="{CA9732D5-EB8C-4E7C-BBA9-8B8E6802E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1813" y="5668963"/>
              <a:ext cx="687387" cy="427037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latin typeface="Tahoma" panose="020B0604030504040204" pitchFamily="34" charset="0"/>
                </a:rPr>
                <a:t>1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 b="1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  <a:r>
                <a:rPr lang="en-US" altLang="en-US" sz="1350">
                  <a:solidFill>
                    <a:srgbClr val="006666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cxnSp>
          <p:nvCxnSpPr>
            <p:cNvPr id="25" name="AutoShape 24">
              <a:extLst>
                <a:ext uri="{FF2B5EF4-FFF2-40B4-BE49-F238E27FC236}">
                  <a16:creationId xmlns:a16="http://schemas.microsoft.com/office/drawing/2014/main" id="{9A558E42-45EB-46B5-8F43-A97841BAC06F}"/>
                </a:ext>
              </a:extLst>
            </p:cNvPr>
            <p:cNvCxnSpPr>
              <a:cxnSpLocks noChangeShapeType="1"/>
              <a:stCxn id="15" idx="0"/>
              <a:endCxn id="12" idx="2"/>
            </p:cNvCxnSpPr>
            <p:nvPr/>
          </p:nvCxnSpPr>
          <p:spPr bwMode="auto">
            <a:xfrm flipV="1">
              <a:off x="5856288" y="4044950"/>
              <a:ext cx="1068387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25">
              <a:extLst>
                <a:ext uri="{FF2B5EF4-FFF2-40B4-BE49-F238E27FC236}">
                  <a16:creationId xmlns:a16="http://schemas.microsoft.com/office/drawing/2014/main" id="{B0852240-D6AD-4B03-B1E6-C5D3FA80A152}"/>
                </a:ext>
              </a:extLst>
            </p:cNvPr>
            <p:cNvCxnSpPr>
              <a:cxnSpLocks noChangeShapeType="1"/>
              <a:stCxn id="16" idx="0"/>
              <a:endCxn id="12" idx="2"/>
            </p:cNvCxnSpPr>
            <p:nvPr/>
          </p:nvCxnSpPr>
          <p:spPr bwMode="auto">
            <a:xfrm flipH="1" flipV="1">
              <a:off x="6924675" y="4044950"/>
              <a:ext cx="1066800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6">
              <a:extLst>
                <a:ext uri="{FF2B5EF4-FFF2-40B4-BE49-F238E27FC236}">
                  <a16:creationId xmlns:a16="http://schemas.microsoft.com/office/drawing/2014/main" id="{AAFFBB9B-497A-4674-88F9-42E9A87B8638}"/>
                </a:ext>
              </a:extLst>
            </p:cNvPr>
            <p:cNvCxnSpPr>
              <a:cxnSpLocks noChangeShapeType="1"/>
              <a:stCxn id="21" idx="0"/>
              <a:endCxn id="15" idx="2"/>
            </p:cNvCxnSpPr>
            <p:nvPr/>
          </p:nvCxnSpPr>
          <p:spPr bwMode="auto">
            <a:xfrm flipV="1">
              <a:off x="5389563" y="5070475"/>
              <a:ext cx="466725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7">
              <a:extLst>
                <a:ext uri="{FF2B5EF4-FFF2-40B4-BE49-F238E27FC236}">
                  <a16:creationId xmlns:a16="http://schemas.microsoft.com/office/drawing/2014/main" id="{78E8F2A2-E7CA-4F47-B94D-2A670F2564B5}"/>
                </a:ext>
              </a:extLst>
            </p:cNvPr>
            <p:cNvCxnSpPr>
              <a:cxnSpLocks noChangeShapeType="1"/>
              <a:stCxn id="23" idx="0"/>
              <a:endCxn id="16" idx="2"/>
            </p:cNvCxnSpPr>
            <p:nvPr/>
          </p:nvCxnSpPr>
          <p:spPr bwMode="auto">
            <a:xfrm flipV="1">
              <a:off x="7510463" y="5070475"/>
              <a:ext cx="481012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8">
              <a:extLst>
                <a:ext uri="{FF2B5EF4-FFF2-40B4-BE49-F238E27FC236}">
                  <a16:creationId xmlns:a16="http://schemas.microsoft.com/office/drawing/2014/main" id="{71D81066-86C4-401D-ADCE-0596C4D26A90}"/>
                </a:ext>
              </a:extLst>
            </p:cNvPr>
            <p:cNvCxnSpPr>
              <a:cxnSpLocks noChangeShapeType="1"/>
              <a:stCxn id="15" idx="2"/>
              <a:endCxn id="22" idx="0"/>
            </p:cNvCxnSpPr>
            <p:nvPr/>
          </p:nvCxnSpPr>
          <p:spPr bwMode="auto">
            <a:xfrm>
              <a:off x="5856288" y="5070475"/>
              <a:ext cx="508000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29">
              <a:extLst>
                <a:ext uri="{FF2B5EF4-FFF2-40B4-BE49-F238E27FC236}">
                  <a16:creationId xmlns:a16="http://schemas.microsoft.com/office/drawing/2014/main" id="{150FABC2-ACD4-4036-B6DE-168B78646606}"/>
                </a:ext>
              </a:extLst>
            </p:cNvPr>
            <p:cNvCxnSpPr>
              <a:cxnSpLocks noChangeShapeType="1"/>
              <a:stCxn id="16" idx="2"/>
              <a:endCxn id="24" idx="0"/>
            </p:cNvCxnSpPr>
            <p:nvPr/>
          </p:nvCxnSpPr>
          <p:spPr bwMode="auto">
            <a:xfrm>
              <a:off x="7991475" y="5070475"/>
              <a:ext cx="503238" cy="598488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1" name="AutoShape 30">
              <a:extLst>
                <a:ext uri="{FF2B5EF4-FFF2-40B4-BE49-F238E27FC236}">
                  <a16:creationId xmlns:a16="http://schemas.microsoft.com/office/drawing/2014/main" id="{738F4EE9-B82C-453D-B50E-3A09439CA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2590800"/>
              <a:ext cx="4876800" cy="430213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38160">
              <a:solidFill>
                <a:srgbClr val="00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 dirty="0">
                  <a:latin typeface="Tahoma" panose="020B0604030504040204" pitchFamily="34" charset="0"/>
                </a:rPr>
                <a:t>7  2  9  4 </a:t>
              </a:r>
              <a:r>
                <a:rPr lang="en-US" altLang="en-US" sz="1350" b="1" dirty="0">
                  <a:solidFill>
                    <a:srgbClr val="006666"/>
                  </a:solidFill>
                  <a:latin typeface="Symbol" panose="05050102010706020507" pitchFamily="18" charset="2"/>
                </a:rPr>
                <a:t></a:t>
              </a:r>
              <a:r>
                <a:rPr lang="en-US" altLang="en-US" sz="1350" dirty="0">
                  <a:latin typeface="Tahoma" panose="020B0604030504040204" pitchFamily="34" charset="0"/>
                </a:rPr>
                <a:t> 3  8  6  1</a:t>
              </a:r>
              <a:r>
                <a:rPr lang="en-US" altLang="en-US" sz="1350" dirty="0">
                  <a:solidFill>
                    <a:srgbClr val="99CC99"/>
                  </a:solidFill>
                  <a:latin typeface="Tahoma" panose="020B0604030504040204" pitchFamily="34" charset="0"/>
                </a:rPr>
                <a:t>  </a:t>
              </a:r>
              <a:r>
                <a:rPr lang="en-US" altLang="en-US" sz="1350" b="1" dirty="0">
                  <a:solidFill>
                    <a:srgbClr val="000000"/>
                  </a:solidFill>
                  <a:latin typeface="Symbol" panose="05050102010706020507" pitchFamily="18" charset="2"/>
                </a:rPr>
                <a:t></a:t>
              </a:r>
              <a:r>
                <a:rPr lang="en-US" altLang="en-US" sz="1350" dirty="0">
                  <a:latin typeface="Tahoma" panose="020B0604030504040204" pitchFamily="34" charset="0"/>
                </a:rPr>
                <a:t>  </a:t>
              </a:r>
              <a:r>
                <a:rPr lang="en-US" altLang="en-US" sz="1350" dirty="0">
                  <a:solidFill>
                    <a:srgbClr val="006666"/>
                  </a:solidFill>
                  <a:latin typeface="Tahoma" panose="020B0604030504040204" pitchFamily="34" charset="0"/>
                </a:rPr>
                <a:t>1  2  3  4  6  7  8  9</a:t>
              </a:r>
            </a:p>
          </p:txBody>
        </p:sp>
        <p:cxnSp>
          <p:nvCxnSpPr>
            <p:cNvPr id="32" name="AutoShape 31">
              <a:extLst>
                <a:ext uri="{FF2B5EF4-FFF2-40B4-BE49-F238E27FC236}">
                  <a16:creationId xmlns:a16="http://schemas.microsoft.com/office/drawing/2014/main" id="{D2B13DB6-0BB5-4558-A252-10235F858679}"/>
                </a:ext>
              </a:extLst>
            </p:cNvPr>
            <p:cNvCxnSpPr>
              <a:cxnSpLocks noChangeShapeType="1"/>
              <a:stCxn id="11" idx="0"/>
              <a:endCxn id="31" idx="2"/>
            </p:cNvCxnSpPr>
            <p:nvPr/>
          </p:nvCxnSpPr>
          <p:spPr bwMode="auto">
            <a:xfrm flipV="1">
              <a:off x="2505075" y="3021013"/>
              <a:ext cx="2219325" cy="596900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32">
              <a:extLst>
                <a:ext uri="{FF2B5EF4-FFF2-40B4-BE49-F238E27FC236}">
                  <a16:creationId xmlns:a16="http://schemas.microsoft.com/office/drawing/2014/main" id="{54614EAB-D7E9-4336-943B-574F3658110D}"/>
                </a:ext>
              </a:extLst>
            </p:cNvPr>
            <p:cNvCxnSpPr>
              <a:cxnSpLocks noChangeShapeType="1"/>
              <a:stCxn id="12" idx="0"/>
              <a:endCxn id="31" idx="2"/>
            </p:cNvCxnSpPr>
            <p:nvPr/>
          </p:nvCxnSpPr>
          <p:spPr bwMode="auto">
            <a:xfrm flipH="1" flipV="1">
              <a:off x="4724400" y="3021013"/>
              <a:ext cx="2200275" cy="596900"/>
            </a:xfrm>
            <a:prstGeom prst="straightConnector1">
              <a:avLst/>
            </a:prstGeom>
            <a:noFill/>
            <a:ln w="1908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3CA46FF3-460C-4D1F-BCA1-61030AD0E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1613" y="3124200"/>
              <a:ext cx="688975" cy="228600"/>
            </a:xfrm>
            <a:prstGeom prst="line">
              <a:avLst/>
            </a:prstGeom>
            <a:noFill/>
            <a:ln w="76320">
              <a:solidFill>
                <a:srgbClr val="006666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4FF4FA95-D9A9-41E1-9A31-6C22679B4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124200"/>
              <a:ext cx="685800" cy="228600"/>
            </a:xfrm>
            <a:prstGeom prst="line">
              <a:avLst/>
            </a:prstGeom>
            <a:noFill/>
            <a:ln w="76320">
              <a:solidFill>
                <a:srgbClr val="006666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35673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A0F7C05-927F-4E48-99D5-3AACF662F716}"/>
              </a:ext>
            </a:extLst>
          </p:cNvPr>
          <p:cNvSpPr txBox="1"/>
          <p:nvPr/>
        </p:nvSpPr>
        <p:spPr>
          <a:xfrm>
            <a:off x="524930" y="1214755"/>
            <a:ext cx="342900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795E26"/>
                </a:solidFill>
                <a:latin typeface="Consolas" panose="020B0609020204030204" pitchFamily="49" charset="0"/>
              </a:rPr>
              <a:t>Merge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(L,R,A)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nL = </a:t>
            </a:r>
            <a:r>
              <a:rPr lang="en-US" sz="135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(L)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nR = </a:t>
            </a:r>
            <a:r>
              <a:rPr lang="en-US" sz="135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i= j = k = 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35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35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35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j= j+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35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 i&lt;nL)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[i]; i=i+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; k=k+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35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(j&lt;nR) {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35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[j]; j=j+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; k=k+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18D9F-EAFB-41D0-8E00-5D0D8F4B87FC}"/>
              </a:ext>
            </a:extLst>
          </p:cNvPr>
          <p:cNvSpPr txBox="1"/>
          <p:nvPr/>
        </p:nvSpPr>
        <p:spPr>
          <a:xfrm>
            <a:off x="3812417" y="2324678"/>
            <a:ext cx="521196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Consolas" panose="020B0609020204030204" pitchFamily="49" charset="0"/>
              </a:rPr>
              <a:t>n*c0+ n*c1+n*c2+ c4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=n*(c0+c1+c2)+ c4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=n*c3 + c4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=n (Linear time)</a:t>
            </a:r>
          </a:p>
          <a:p>
            <a:r>
              <a:rPr lang="en-US" sz="21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Because of having no nested loops</a:t>
            </a:r>
          </a:p>
        </p:txBody>
      </p:sp>
    </p:spTree>
    <p:extLst>
      <p:ext uri="{BB962C8B-B14F-4D97-AF65-F5344CB8AC3E}">
        <p14:creationId xmlns:p14="http://schemas.microsoft.com/office/powerpoint/2010/main" val="31935815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4DCF9401-FF1E-42E3-9FAE-8BE4CD323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75796FDF-11F4-4094-B640-169D9565E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471A31E6-D4F1-4EF7-A411-B3ECC5E6B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 dirty="0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C9D91508-37AF-4409-A87A-388372D28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1F920032-C6E3-4803-9B5E-642CF42B9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DDC28666-523C-415E-9880-61C5E7429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id="{6A0E26F9-D0BA-4B1B-9C5C-539B9F4D0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49161" name="Text Box 9">
            <a:extLst>
              <a:ext uri="{FF2B5EF4-FFF2-40B4-BE49-F238E27FC236}">
                <a16:creationId xmlns:a16="http://schemas.microsoft.com/office/drawing/2014/main" id="{AA2295F7-E755-48D0-BCA7-3F2C113BC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1928CCD-B59C-447C-BD4F-A53A75D15951}"/>
              </a:ext>
            </a:extLst>
          </p:cNvPr>
          <p:cNvCxnSpPr>
            <a:cxnSpLocks/>
            <a:endCxn id="49154" idx="0"/>
          </p:cNvCxnSpPr>
          <p:nvPr/>
        </p:nvCxnSpPr>
        <p:spPr>
          <a:xfrm>
            <a:off x="2688090" y="3743511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6FA5B3-60EE-4689-9A0A-14900BFC71DA}"/>
              </a:ext>
            </a:extLst>
          </p:cNvPr>
          <p:cNvCxnSpPr/>
          <p:nvPr/>
        </p:nvCxnSpPr>
        <p:spPr>
          <a:xfrm>
            <a:off x="5097915" y="3743511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6F42CD-364C-4357-92CE-11ADECAD632A}"/>
              </a:ext>
            </a:extLst>
          </p:cNvPr>
          <p:cNvSpPr txBox="1"/>
          <p:nvPr/>
        </p:nvSpPr>
        <p:spPr>
          <a:xfrm>
            <a:off x="2540511" y="3454140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CA45FB-5B40-40DC-8886-1CE7F8F96EA3}"/>
              </a:ext>
            </a:extLst>
          </p:cNvPr>
          <p:cNvSpPr txBox="1"/>
          <p:nvPr/>
        </p:nvSpPr>
        <p:spPr>
          <a:xfrm>
            <a:off x="4922236" y="3454140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67BE3D-279A-4DFC-9969-25C89C26F8AE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15A730-0112-44AF-B71E-34EF6B120EB5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415FE1-4B83-40FC-A309-8BC255894CAA}"/>
              </a:ext>
            </a:extLst>
          </p:cNvPr>
          <p:cNvSpPr txBox="1"/>
          <p:nvPr/>
        </p:nvSpPr>
        <p:spPr>
          <a:xfrm>
            <a:off x="1354666" y="1098205"/>
            <a:ext cx="342900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nL = 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(L)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nR = 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</a:p>
          <a:p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2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i= j = k = </a:t>
            </a:r>
            <a:r>
              <a:rPr lang="en-US" sz="21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endParaRPr lang="en-US" sz="21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85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1. Sorting Algorithms</a:t>
            </a: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Merge Sort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>
            <a:extLst>
              <a:ext uri="{FF2B5EF4-FFF2-40B4-BE49-F238E27FC236}">
                <a16:creationId xmlns:a16="http://schemas.microsoft.com/office/drawing/2014/main" id="{820A4F41-ACF9-42C9-BDA1-A53582DEB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0C4C1136-6CEA-483B-911E-F7F6AE42C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7A8355FD-DE32-4FDC-884B-3F09AD401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1206" name="Text Box 6">
            <a:extLst>
              <a:ext uri="{FF2B5EF4-FFF2-40B4-BE49-F238E27FC236}">
                <a16:creationId xmlns:a16="http://schemas.microsoft.com/office/drawing/2014/main" id="{E73BEDB9-A77D-4DDA-BA21-758657122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1207" name="Text Box 7">
            <a:extLst>
              <a:ext uri="{FF2B5EF4-FFF2-40B4-BE49-F238E27FC236}">
                <a16:creationId xmlns:a16="http://schemas.microsoft.com/office/drawing/2014/main" id="{682CBC46-D0E3-4F49-B361-AF924243A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1208" name="Text Box 8">
            <a:extLst>
              <a:ext uri="{FF2B5EF4-FFF2-40B4-BE49-F238E27FC236}">
                <a16:creationId xmlns:a16="http://schemas.microsoft.com/office/drawing/2014/main" id="{B8B5E2AE-5F1E-4AC5-A542-9AE2669E7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1209" name="Text Box 9">
            <a:extLst>
              <a:ext uri="{FF2B5EF4-FFF2-40B4-BE49-F238E27FC236}">
                <a16:creationId xmlns:a16="http://schemas.microsoft.com/office/drawing/2014/main" id="{2646A586-0DFF-4441-8097-BC86B786D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35AE13E6-5B2A-4BFC-B637-3C43A4625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692758-B98E-4985-B739-6C39090CC53A}"/>
              </a:ext>
            </a:extLst>
          </p:cNvPr>
          <p:cNvCxnSpPr>
            <a:cxnSpLocks/>
          </p:cNvCxnSpPr>
          <p:nvPr/>
        </p:nvCxnSpPr>
        <p:spPr>
          <a:xfrm>
            <a:off x="2688090" y="3743511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C00499-35EF-45AE-8C00-80A32C6CD94F}"/>
              </a:ext>
            </a:extLst>
          </p:cNvPr>
          <p:cNvCxnSpPr/>
          <p:nvPr/>
        </p:nvCxnSpPr>
        <p:spPr>
          <a:xfrm>
            <a:off x="5097915" y="3743511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1D0843-7636-4D9E-BC44-9B6AE589B7F3}"/>
              </a:ext>
            </a:extLst>
          </p:cNvPr>
          <p:cNvSpPr txBox="1"/>
          <p:nvPr/>
        </p:nvSpPr>
        <p:spPr>
          <a:xfrm>
            <a:off x="2540511" y="3454140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4B660-7288-4D21-AA2B-E25899F62B8D}"/>
              </a:ext>
            </a:extLst>
          </p:cNvPr>
          <p:cNvSpPr txBox="1"/>
          <p:nvPr/>
        </p:nvSpPr>
        <p:spPr>
          <a:xfrm>
            <a:off x="4922236" y="3454140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C3D06D-3573-4FE2-8B86-5F4375C5C31A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1CB226-908C-42E4-9025-B191AF981D48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2F2624-7FAE-4BED-8850-252D7CD05F8D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7E638-5E67-4560-AEEB-D2158421EAF5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(i&lt; nL &amp;&amp; j&lt; nR)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2694494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>
            <a:extLst>
              <a:ext uri="{FF2B5EF4-FFF2-40B4-BE49-F238E27FC236}">
                <a16:creationId xmlns:a16="http://schemas.microsoft.com/office/drawing/2014/main" id="{90A2E555-F666-4D1A-86C1-A979F2A35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C634CBCE-523D-462F-8B58-5181B94F6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1F7C5C2F-EF11-4BD1-B2B1-56E2EB347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398227A1-9422-46DF-93B4-8215C70A4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3255" name="Text Box 7">
            <a:extLst>
              <a:ext uri="{FF2B5EF4-FFF2-40B4-BE49-F238E27FC236}">
                <a16:creationId xmlns:a16="http://schemas.microsoft.com/office/drawing/2014/main" id="{1BFBDF0E-D442-45EB-A81E-CABAB7DC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3256" name="Text Box 8">
            <a:extLst>
              <a:ext uri="{FF2B5EF4-FFF2-40B4-BE49-F238E27FC236}">
                <a16:creationId xmlns:a16="http://schemas.microsoft.com/office/drawing/2014/main" id="{51D0EDC6-09B2-4B8A-BAD3-6C8638251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3257" name="Text Box 9">
            <a:extLst>
              <a:ext uri="{FF2B5EF4-FFF2-40B4-BE49-F238E27FC236}">
                <a16:creationId xmlns:a16="http://schemas.microsoft.com/office/drawing/2014/main" id="{E96EC2E5-6394-4A37-8065-EE85C339A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3258" name="Text Box 10">
            <a:extLst>
              <a:ext uri="{FF2B5EF4-FFF2-40B4-BE49-F238E27FC236}">
                <a16:creationId xmlns:a16="http://schemas.microsoft.com/office/drawing/2014/main" id="{46A3979B-3A2F-47E4-B5DE-55B25B2D0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3259" name="Text Box 11">
            <a:extLst>
              <a:ext uri="{FF2B5EF4-FFF2-40B4-BE49-F238E27FC236}">
                <a16:creationId xmlns:a16="http://schemas.microsoft.com/office/drawing/2014/main" id="{84CF6206-7B95-4E64-8F87-11C4577B0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697C41-8B49-4B61-9D74-0A90B8E1A4BE}"/>
              </a:ext>
            </a:extLst>
          </p:cNvPr>
          <p:cNvCxnSpPr>
            <a:cxnSpLocks/>
          </p:cNvCxnSpPr>
          <p:nvPr/>
        </p:nvCxnSpPr>
        <p:spPr>
          <a:xfrm>
            <a:off x="2688090" y="3743511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D7C3BC-5FCB-4CBC-832A-0ABDB6F026D8}"/>
              </a:ext>
            </a:extLst>
          </p:cNvPr>
          <p:cNvCxnSpPr/>
          <p:nvPr/>
        </p:nvCxnSpPr>
        <p:spPr>
          <a:xfrm>
            <a:off x="5486367" y="3753036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27815B-E742-4D4F-A870-AE412F41A9C2}"/>
              </a:ext>
            </a:extLst>
          </p:cNvPr>
          <p:cNvSpPr txBox="1"/>
          <p:nvPr/>
        </p:nvSpPr>
        <p:spPr>
          <a:xfrm>
            <a:off x="2540511" y="3454140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DD4E32-99EE-4808-8235-2319A395FD2B}"/>
              </a:ext>
            </a:extLst>
          </p:cNvPr>
          <p:cNvSpPr txBox="1"/>
          <p:nvPr/>
        </p:nvSpPr>
        <p:spPr>
          <a:xfrm>
            <a:off x="5310688" y="346366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EFA1F-80F9-43BD-A7AE-2DBD99982CF4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AFDBD-62B6-4486-82C0-5560C99B2276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C48B60-B777-47FD-AC27-8428D7BB01A9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41BC4-7FCB-4F70-803D-9DFE8BC28932}"/>
              </a:ext>
            </a:extLst>
          </p:cNvPr>
          <p:cNvCxnSpPr>
            <a:cxnSpLocks/>
            <a:endCxn id="53257" idx="2"/>
          </p:cNvCxnSpPr>
          <p:nvPr/>
        </p:nvCxnSpPr>
        <p:spPr>
          <a:xfrm flipV="1">
            <a:off x="3037287" y="5067300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394DEC-FDF0-4370-8E6F-9CECE0F32EB2}"/>
              </a:ext>
            </a:extLst>
          </p:cNvPr>
          <p:cNvSpPr txBox="1"/>
          <p:nvPr/>
        </p:nvSpPr>
        <p:spPr>
          <a:xfrm>
            <a:off x="2856851" y="5535234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6E7752-248B-4E8C-8B05-E9F1F6100BAF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j= j+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3200685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>
            <a:extLst>
              <a:ext uri="{FF2B5EF4-FFF2-40B4-BE49-F238E27FC236}">
                <a16:creationId xmlns:a16="http://schemas.microsoft.com/office/drawing/2014/main" id="{3EA8723D-D41E-4A97-8999-38899BE2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02C26ABE-3E40-4B91-93DB-9A38B68FD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3B67B88A-525F-459A-8968-2E86FAC7D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5302" name="Text Box 6">
            <a:extLst>
              <a:ext uri="{FF2B5EF4-FFF2-40B4-BE49-F238E27FC236}">
                <a16:creationId xmlns:a16="http://schemas.microsoft.com/office/drawing/2014/main" id="{DE1C71DA-1516-4DF0-9468-0DDFFA3BF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77765B81-C838-4C77-B94E-B59DC4D2D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5304" name="Text Box 8">
            <a:extLst>
              <a:ext uri="{FF2B5EF4-FFF2-40B4-BE49-F238E27FC236}">
                <a16:creationId xmlns:a16="http://schemas.microsoft.com/office/drawing/2014/main" id="{69759640-1C33-4D6B-8120-9D60702BB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5305" name="Text Box 9">
            <a:extLst>
              <a:ext uri="{FF2B5EF4-FFF2-40B4-BE49-F238E27FC236}">
                <a16:creationId xmlns:a16="http://schemas.microsoft.com/office/drawing/2014/main" id="{9EAD2C09-68B0-4894-9862-CB312F63E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5306" name="Text Box 10">
            <a:extLst>
              <a:ext uri="{FF2B5EF4-FFF2-40B4-BE49-F238E27FC236}">
                <a16:creationId xmlns:a16="http://schemas.microsoft.com/office/drawing/2014/main" id="{CCBD0F0B-80E9-4BC8-9CFC-64BC92E5F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5307" name="Text Box 11">
            <a:extLst>
              <a:ext uri="{FF2B5EF4-FFF2-40B4-BE49-F238E27FC236}">
                <a16:creationId xmlns:a16="http://schemas.microsoft.com/office/drawing/2014/main" id="{70D7F6CD-C8AF-4C02-9663-D37243EA3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5308" name="Text Box 12">
            <a:extLst>
              <a:ext uri="{FF2B5EF4-FFF2-40B4-BE49-F238E27FC236}">
                <a16:creationId xmlns:a16="http://schemas.microsoft.com/office/drawing/2014/main" id="{C7E22A25-56E0-4BA0-8107-24C90C7FB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09D1B5-59B6-42E3-A38A-765D5AFD0776}"/>
              </a:ext>
            </a:extLst>
          </p:cNvPr>
          <p:cNvCxnSpPr>
            <a:cxnSpLocks/>
          </p:cNvCxnSpPr>
          <p:nvPr/>
        </p:nvCxnSpPr>
        <p:spPr>
          <a:xfrm>
            <a:off x="3140385" y="3763747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50D996-4AFD-40F6-9762-519BB0C3738D}"/>
              </a:ext>
            </a:extLst>
          </p:cNvPr>
          <p:cNvCxnSpPr/>
          <p:nvPr/>
        </p:nvCxnSpPr>
        <p:spPr>
          <a:xfrm>
            <a:off x="5486367" y="3753036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780E793-4174-443F-8264-FA334EB4A57F}"/>
              </a:ext>
            </a:extLst>
          </p:cNvPr>
          <p:cNvSpPr txBox="1"/>
          <p:nvPr/>
        </p:nvSpPr>
        <p:spPr>
          <a:xfrm>
            <a:off x="2992807" y="3474375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4E2AE4-84F8-4691-A24A-6531E5BD3014}"/>
              </a:ext>
            </a:extLst>
          </p:cNvPr>
          <p:cNvSpPr txBox="1"/>
          <p:nvPr/>
        </p:nvSpPr>
        <p:spPr>
          <a:xfrm>
            <a:off x="5310688" y="346366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2738D9-2A01-4F95-A049-20ABAA8001EE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72112C-65E5-4CE8-B7B7-04A4A80C72FC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D3588E-476E-49A4-BB8F-B1F321803D72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CC98F7-D24D-47FF-92D0-8D1F70458B60}"/>
              </a:ext>
            </a:extLst>
          </p:cNvPr>
          <p:cNvCxnSpPr>
            <a:cxnSpLocks/>
          </p:cNvCxnSpPr>
          <p:nvPr/>
        </p:nvCxnSpPr>
        <p:spPr>
          <a:xfrm flipV="1">
            <a:off x="3456265" y="5061727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09A0C5A-C0E9-4DF4-85F5-2EF935A4BA1B}"/>
              </a:ext>
            </a:extLst>
          </p:cNvPr>
          <p:cNvSpPr txBox="1"/>
          <p:nvPr/>
        </p:nvSpPr>
        <p:spPr>
          <a:xfrm>
            <a:off x="3275829" y="5529661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EEC67E-6F6E-41F9-9370-E1AFC54C5CF7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i= i+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221482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>
            <a:extLst>
              <a:ext uri="{FF2B5EF4-FFF2-40B4-BE49-F238E27FC236}">
                <a16:creationId xmlns:a16="http://schemas.microsoft.com/office/drawing/2014/main" id="{B06162C8-1B94-451C-8478-48F180E32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90C98BA7-D92C-4F5B-BC7B-F16D56CE3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E6B682D2-9B2F-4FB0-91B0-30BE040DF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DC6123AA-A3DD-41F9-9EE2-8DC0A0117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A2193F5D-B3F7-4DF6-A3DD-FBF114854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2C0AF540-4DCF-4B4B-9C56-DE50D5F85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7353" name="Text Box 9">
            <a:extLst>
              <a:ext uri="{FF2B5EF4-FFF2-40B4-BE49-F238E27FC236}">
                <a16:creationId xmlns:a16="http://schemas.microsoft.com/office/drawing/2014/main" id="{2974B657-F3B9-4DA5-80BD-FB7A9E6A0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7354" name="Text Box 10">
            <a:extLst>
              <a:ext uri="{FF2B5EF4-FFF2-40B4-BE49-F238E27FC236}">
                <a16:creationId xmlns:a16="http://schemas.microsoft.com/office/drawing/2014/main" id="{AD79CD50-8C8A-4E72-8980-44ECE9358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7355" name="Text Box 11">
            <a:extLst>
              <a:ext uri="{FF2B5EF4-FFF2-40B4-BE49-F238E27FC236}">
                <a16:creationId xmlns:a16="http://schemas.microsoft.com/office/drawing/2014/main" id="{F4DCAA34-C9F3-4296-9656-1F23FD353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7356" name="Text Box 12">
            <a:extLst>
              <a:ext uri="{FF2B5EF4-FFF2-40B4-BE49-F238E27FC236}">
                <a16:creationId xmlns:a16="http://schemas.microsoft.com/office/drawing/2014/main" id="{A965A221-F324-4360-B8EF-0A77253AC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7357" name="Text Box 13">
            <a:extLst>
              <a:ext uri="{FF2B5EF4-FFF2-40B4-BE49-F238E27FC236}">
                <a16:creationId xmlns:a16="http://schemas.microsoft.com/office/drawing/2014/main" id="{0ED2976E-8727-4A52-8E5A-9BB6C2F2B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F2D2CC-0B06-43B3-9BA2-3E2D6E931430}"/>
              </a:ext>
            </a:extLst>
          </p:cNvPr>
          <p:cNvCxnSpPr>
            <a:cxnSpLocks/>
          </p:cNvCxnSpPr>
          <p:nvPr/>
        </p:nvCxnSpPr>
        <p:spPr>
          <a:xfrm>
            <a:off x="3522446" y="3763747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F28BDB-E477-44CA-97D5-E1C7E6638697}"/>
              </a:ext>
            </a:extLst>
          </p:cNvPr>
          <p:cNvCxnSpPr/>
          <p:nvPr/>
        </p:nvCxnSpPr>
        <p:spPr>
          <a:xfrm>
            <a:off x="5486367" y="3753036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B3E7B3-30E5-4520-AEB3-1263CF9733A7}"/>
              </a:ext>
            </a:extLst>
          </p:cNvPr>
          <p:cNvSpPr txBox="1"/>
          <p:nvPr/>
        </p:nvSpPr>
        <p:spPr>
          <a:xfrm>
            <a:off x="3374867" y="3474375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434717-1E06-453F-A545-E721D67DDCF8}"/>
              </a:ext>
            </a:extLst>
          </p:cNvPr>
          <p:cNvSpPr txBox="1"/>
          <p:nvPr/>
        </p:nvSpPr>
        <p:spPr>
          <a:xfrm>
            <a:off x="5310688" y="346366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75F2B4-87C0-41E4-8514-61E0569C9677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ABB799-DEA8-45A2-9D14-BB76AECEF3AA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23C5C1-8710-4448-9BC2-76D749ECA8E6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7DBE3C9-38A2-4441-9E8B-81E4D15EC7CD}"/>
              </a:ext>
            </a:extLst>
          </p:cNvPr>
          <p:cNvCxnSpPr>
            <a:cxnSpLocks/>
          </p:cNvCxnSpPr>
          <p:nvPr/>
        </p:nvCxnSpPr>
        <p:spPr>
          <a:xfrm flipV="1">
            <a:off x="3921529" y="5041111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9E0D10-5595-45B9-830C-58426F6A769C}"/>
              </a:ext>
            </a:extLst>
          </p:cNvPr>
          <p:cNvSpPr txBox="1"/>
          <p:nvPr/>
        </p:nvSpPr>
        <p:spPr>
          <a:xfrm>
            <a:off x="3741093" y="5509045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7FDC38-BAE4-4DD4-9458-196041EC5729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i= i+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3837166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>
            <a:extLst>
              <a:ext uri="{FF2B5EF4-FFF2-40B4-BE49-F238E27FC236}">
                <a16:creationId xmlns:a16="http://schemas.microsoft.com/office/drawing/2014/main" id="{1E1E2A29-60B5-40FB-842E-B29928A7E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50297130-2CE5-4CAB-98C1-58A75106F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F7578EC1-296D-47AA-8F81-FDD768B9C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56473284-6542-40E0-9388-FB33A8F8E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9399" name="Text Box 7">
            <a:extLst>
              <a:ext uri="{FF2B5EF4-FFF2-40B4-BE49-F238E27FC236}">
                <a16:creationId xmlns:a16="http://schemas.microsoft.com/office/drawing/2014/main" id="{9D5CDDC9-4C20-4EFC-808E-D57B08C4F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9400" name="Text Box 8">
            <a:extLst>
              <a:ext uri="{FF2B5EF4-FFF2-40B4-BE49-F238E27FC236}">
                <a16:creationId xmlns:a16="http://schemas.microsoft.com/office/drawing/2014/main" id="{1E6EB793-0A41-41A9-A925-BF5A13B16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59401" name="Text Box 9">
            <a:extLst>
              <a:ext uri="{FF2B5EF4-FFF2-40B4-BE49-F238E27FC236}">
                <a16:creationId xmlns:a16="http://schemas.microsoft.com/office/drawing/2014/main" id="{35F83F44-096D-454D-8615-CD5395CBF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59402" name="Text Box 10">
            <a:extLst>
              <a:ext uri="{FF2B5EF4-FFF2-40B4-BE49-F238E27FC236}">
                <a16:creationId xmlns:a16="http://schemas.microsoft.com/office/drawing/2014/main" id="{FDCAD371-71F7-4FE6-AA77-5A1E4C849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9403" name="Text Box 11">
            <a:extLst>
              <a:ext uri="{FF2B5EF4-FFF2-40B4-BE49-F238E27FC236}">
                <a16:creationId xmlns:a16="http://schemas.microsoft.com/office/drawing/2014/main" id="{C7C4DBAC-F2F6-4E8C-9C48-3E427F4C2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59404" name="Text Box 12">
            <a:extLst>
              <a:ext uri="{FF2B5EF4-FFF2-40B4-BE49-F238E27FC236}">
                <a16:creationId xmlns:a16="http://schemas.microsoft.com/office/drawing/2014/main" id="{03FE082A-AA70-4A6C-B5AA-2895FFD9E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59405" name="Text Box 13">
            <a:extLst>
              <a:ext uri="{FF2B5EF4-FFF2-40B4-BE49-F238E27FC236}">
                <a16:creationId xmlns:a16="http://schemas.microsoft.com/office/drawing/2014/main" id="{A6D0E9AB-80FF-47EE-BFA8-22DEB4FF3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59406" name="Text Box 14">
            <a:extLst>
              <a:ext uri="{FF2B5EF4-FFF2-40B4-BE49-F238E27FC236}">
                <a16:creationId xmlns:a16="http://schemas.microsoft.com/office/drawing/2014/main" id="{524FF78B-9E0F-4BDB-8DF3-4B9E2F03F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E6BE39-D54A-49E6-8627-8C29B4D61698}"/>
              </a:ext>
            </a:extLst>
          </p:cNvPr>
          <p:cNvCxnSpPr>
            <a:cxnSpLocks/>
          </p:cNvCxnSpPr>
          <p:nvPr/>
        </p:nvCxnSpPr>
        <p:spPr>
          <a:xfrm>
            <a:off x="3522446" y="3763747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4CA6EB-7AF3-4219-AD14-9C821BE75E01}"/>
              </a:ext>
            </a:extLst>
          </p:cNvPr>
          <p:cNvCxnSpPr/>
          <p:nvPr/>
        </p:nvCxnSpPr>
        <p:spPr>
          <a:xfrm>
            <a:off x="5954820" y="3743511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109236-9CA3-4DAB-87BE-BF8E9EC31AE3}"/>
              </a:ext>
            </a:extLst>
          </p:cNvPr>
          <p:cNvSpPr txBox="1"/>
          <p:nvPr/>
        </p:nvSpPr>
        <p:spPr>
          <a:xfrm>
            <a:off x="3374867" y="3474375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027F55-4EDB-4EA2-9AD8-3A88BB4A307B}"/>
              </a:ext>
            </a:extLst>
          </p:cNvPr>
          <p:cNvSpPr txBox="1"/>
          <p:nvPr/>
        </p:nvSpPr>
        <p:spPr>
          <a:xfrm>
            <a:off x="5779141" y="3454140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EF1EE3-43BD-407F-9A78-F6B35721F326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9E6427-7A6E-40AF-9152-C1DC815505C9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E10772-9CFF-4167-938E-1053DC1EE77C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0B2953-918B-494A-B530-B7D4F1A46510}"/>
              </a:ext>
            </a:extLst>
          </p:cNvPr>
          <p:cNvCxnSpPr>
            <a:cxnSpLocks/>
          </p:cNvCxnSpPr>
          <p:nvPr/>
        </p:nvCxnSpPr>
        <p:spPr>
          <a:xfrm flipV="1">
            <a:off x="4347192" y="5064876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45C17F-1F67-4684-ACB0-0C66018213F9}"/>
              </a:ext>
            </a:extLst>
          </p:cNvPr>
          <p:cNvSpPr txBox="1"/>
          <p:nvPr/>
        </p:nvSpPr>
        <p:spPr>
          <a:xfrm>
            <a:off x="4166756" y="5532810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8EC883-C8FF-4F32-954B-0A906E66B691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j= j+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1316592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>
            <a:extLst>
              <a:ext uri="{FF2B5EF4-FFF2-40B4-BE49-F238E27FC236}">
                <a16:creationId xmlns:a16="http://schemas.microsoft.com/office/drawing/2014/main" id="{74C1D463-91C6-4DB9-A85E-8C1F11D97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C7018E6D-08A4-4180-8F39-B28DBFFF7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0244C452-90F8-4E1E-949A-1D282A6BE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1446" name="Text Box 6">
            <a:extLst>
              <a:ext uri="{FF2B5EF4-FFF2-40B4-BE49-F238E27FC236}">
                <a16:creationId xmlns:a16="http://schemas.microsoft.com/office/drawing/2014/main" id="{2820E112-858C-40F7-BE13-504EF9A7C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D692E223-A877-4C51-9A4D-DBE8228F9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1448" name="Text Box 8">
            <a:extLst>
              <a:ext uri="{FF2B5EF4-FFF2-40B4-BE49-F238E27FC236}">
                <a16:creationId xmlns:a16="http://schemas.microsoft.com/office/drawing/2014/main" id="{45A08A88-10CE-4794-82B8-089C1D297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1449" name="Text Box 9">
            <a:extLst>
              <a:ext uri="{FF2B5EF4-FFF2-40B4-BE49-F238E27FC236}">
                <a16:creationId xmlns:a16="http://schemas.microsoft.com/office/drawing/2014/main" id="{2D37A679-9AEF-4F33-A39F-88E043EBE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1450" name="Text Box 10">
            <a:extLst>
              <a:ext uri="{FF2B5EF4-FFF2-40B4-BE49-F238E27FC236}">
                <a16:creationId xmlns:a16="http://schemas.microsoft.com/office/drawing/2014/main" id="{8B17945D-004D-4F9C-95EE-DD71735B5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1451" name="Text Box 11">
            <a:extLst>
              <a:ext uri="{FF2B5EF4-FFF2-40B4-BE49-F238E27FC236}">
                <a16:creationId xmlns:a16="http://schemas.microsoft.com/office/drawing/2014/main" id="{1D683D8F-EB47-4B69-8496-5C43EE418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1452" name="Text Box 12">
            <a:extLst>
              <a:ext uri="{FF2B5EF4-FFF2-40B4-BE49-F238E27FC236}">
                <a16:creationId xmlns:a16="http://schemas.microsoft.com/office/drawing/2014/main" id="{5931006C-E1D1-4A9D-9425-DA5848222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1453" name="Text Box 13">
            <a:extLst>
              <a:ext uri="{FF2B5EF4-FFF2-40B4-BE49-F238E27FC236}">
                <a16:creationId xmlns:a16="http://schemas.microsoft.com/office/drawing/2014/main" id="{FB8C4B94-2FB1-429C-9C8C-FFB69734A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1454" name="Text Box 14">
            <a:extLst>
              <a:ext uri="{FF2B5EF4-FFF2-40B4-BE49-F238E27FC236}">
                <a16:creationId xmlns:a16="http://schemas.microsoft.com/office/drawing/2014/main" id="{1358109C-E3D3-4D17-831A-0A396E60A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1455" name="Text Box 15">
            <a:extLst>
              <a:ext uri="{FF2B5EF4-FFF2-40B4-BE49-F238E27FC236}">
                <a16:creationId xmlns:a16="http://schemas.microsoft.com/office/drawing/2014/main" id="{005F4587-506B-4E46-BAF1-FA9E1302B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12CD55-22A7-4672-913D-C466889A49B9}"/>
              </a:ext>
            </a:extLst>
          </p:cNvPr>
          <p:cNvCxnSpPr>
            <a:cxnSpLocks/>
          </p:cNvCxnSpPr>
          <p:nvPr/>
        </p:nvCxnSpPr>
        <p:spPr>
          <a:xfrm>
            <a:off x="3522446" y="3763747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77280D-8EF4-40E2-A96A-337F4E9EA034}"/>
              </a:ext>
            </a:extLst>
          </p:cNvPr>
          <p:cNvCxnSpPr/>
          <p:nvPr/>
        </p:nvCxnSpPr>
        <p:spPr>
          <a:xfrm>
            <a:off x="6371354" y="3753036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7DDFF4-7479-4BCE-9FD8-7C05A595AE6C}"/>
              </a:ext>
            </a:extLst>
          </p:cNvPr>
          <p:cNvSpPr txBox="1"/>
          <p:nvPr/>
        </p:nvSpPr>
        <p:spPr>
          <a:xfrm>
            <a:off x="3374867" y="3474375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A3E5FF-0BE4-4D95-8A2F-228310260EC1}"/>
              </a:ext>
            </a:extLst>
          </p:cNvPr>
          <p:cNvSpPr txBox="1"/>
          <p:nvPr/>
        </p:nvSpPr>
        <p:spPr>
          <a:xfrm>
            <a:off x="6195675" y="346366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D98BD2-81BF-4521-9CB7-ED4F85D2BB57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B1248C-EB12-46A5-8298-B6962D1D31F9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7701D8-77D1-48EA-9FF1-B2F6FDC9ABF9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808D03-BE9C-4850-BF5D-E327ED63A43E}"/>
              </a:ext>
            </a:extLst>
          </p:cNvPr>
          <p:cNvCxnSpPr>
            <a:cxnSpLocks/>
          </p:cNvCxnSpPr>
          <p:nvPr/>
        </p:nvCxnSpPr>
        <p:spPr>
          <a:xfrm flipV="1">
            <a:off x="4777859" y="5068797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386E51-E65B-4AED-AFFA-0FC470D61AAF}"/>
              </a:ext>
            </a:extLst>
          </p:cNvPr>
          <p:cNvSpPr txBox="1"/>
          <p:nvPr/>
        </p:nvSpPr>
        <p:spPr>
          <a:xfrm>
            <a:off x="4597423" y="5536731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81C10D-A5D3-4B25-BE69-CBA37553ECA9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j= j+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3216328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>
            <a:extLst>
              <a:ext uri="{FF2B5EF4-FFF2-40B4-BE49-F238E27FC236}">
                <a16:creationId xmlns:a16="http://schemas.microsoft.com/office/drawing/2014/main" id="{65DCADF3-99D1-48AE-9E04-350CB7378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FDE37651-E1F5-40DF-B72C-CD763376A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931F5B39-B729-4A2B-926D-94636894D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3494" name="Text Box 6">
            <a:extLst>
              <a:ext uri="{FF2B5EF4-FFF2-40B4-BE49-F238E27FC236}">
                <a16:creationId xmlns:a16="http://schemas.microsoft.com/office/drawing/2014/main" id="{795C9303-4235-49B5-A2E5-69243EA2D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3495" name="Text Box 7">
            <a:extLst>
              <a:ext uri="{FF2B5EF4-FFF2-40B4-BE49-F238E27FC236}">
                <a16:creationId xmlns:a16="http://schemas.microsoft.com/office/drawing/2014/main" id="{77C459EC-558C-402B-AFF9-A2C061E72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3496" name="Text Box 8">
            <a:extLst>
              <a:ext uri="{FF2B5EF4-FFF2-40B4-BE49-F238E27FC236}">
                <a16:creationId xmlns:a16="http://schemas.microsoft.com/office/drawing/2014/main" id="{9A97854E-5414-4885-8491-05293251F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3497" name="Text Box 9">
            <a:extLst>
              <a:ext uri="{FF2B5EF4-FFF2-40B4-BE49-F238E27FC236}">
                <a16:creationId xmlns:a16="http://schemas.microsoft.com/office/drawing/2014/main" id="{3BF5C196-0CA5-4B8C-8C6E-51972FAFD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3498" name="Text Box 10">
            <a:extLst>
              <a:ext uri="{FF2B5EF4-FFF2-40B4-BE49-F238E27FC236}">
                <a16:creationId xmlns:a16="http://schemas.microsoft.com/office/drawing/2014/main" id="{9E375850-BE39-46C7-BC0C-7117524D7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3499" name="Text Box 11">
            <a:extLst>
              <a:ext uri="{FF2B5EF4-FFF2-40B4-BE49-F238E27FC236}">
                <a16:creationId xmlns:a16="http://schemas.microsoft.com/office/drawing/2014/main" id="{FB86D535-DE5E-41A6-891D-332180197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3500" name="Text Box 12">
            <a:extLst>
              <a:ext uri="{FF2B5EF4-FFF2-40B4-BE49-F238E27FC236}">
                <a16:creationId xmlns:a16="http://schemas.microsoft.com/office/drawing/2014/main" id="{D42C2181-5FAE-4174-8799-91F7C90BF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3501" name="Text Box 13">
            <a:extLst>
              <a:ext uri="{FF2B5EF4-FFF2-40B4-BE49-F238E27FC236}">
                <a16:creationId xmlns:a16="http://schemas.microsoft.com/office/drawing/2014/main" id="{0CE38EB0-F831-449E-BDF3-FD4787C68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3502" name="Text Box 14">
            <a:extLst>
              <a:ext uri="{FF2B5EF4-FFF2-40B4-BE49-F238E27FC236}">
                <a16:creationId xmlns:a16="http://schemas.microsoft.com/office/drawing/2014/main" id="{0214DE72-64BC-4586-B572-5066A5D47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50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3503" name="Text Box 15">
            <a:extLst>
              <a:ext uri="{FF2B5EF4-FFF2-40B4-BE49-F238E27FC236}">
                <a16:creationId xmlns:a16="http://schemas.microsoft.com/office/drawing/2014/main" id="{A420A2C2-FE11-426F-82F5-58F68D704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3504" name="Text Box 16">
            <a:extLst>
              <a:ext uri="{FF2B5EF4-FFF2-40B4-BE49-F238E27FC236}">
                <a16:creationId xmlns:a16="http://schemas.microsoft.com/office/drawing/2014/main" id="{F5637C25-4D41-4939-AF75-8FB7FD2C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5A51FA-D8F0-4B2A-A9AE-00A4FEF89B18}"/>
              </a:ext>
            </a:extLst>
          </p:cNvPr>
          <p:cNvCxnSpPr>
            <a:cxnSpLocks/>
          </p:cNvCxnSpPr>
          <p:nvPr/>
        </p:nvCxnSpPr>
        <p:spPr>
          <a:xfrm>
            <a:off x="4013393" y="3762468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F65488-8830-47CE-8119-6C8A0937DA5D}"/>
              </a:ext>
            </a:extLst>
          </p:cNvPr>
          <p:cNvCxnSpPr/>
          <p:nvPr/>
        </p:nvCxnSpPr>
        <p:spPr>
          <a:xfrm>
            <a:off x="6406704" y="3728275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879CC5A-0F15-43AD-9185-49617F84089F}"/>
              </a:ext>
            </a:extLst>
          </p:cNvPr>
          <p:cNvSpPr txBox="1"/>
          <p:nvPr/>
        </p:nvSpPr>
        <p:spPr>
          <a:xfrm>
            <a:off x="3865814" y="3473097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5D0A71-8A36-43C3-8CEB-343EAFEB8CE0}"/>
              </a:ext>
            </a:extLst>
          </p:cNvPr>
          <p:cNvSpPr txBox="1"/>
          <p:nvPr/>
        </p:nvSpPr>
        <p:spPr>
          <a:xfrm>
            <a:off x="6231025" y="3438903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1895D1-DAB8-4E46-9110-9806243A70B6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129DD0-07A3-474E-951D-822FE7D55173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CB39B0-0D79-46E7-B4BD-050BC1AD7E40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B785E2-DA5D-4F92-80AD-11B97DEDC9FC}"/>
              </a:ext>
            </a:extLst>
          </p:cNvPr>
          <p:cNvCxnSpPr>
            <a:cxnSpLocks/>
          </p:cNvCxnSpPr>
          <p:nvPr/>
        </p:nvCxnSpPr>
        <p:spPr>
          <a:xfrm flipV="1">
            <a:off x="5264739" y="5047586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A9A8FF-1454-4927-AEAD-AF36813F105A}"/>
              </a:ext>
            </a:extLst>
          </p:cNvPr>
          <p:cNvSpPr txBox="1"/>
          <p:nvPr/>
        </p:nvSpPr>
        <p:spPr>
          <a:xfrm>
            <a:off x="5084303" y="5515521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2872AA-F18B-4289-A059-15D9879C4B79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i= i+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733212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>
            <a:extLst>
              <a:ext uri="{FF2B5EF4-FFF2-40B4-BE49-F238E27FC236}">
                <a16:creationId xmlns:a16="http://schemas.microsoft.com/office/drawing/2014/main" id="{8DBEEE54-37BC-40AF-90BE-E9706D925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4D36A096-FA16-407E-8734-5B250F142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37C32D3B-BA96-4B00-A24A-CE59C62CB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E6D35546-A249-46F5-B6D9-EB70D970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C97E233A-6B7B-4A72-ACFD-B1E0B543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6A598C2D-0288-4B73-9756-32A22E25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A1E2FC0D-6B20-4BEE-B869-FD4F5407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DD03F857-3BA6-49B7-A9A8-B1DE71FD1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FAD75269-BA1D-4142-860E-9F4348E2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5848FCFB-5A4C-483B-A02E-98BC6F0B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4ED02EA9-CB4D-466B-BDEC-4CF5EB8E5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6F043B3B-93A4-473C-85DF-36797251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40386E2C-3C8B-4AA4-B48D-BD1904CD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1BAE4747-2AA5-42B1-BA61-B9ACA6D4C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50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87606B99-A04E-4BE1-8055-1F785400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781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F2EC06-A9BF-4278-9A63-4581A87BEE6A}"/>
              </a:ext>
            </a:extLst>
          </p:cNvPr>
          <p:cNvCxnSpPr>
            <a:cxnSpLocks/>
          </p:cNvCxnSpPr>
          <p:nvPr/>
        </p:nvCxnSpPr>
        <p:spPr>
          <a:xfrm>
            <a:off x="4013393" y="3762468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6ABB11-64B6-49E1-B467-2B321E57F76B}"/>
              </a:ext>
            </a:extLst>
          </p:cNvPr>
          <p:cNvCxnSpPr/>
          <p:nvPr/>
        </p:nvCxnSpPr>
        <p:spPr>
          <a:xfrm>
            <a:off x="6826797" y="3733477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04DA0D-F417-45B9-9082-E3399B41041A}"/>
              </a:ext>
            </a:extLst>
          </p:cNvPr>
          <p:cNvSpPr txBox="1"/>
          <p:nvPr/>
        </p:nvSpPr>
        <p:spPr>
          <a:xfrm>
            <a:off x="3865814" y="3473097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BAA4F-9552-4BBA-834A-21FC34F3A5AF}"/>
              </a:ext>
            </a:extLst>
          </p:cNvPr>
          <p:cNvSpPr txBox="1"/>
          <p:nvPr/>
        </p:nvSpPr>
        <p:spPr>
          <a:xfrm>
            <a:off x="6651118" y="344410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9762F-2ED4-4033-91A1-3A6B931C6C1B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8B8D6-28A3-42E1-8B76-2D5A1EEBF238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271D27-56D8-476E-8620-F086D0610085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4D3394-E401-455B-B535-651080CB56CE}"/>
              </a:ext>
            </a:extLst>
          </p:cNvPr>
          <p:cNvCxnSpPr>
            <a:cxnSpLocks/>
          </p:cNvCxnSpPr>
          <p:nvPr/>
        </p:nvCxnSpPr>
        <p:spPr>
          <a:xfrm flipV="1">
            <a:off x="5674492" y="5067300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B5EFE1-395B-4A76-816A-0F5F455A789A}"/>
              </a:ext>
            </a:extLst>
          </p:cNvPr>
          <p:cNvSpPr txBox="1"/>
          <p:nvPr/>
        </p:nvSpPr>
        <p:spPr>
          <a:xfrm>
            <a:off x="5494056" y="5535234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9DA56D-6676-48BC-BADE-7499C77BF3E7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j= j+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 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4090272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>
            <a:extLst>
              <a:ext uri="{FF2B5EF4-FFF2-40B4-BE49-F238E27FC236}">
                <a16:creationId xmlns:a16="http://schemas.microsoft.com/office/drawing/2014/main" id="{8DBEEE54-37BC-40AF-90BE-E9706D925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4D36A096-FA16-407E-8734-5B250F142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37C32D3B-BA96-4B00-A24A-CE59C62CB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E6D35546-A249-46F5-B6D9-EB70D970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C97E233A-6B7B-4A72-ACFD-B1E0B543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6A598C2D-0288-4B73-9756-32A22E25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A1E2FC0D-6B20-4BEE-B869-FD4F5407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DD03F857-3BA6-49B7-A9A8-B1DE71FD1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FAD75269-BA1D-4142-860E-9F4348E2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5848FCFB-5A4C-483B-A02E-98BC6F0B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4ED02EA9-CB4D-466B-BDEC-4CF5EB8E5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6F043B3B-93A4-473C-85DF-36797251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40386E2C-3C8B-4AA4-B48D-BD1904CD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1BAE4747-2AA5-42B1-BA61-B9ACA6D4C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50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87606B99-A04E-4BE1-8055-1F785400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781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F2EC06-A9BF-4278-9A63-4581A87BEE6A}"/>
              </a:ext>
            </a:extLst>
          </p:cNvPr>
          <p:cNvCxnSpPr>
            <a:cxnSpLocks/>
          </p:cNvCxnSpPr>
          <p:nvPr/>
        </p:nvCxnSpPr>
        <p:spPr>
          <a:xfrm>
            <a:off x="4013393" y="3762468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6ABB11-64B6-49E1-B467-2B321E57F76B}"/>
              </a:ext>
            </a:extLst>
          </p:cNvPr>
          <p:cNvCxnSpPr/>
          <p:nvPr/>
        </p:nvCxnSpPr>
        <p:spPr>
          <a:xfrm>
            <a:off x="6826797" y="3733477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04DA0D-F417-45B9-9082-E3399B41041A}"/>
              </a:ext>
            </a:extLst>
          </p:cNvPr>
          <p:cNvSpPr txBox="1"/>
          <p:nvPr/>
        </p:nvSpPr>
        <p:spPr>
          <a:xfrm>
            <a:off x="3865814" y="3473097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BAA4F-9552-4BBA-834A-21FC34F3A5AF}"/>
              </a:ext>
            </a:extLst>
          </p:cNvPr>
          <p:cNvSpPr txBox="1"/>
          <p:nvPr/>
        </p:nvSpPr>
        <p:spPr>
          <a:xfrm>
            <a:off x="6651118" y="344410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9762F-2ED4-4033-91A1-3A6B931C6C1B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8B8D6-28A3-42E1-8B76-2D5A1EEBF238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271D27-56D8-476E-8620-F086D0610085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4D3394-E401-455B-B535-651080CB56CE}"/>
              </a:ext>
            </a:extLst>
          </p:cNvPr>
          <p:cNvCxnSpPr>
            <a:cxnSpLocks/>
          </p:cNvCxnSpPr>
          <p:nvPr/>
        </p:nvCxnSpPr>
        <p:spPr>
          <a:xfrm flipV="1">
            <a:off x="5674492" y="5067300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B5EFE1-395B-4A76-816A-0F5F455A789A}"/>
              </a:ext>
            </a:extLst>
          </p:cNvPr>
          <p:cNvSpPr txBox="1"/>
          <p:nvPr/>
        </p:nvSpPr>
        <p:spPr>
          <a:xfrm>
            <a:off x="5494056" y="5535234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9DA56D-6676-48BC-BADE-7499C77BF3E7}"/>
              </a:ext>
            </a:extLst>
          </p:cNvPr>
          <p:cNvSpPr txBox="1"/>
          <p:nvPr/>
        </p:nvSpPr>
        <p:spPr>
          <a:xfrm>
            <a:off x="1223630" y="904620"/>
            <a:ext cx="326682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(i&lt; nL &amp;&amp; j&lt; nR)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j= 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994C097D-42C8-46CE-AC3A-C7DF12EB6477}"/>
              </a:ext>
            </a:extLst>
          </p:cNvPr>
          <p:cNvSpPr/>
          <p:nvPr/>
        </p:nvSpPr>
        <p:spPr>
          <a:xfrm>
            <a:off x="4147534" y="1423763"/>
            <a:ext cx="1181054" cy="121281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73355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>
            <a:extLst>
              <a:ext uri="{FF2B5EF4-FFF2-40B4-BE49-F238E27FC236}">
                <a16:creationId xmlns:a16="http://schemas.microsoft.com/office/drawing/2014/main" id="{8DBEEE54-37BC-40AF-90BE-E9706D925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4D36A096-FA16-407E-8734-5B250F142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37C32D3B-BA96-4B00-A24A-CE59C62CB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42" name="Text Box 6">
            <a:extLst>
              <a:ext uri="{FF2B5EF4-FFF2-40B4-BE49-F238E27FC236}">
                <a16:creationId xmlns:a16="http://schemas.microsoft.com/office/drawing/2014/main" id="{E6D35546-A249-46F5-B6D9-EB70D970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C97E233A-6B7B-4A72-ACFD-B1E0B543D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6A598C2D-0288-4B73-9756-32A22E25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A1E2FC0D-6B20-4BEE-B869-FD4F54072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DD03F857-3BA6-49B7-A9A8-B1DE71FD1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FAD75269-BA1D-4142-860E-9F4348E2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5848FCFB-5A4C-483B-A02E-98BC6F0B3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4ED02EA9-CB4D-466B-BDEC-4CF5EB8E5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6F043B3B-93A4-473C-85DF-36797251B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40386E2C-3C8B-4AA4-B48D-BD1904CD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1BAE4747-2AA5-42B1-BA61-B9ACA6D4C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50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87606B99-A04E-4BE1-8055-1F785400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781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F2EC06-A9BF-4278-9A63-4581A87BEE6A}"/>
              </a:ext>
            </a:extLst>
          </p:cNvPr>
          <p:cNvCxnSpPr>
            <a:cxnSpLocks/>
          </p:cNvCxnSpPr>
          <p:nvPr/>
        </p:nvCxnSpPr>
        <p:spPr>
          <a:xfrm>
            <a:off x="4013393" y="3762468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6ABB11-64B6-49E1-B467-2B321E57F76B}"/>
              </a:ext>
            </a:extLst>
          </p:cNvPr>
          <p:cNvCxnSpPr/>
          <p:nvPr/>
        </p:nvCxnSpPr>
        <p:spPr>
          <a:xfrm>
            <a:off x="6826797" y="3733477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04DA0D-F417-45B9-9082-E3399B41041A}"/>
              </a:ext>
            </a:extLst>
          </p:cNvPr>
          <p:cNvSpPr txBox="1"/>
          <p:nvPr/>
        </p:nvSpPr>
        <p:spPr>
          <a:xfrm>
            <a:off x="3865814" y="3473097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BBAA4F-9552-4BBA-834A-21FC34F3A5AF}"/>
              </a:ext>
            </a:extLst>
          </p:cNvPr>
          <p:cNvSpPr txBox="1"/>
          <p:nvPr/>
        </p:nvSpPr>
        <p:spPr>
          <a:xfrm>
            <a:off x="6651118" y="344410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9762F-2ED4-4033-91A1-3A6B931C6C1B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8B8D6-28A3-42E1-8B76-2D5A1EEBF238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271D27-56D8-476E-8620-F086D0610085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4D3394-E401-455B-B535-651080CB56CE}"/>
              </a:ext>
            </a:extLst>
          </p:cNvPr>
          <p:cNvCxnSpPr>
            <a:cxnSpLocks/>
          </p:cNvCxnSpPr>
          <p:nvPr/>
        </p:nvCxnSpPr>
        <p:spPr>
          <a:xfrm flipV="1">
            <a:off x="5674492" y="5067300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B5EFE1-395B-4A76-816A-0F5F455A789A}"/>
              </a:ext>
            </a:extLst>
          </p:cNvPr>
          <p:cNvSpPr txBox="1"/>
          <p:nvPr/>
        </p:nvSpPr>
        <p:spPr>
          <a:xfrm>
            <a:off x="5494056" y="5535234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8429ED-D4BC-444D-8001-02DE91890FA2}"/>
              </a:ext>
            </a:extLst>
          </p:cNvPr>
          <p:cNvSpPr txBox="1"/>
          <p:nvPr/>
        </p:nvSpPr>
        <p:spPr>
          <a:xfrm>
            <a:off x="1200150" y="1198147"/>
            <a:ext cx="3429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 i&lt;nL)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[i];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i=i+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	k=k+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(j&lt;nR)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[i];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j=j+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	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k=k+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364472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799" y="468087"/>
            <a:ext cx="8556172" cy="1065248"/>
          </a:xfrm>
        </p:spPr>
        <p:txBody>
          <a:bodyPr>
            <a:normAutofit/>
          </a:bodyPr>
          <a:lstStyle/>
          <a:p>
            <a:pPr algn="l"/>
            <a:r>
              <a:rPr lang="en-US" altLang="en-US" dirty="0"/>
              <a:t>Divide and Conquer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04799" y="2034077"/>
            <a:ext cx="8403772" cy="40559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b="1" u="sng" dirty="0"/>
              <a:t>Recursive in structure  </a:t>
            </a:r>
          </a:p>
          <a:p>
            <a:endParaRPr lang="en-US" altLang="en-US" sz="1200" dirty="0"/>
          </a:p>
          <a:p>
            <a:pPr algn="just">
              <a:spcBef>
                <a:spcPts val="1350"/>
              </a:spcBef>
              <a:buFont typeface="Wingdings" panose="05000000000000000000" pitchFamily="2" charset="2"/>
              <a:buChar char="Ø"/>
            </a:pPr>
            <a:r>
              <a:rPr lang="en-US" altLang="en-US" b="1" i="1" dirty="0">
                <a:solidFill>
                  <a:srgbClr val="CC3300"/>
                </a:solidFill>
              </a:rPr>
              <a:t>Divide</a:t>
            </a:r>
            <a:r>
              <a:rPr lang="en-US" altLang="en-US" dirty="0"/>
              <a:t> the problem into independent sub-problems that are similar to the original but smaller in size</a:t>
            </a:r>
          </a:p>
          <a:p>
            <a:pPr algn="just">
              <a:spcBef>
                <a:spcPts val="1350"/>
              </a:spcBef>
              <a:buFont typeface="Wingdings" panose="05000000000000000000" pitchFamily="2" charset="2"/>
              <a:buChar char="Ø"/>
            </a:pPr>
            <a:r>
              <a:rPr lang="en-US" altLang="en-US" b="1" i="1" dirty="0">
                <a:solidFill>
                  <a:srgbClr val="CC3300"/>
                </a:solidFill>
              </a:rPr>
              <a:t>Conquer</a:t>
            </a:r>
            <a:r>
              <a:rPr lang="en-US" altLang="en-US" dirty="0"/>
              <a:t> the sub-problems by solving them </a:t>
            </a:r>
            <a:r>
              <a:rPr lang="en-US" altLang="en-US" dirty="0">
                <a:solidFill>
                  <a:schemeClr val="hlink"/>
                </a:solidFill>
              </a:rPr>
              <a:t>recursively</a:t>
            </a:r>
            <a:r>
              <a:rPr lang="en-US" altLang="en-US" dirty="0"/>
              <a:t>.  If they are small enough, just solve them in a straightforward manner. </a:t>
            </a:r>
            <a:r>
              <a:rPr lang="en-US" dirty="0"/>
              <a:t>This can be done by reducing the problem until it reaches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base case</a:t>
            </a:r>
            <a:r>
              <a:rPr lang="en-US" dirty="0"/>
              <a:t>, which is the solution.</a:t>
            </a:r>
            <a:endParaRPr lang="en-US" altLang="en-US" dirty="0"/>
          </a:p>
          <a:p>
            <a:pPr algn="just">
              <a:spcBef>
                <a:spcPts val="1350"/>
              </a:spcBef>
              <a:buFont typeface="Wingdings" panose="05000000000000000000" pitchFamily="2" charset="2"/>
              <a:buChar char="Ø"/>
            </a:pPr>
            <a:r>
              <a:rPr lang="en-US" altLang="en-US" b="1" i="1" dirty="0">
                <a:solidFill>
                  <a:srgbClr val="CC3300"/>
                </a:solidFill>
              </a:rPr>
              <a:t>Combine</a:t>
            </a:r>
            <a:r>
              <a:rPr lang="en-US" altLang="en-US" dirty="0"/>
              <a:t> the solutions of the sub-problems to create a solution to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3690614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>
            <a:extLst>
              <a:ext uri="{FF2B5EF4-FFF2-40B4-BE49-F238E27FC236}">
                <a16:creationId xmlns:a16="http://schemas.microsoft.com/office/drawing/2014/main" id="{312F2075-F1E1-4EE6-8C52-EF2B57E5B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22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607CEB6B-058B-4FE1-9D9A-B99F39079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7589" name="Text Box 5">
            <a:extLst>
              <a:ext uri="{FF2B5EF4-FFF2-40B4-BE49-F238E27FC236}">
                <a16:creationId xmlns:a16="http://schemas.microsoft.com/office/drawing/2014/main" id="{78446CED-CB99-4AAC-A1A0-369BB3001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3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7590" name="Text Box 6">
            <a:extLst>
              <a:ext uri="{FF2B5EF4-FFF2-40B4-BE49-F238E27FC236}">
                <a16:creationId xmlns:a16="http://schemas.microsoft.com/office/drawing/2014/main" id="{1A32B5B8-D3D9-4E0D-A1FB-29342A497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8" y="414337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67591" name="Text Box 7">
            <a:extLst>
              <a:ext uri="{FF2B5EF4-FFF2-40B4-BE49-F238E27FC236}">
                <a16:creationId xmlns:a16="http://schemas.microsoft.com/office/drawing/2014/main" id="{D6761475-79DF-448A-8E44-C18006D55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947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7592" name="Text Box 8">
            <a:extLst>
              <a:ext uri="{FF2B5EF4-FFF2-40B4-BE49-F238E27FC236}">
                <a16:creationId xmlns:a16="http://schemas.microsoft.com/office/drawing/2014/main" id="{C68F7B07-49A6-49FC-8FD1-219ED1F38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8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7593" name="Text Box 9">
            <a:extLst>
              <a:ext uri="{FF2B5EF4-FFF2-40B4-BE49-F238E27FC236}">
                <a16:creationId xmlns:a16="http://schemas.microsoft.com/office/drawing/2014/main" id="{E9A84EC9-3981-4665-B770-D50661EBE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009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7594" name="Text Box 10">
            <a:extLst>
              <a:ext uri="{FF2B5EF4-FFF2-40B4-BE49-F238E27FC236}">
                <a16:creationId xmlns:a16="http://schemas.microsoft.com/office/drawing/2014/main" id="{48229A9D-0AE7-4B90-846E-13790A338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40" y="4133850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7595" name="Text Box 11">
            <a:extLst>
              <a:ext uri="{FF2B5EF4-FFF2-40B4-BE49-F238E27FC236}">
                <a16:creationId xmlns:a16="http://schemas.microsoft.com/office/drawing/2014/main" id="{76B3A664-1DAC-4596-AEA4-35CC033B8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022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0" hangingPunct="0"/>
            <a:r>
              <a:rPr lang="en-US" altLang="en-US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67596" name="Text Box 12">
            <a:extLst>
              <a:ext uri="{FF2B5EF4-FFF2-40B4-BE49-F238E27FC236}">
                <a16:creationId xmlns:a16="http://schemas.microsoft.com/office/drawing/2014/main" id="{DE2C4BEB-34F8-48D2-94D5-6D808A830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934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67597" name="Text Box 13">
            <a:extLst>
              <a:ext uri="{FF2B5EF4-FFF2-40B4-BE49-F238E27FC236}">
                <a16:creationId xmlns:a16="http://schemas.microsoft.com/office/drawing/2014/main" id="{EE01BA47-BC48-4455-A403-207F304D0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465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67598" name="Text Box 14">
            <a:extLst>
              <a:ext uri="{FF2B5EF4-FFF2-40B4-BE49-F238E27FC236}">
                <a16:creationId xmlns:a16="http://schemas.microsoft.com/office/drawing/2014/main" id="{08ED1E30-453A-459C-B51A-57751A869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97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67599" name="Text Box 15">
            <a:extLst>
              <a:ext uri="{FF2B5EF4-FFF2-40B4-BE49-F238E27FC236}">
                <a16:creationId xmlns:a16="http://schemas.microsoft.com/office/drawing/2014/main" id="{78503473-606D-4DA9-A172-7C1AC8AC5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8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67600" name="Text Box 16">
            <a:extLst>
              <a:ext uri="{FF2B5EF4-FFF2-40B4-BE49-F238E27FC236}">
                <a16:creationId xmlns:a16="http://schemas.microsoft.com/office/drawing/2014/main" id="{584CDD98-CD11-4EA3-849C-48CB547B4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250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67601" name="Text Box 17">
            <a:extLst>
              <a:ext uri="{FF2B5EF4-FFF2-40B4-BE49-F238E27FC236}">
                <a16:creationId xmlns:a16="http://schemas.microsoft.com/office/drawing/2014/main" id="{A9BED059-552A-4255-92AB-9CE628730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3781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67602" name="Text Box 18">
            <a:extLst>
              <a:ext uri="{FF2B5EF4-FFF2-40B4-BE49-F238E27FC236}">
                <a16:creationId xmlns:a16="http://schemas.microsoft.com/office/drawing/2014/main" id="{6C4A3562-A0FB-4BFA-BEE1-917EFEBDD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4313" y="4695825"/>
            <a:ext cx="440531" cy="3714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hangingPunct="0"/>
            <a:r>
              <a:rPr lang="en-US" altLang="en-US" b="1">
                <a:latin typeface="Courier New" panose="02070309020205020404" pitchFamily="49" charset="0"/>
              </a:rPr>
              <a:t>98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DF0AAC-9CB6-47E1-8839-753258400FFD}"/>
              </a:ext>
            </a:extLst>
          </p:cNvPr>
          <p:cNvCxnSpPr>
            <a:cxnSpLocks/>
          </p:cNvCxnSpPr>
          <p:nvPr/>
        </p:nvCxnSpPr>
        <p:spPr>
          <a:xfrm>
            <a:off x="4444926" y="3744188"/>
            <a:ext cx="6298" cy="399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087EFC-7F97-43D8-8A62-37B54FA6EB1A}"/>
              </a:ext>
            </a:extLst>
          </p:cNvPr>
          <p:cNvCxnSpPr/>
          <p:nvPr/>
        </p:nvCxnSpPr>
        <p:spPr>
          <a:xfrm>
            <a:off x="6826797" y="3733477"/>
            <a:ext cx="12595" cy="390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FF8EAE-8691-4C15-9DF2-2691DA1C8C6F}"/>
              </a:ext>
            </a:extLst>
          </p:cNvPr>
          <p:cNvSpPr txBox="1"/>
          <p:nvPr/>
        </p:nvSpPr>
        <p:spPr>
          <a:xfrm>
            <a:off x="4297347" y="3454816"/>
            <a:ext cx="4251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i=4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20A057-ECEF-4028-A3CC-03731A300281}"/>
              </a:ext>
            </a:extLst>
          </p:cNvPr>
          <p:cNvSpPr txBox="1"/>
          <p:nvPr/>
        </p:nvSpPr>
        <p:spPr>
          <a:xfrm>
            <a:off x="6651118" y="3444105"/>
            <a:ext cx="4283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j=4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FEB727-86E5-4228-8127-79072C34B462}"/>
              </a:ext>
            </a:extLst>
          </p:cNvPr>
          <p:cNvSpPr txBox="1"/>
          <p:nvPr/>
        </p:nvSpPr>
        <p:spPr>
          <a:xfrm>
            <a:off x="2197498" y="4143375"/>
            <a:ext cx="298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41BAE2-AE15-4083-92B9-EB686F6589A3}"/>
              </a:ext>
            </a:extLst>
          </p:cNvPr>
          <p:cNvSpPr txBox="1"/>
          <p:nvPr/>
        </p:nvSpPr>
        <p:spPr>
          <a:xfrm>
            <a:off x="4593069" y="4112910"/>
            <a:ext cx="3369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8AF7B3-CF9C-4717-8169-EECCE2B8C30F}"/>
              </a:ext>
            </a:extLst>
          </p:cNvPr>
          <p:cNvSpPr txBox="1"/>
          <p:nvPr/>
        </p:nvSpPr>
        <p:spPr>
          <a:xfrm>
            <a:off x="2473948" y="4674885"/>
            <a:ext cx="3481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5C9A07-3FF2-443C-93D9-A80F1B7E6912}"/>
              </a:ext>
            </a:extLst>
          </p:cNvPr>
          <p:cNvCxnSpPr>
            <a:cxnSpLocks/>
          </p:cNvCxnSpPr>
          <p:nvPr/>
        </p:nvCxnSpPr>
        <p:spPr>
          <a:xfrm flipV="1">
            <a:off x="6100644" y="5067300"/>
            <a:ext cx="1" cy="467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3637805-ED58-4089-B61C-35906DB0ACCD}"/>
              </a:ext>
            </a:extLst>
          </p:cNvPr>
          <p:cNvSpPr txBox="1"/>
          <p:nvPr/>
        </p:nvSpPr>
        <p:spPr>
          <a:xfrm>
            <a:off x="5920208" y="5535234"/>
            <a:ext cx="4716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k=7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6D872C-E65A-416C-8D91-7D5F86592541}"/>
              </a:ext>
            </a:extLst>
          </p:cNvPr>
          <p:cNvSpPr txBox="1"/>
          <p:nvPr/>
        </p:nvSpPr>
        <p:spPr>
          <a:xfrm>
            <a:off x="1200150" y="1198147"/>
            <a:ext cx="3429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 i&lt;nL)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[i];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=i+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 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k=k+</a:t>
            </a:r>
            <a:r>
              <a:rPr lang="en-US" sz="1500" dirty="0">
                <a:solidFill>
                  <a:srgbClr val="09865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5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(j&lt;nR)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[i]; 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j=j+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	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k=k+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648784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>
            <a:extLst>
              <a:ext uri="{FF2B5EF4-FFF2-40B4-BE49-F238E27FC236}">
                <a16:creationId xmlns:a16="http://schemas.microsoft.com/office/drawing/2014/main" id="{613B4994-E664-4B35-A3E5-A751ECC03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865879"/>
            <a:ext cx="586263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084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73BDBB73-E584-416B-9560-05DFE70EC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003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3317D30-56D9-492B-BFD2-8B8B7276D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878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F768384-E921-4880-B00B-353EB3D3D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1503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6EC7513-D619-4F17-BC22-C4DDA73C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253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E99FFB2F-9922-4617-917E-228E0E330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628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B13D0B95-7325-48C0-B096-FE9B86E2B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8378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F10FF0E4-2311-4360-957D-72436457B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128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87CA23B0-7054-4745-BD83-03DE4B7E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5753" y="3181350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B4F3F-B2EE-4D69-9ECF-A5CB192DA071}"/>
              </a:ext>
            </a:extLst>
          </p:cNvPr>
          <p:cNvSpPr txBox="1"/>
          <p:nvPr/>
        </p:nvSpPr>
        <p:spPr>
          <a:xfrm>
            <a:off x="3360746" y="1142832"/>
            <a:ext cx="155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Exercise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581194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959F24C-6D7B-4729-B865-562E57213E54}"/>
              </a:ext>
            </a:extLst>
          </p:cNvPr>
          <p:cNvSpPr txBox="1">
            <a:spLocks/>
          </p:cNvSpPr>
          <p:nvPr/>
        </p:nvSpPr>
        <p:spPr>
          <a:xfrm>
            <a:off x="381000" y="1538791"/>
            <a:ext cx="8066314" cy="4829352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 algn="just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divide step takes constant time, regardless of the subarray size. After all, the divide step just computes the midpoint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the indices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Recall that in big-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notation, we indicate constant time by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O(1)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conquer step, where we recursively sort two subarrays of approximately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n/2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elements each, takes some amount of time, but we'll account for that time when we consider the subproblems.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combine step merges a total of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elements, taking </a:t>
            </a:r>
            <a:r>
              <a:rPr lang="en-US" i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O(n)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time.</a:t>
            </a:r>
          </a:p>
          <a:p>
            <a:pPr marL="385763" indent="-385763" algn="just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6C761-60D5-4B8D-AD12-D7F49A6584F6}"/>
              </a:ext>
            </a:extLst>
          </p:cNvPr>
          <p:cNvSpPr txBox="1"/>
          <p:nvPr/>
        </p:nvSpPr>
        <p:spPr>
          <a:xfrm>
            <a:off x="284038" y="683466"/>
            <a:ext cx="3147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Merge Sort Analysis</a:t>
            </a:r>
          </a:p>
        </p:txBody>
      </p:sp>
    </p:spTree>
    <p:extLst>
      <p:ext uri="{BB962C8B-B14F-4D97-AF65-F5344CB8AC3E}">
        <p14:creationId xmlns:p14="http://schemas.microsoft.com/office/powerpoint/2010/main" val="257626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BEB57-1D09-4AB2-8479-E2E543E34964}"/>
              </a:ext>
            </a:extLst>
          </p:cNvPr>
          <p:cNvSpPr txBox="1"/>
          <p:nvPr/>
        </p:nvSpPr>
        <p:spPr>
          <a:xfrm>
            <a:off x="1601670" y="2890391"/>
            <a:ext cx="59406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Merge Sort Analysis</a:t>
            </a:r>
          </a:p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Substitution Method</a:t>
            </a:r>
          </a:p>
        </p:txBody>
      </p:sp>
    </p:spTree>
    <p:extLst>
      <p:ext uri="{BB962C8B-B14F-4D97-AF65-F5344CB8AC3E}">
        <p14:creationId xmlns:p14="http://schemas.microsoft.com/office/powerpoint/2010/main" val="1398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7">
            <a:extLst>
              <a:ext uri="{FF2B5EF4-FFF2-40B4-BE49-F238E27FC236}">
                <a16:creationId xmlns:a16="http://schemas.microsoft.com/office/drawing/2014/main" id="{C8C092BC-C075-4F62-B1A1-CABBD5ADD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774564"/>
              </p:ext>
            </p:extLst>
          </p:nvPr>
        </p:nvGraphicFramePr>
        <p:xfrm>
          <a:off x="938707" y="1220733"/>
          <a:ext cx="6615354" cy="44165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07677">
                  <a:extLst>
                    <a:ext uri="{9D8B030D-6E8A-4147-A177-3AD203B41FA5}">
                      <a16:colId xmlns:a16="http://schemas.microsoft.com/office/drawing/2014/main" val="4199788103"/>
                    </a:ext>
                  </a:extLst>
                </a:gridCol>
                <a:gridCol w="3307677">
                  <a:extLst>
                    <a:ext uri="{9D8B030D-6E8A-4147-A177-3AD203B41FA5}">
                      <a16:colId xmlns:a16="http://schemas.microsoft.com/office/drawing/2014/main" val="2987065177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Mergesort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(A)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T(n)</a:t>
                      </a: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, to sort n elements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989"/>
                  </a:ext>
                </a:extLst>
              </a:tr>
              <a:tr h="13030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n = 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length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(A)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(n&lt;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mid = n/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L = array of 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size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(mid)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R = array of 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size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(n-mid)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c1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96340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(i=</a:t>
                      </a:r>
                      <a:r>
                        <a:rPr lang="en-US" sz="1400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 i &lt; mid; i++)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[i] = 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[i]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400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(i=mid; i &lt; n; i++)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[i-mid] = </a:t>
                      </a:r>
                      <a:r>
                        <a:rPr lang="en-US" sz="1400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[i]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c2* (n/2) + c2* (n/2)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=c2( n/2 + n/2)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=c2 * 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553150"/>
                  </a:ext>
                </a:extLst>
              </a:tr>
              <a:tr h="325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Mergesort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(L)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T(n/2)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732706"/>
                  </a:ext>
                </a:extLst>
              </a:tr>
              <a:tr h="2937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Mergesort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(R)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T(n/2)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752364"/>
                  </a:ext>
                </a:extLst>
              </a:tr>
              <a:tr h="344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n-US" sz="1400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Merge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(L , R , A)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c3.n+c4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709240"/>
                  </a:ext>
                </a:extLst>
              </a:tr>
              <a:tr h="4740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51359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8D82424F-CE63-4C58-8E67-4357FECAFDC1}"/>
              </a:ext>
            </a:extLst>
          </p:cNvPr>
          <p:cNvSpPr txBox="1"/>
          <p:nvPr/>
        </p:nvSpPr>
        <p:spPr>
          <a:xfrm>
            <a:off x="805543" y="5782706"/>
            <a:ext cx="7421521" cy="733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754166">
              <a:lnSpc>
                <a:spcPct val="120000"/>
              </a:lnSpc>
              <a:tabLst>
                <a:tab pos="1585913" algn="l"/>
                <a:tab pos="3082529" algn="l"/>
              </a:tabLst>
              <a:defRPr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So, T(n) = 	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(1) when n = 1, and 	             	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</a:rPr>
              <a:t>2T(n/2) + (c2+c3)*n + (c1+c4)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mbria" panose="02040503050406030204" pitchFamily="18" charset="0"/>
                <a:sym typeface="Symbol" panose="05050102010706020507" pitchFamily="18" charset="2"/>
              </a:rPr>
              <a:t>when n &gt; 1</a:t>
            </a:r>
          </a:p>
        </p:txBody>
      </p:sp>
    </p:spTree>
    <p:extLst>
      <p:ext uri="{BB962C8B-B14F-4D97-AF65-F5344CB8AC3E}">
        <p14:creationId xmlns:p14="http://schemas.microsoft.com/office/powerpoint/2010/main" val="1434935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1A3774-9A36-4C0A-ADCC-105B2835AD0C}"/>
                  </a:ext>
                </a:extLst>
              </p:cNvPr>
              <p:cNvSpPr txBox="1"/>
              <p:nvPr/>
            </p:nvSpPr>
            <p:spPr>
              <a:xfrm>
                <a:off x="818000" y="1100713"/>
                <a:ext cx="7335400" cy="5394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 2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2+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∗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𝑛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+ 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1+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=2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’∗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’’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sym typeface="Symbol" panose="05050102010706020507" pitchFamily="18" charset="2"/>
                  </a:rPr>
                  <a:t>Skipping the insignificant parts, </a:t>
                </a: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= 2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+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’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=2 ∗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+</m:t>
                          </m:r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𝑐</m:t>
                          </m:r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’∗</m:t>
                          </m:r>
                          <m:f>
                            <m:f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=4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d>
                        <m:d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=4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d>
                        <m:d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+ 2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=4 { 2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8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’(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4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} + 2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1A3774-9A36-4C0A-ADCC-105B2835A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00" y="1100713"/>
                <a:ext cx="7335400" cy="5394297"/>
              </a:xfrm>
              <a:prstGeom prst="rect">
                <a:avLst/>
              </a:prstGeom>
              <a:blipFill>
                <a:blip r:embed="rId2"/>
                <a:stretch>
                  <a:fillRect l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697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ADEFD8-7DD6-41FD-A1DB-5209ECD4C742}"/>
                  </a:ext>
                </a:extLst>
              </p:cNvPr>
              <p:cNvSpPr txBox="1"/>
              <p:nvPr/>
            </p:nvSpPr>
            <p:spPr>
              <a:xfrm>
                <a:off x="734937" y="1091148"/>
                <a:ext cx="7674126" cy="5465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8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8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+ 3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8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 2</m:t>
                          </m:r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+ </m:t>
                          </m:r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𝑐</m:t>
                          </m:r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’</m:t>
                          </m:r>
                          <m:d>
                            <m:d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+ 3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16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16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 + 4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4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d>
                        <m:d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+4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𝑐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  <m:sSup>
                      <m:sSup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</m:sup>
                    </m:sSup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en-US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en-US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sym typeface="Symbol" panose="05050102010706020507" pitchFamily="18" charset="2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</m:den>
                        </m:f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𝑘𝑐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′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sym typeface="Symbol" panose="05050102010706020507" pitchFamily="18" charset="2"/>
                  </a:rPr>
                  <a:t>  [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=4 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sym typeface="Symbol" panose="05050102010706020507" pitchFamily="18" charset="2"/>
                  </a:rPr>
                  <a:t>]</a:t>
                </a: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𝐿𝑒𝑡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, </m:t>
                      </m:r>
                      <m:f>
                        <m:f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</m:den>
                      </m:f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= 1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marL="342900" indent="-342900" defTabSz="4754166">
                  <a:lnSpc>
                    <a:spcPct val="120000"/>
                  </a:lnSpc>
                  <a:buFont typeface="Symbol" panose="05050102010706020507" pitchFamily="18" charset="2"/>
                  <a:buChar char="Þ"/>
                  <a:tabLst>
                    <a:tab pos="1585913" algn="l"/>
                    <a:tab pos="3082529" algn="l"/>
                  </a:tabLst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</m:sup>
                    </m:sSup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=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endParaRPr lang="en-US" altLang="en-US" sz="2400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marL="342900" indent="-342900" defTabSz="4754166">
                  <a:lnSpc>
                    <a:spcPct val="120000"/>
                  </a:lnSpc>
                  <a:buFont typeface="Symbol" panose="05050102010706020507" pitchFamily="18" charset="2"/>
                  <a:buChar char="Þ"/>
                  <a:tabLst>
                    <a:tab pos="1585913" algn="l"/>
                    <a:tab pos="3082529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𝑘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=</m:t>
                    </m:r>
                    <m:func>
                      <m:func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log</m:t>
                        </m:r>
                      </m:fName>
                      <m:e>
                        <m:r>
                          <a:rPr lang="en-US" altLang="en-US" sz="2400" i="1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</m:func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endParaRPr lang="en-US" altLang="en-US" sz="2400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ADEFD8-7DD6-41FD-A1DB-5209ECD4C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37" y="1091148"/>
                <a:ext cx="7674126" cy="5465920"/>
              </a:xfrm>
              <a:prstGeom prst="rect">
                <a:avLst/>
              </a:prstGeom>
              <a:blipFill>
                <a:blip r:embed="rId2"/>
                <a:stretch>
                  <a:fillRect l="-1272" b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627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DDABF9-EF1D-4501-AF3F-47BC22155202}"/>
                  </a:ext>
                </a:extLst>
              </p:cNvPr>
              <p:cNvSpPr txBox="1"/>
              <p:nvPr/>
            </p:nvSpPr>
            <p:spPr>
              <a:xfrm>
                <a:off x="849871" y="1198485"/>
                <a:ext cx="7683743" cy="45348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𝑘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d>
                        <m:d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en-US" sz="24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  <a:sym typeface="Symbol" panose="05050102010706020507" pitchFamily="18" charset="2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en-US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𝑘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𝑐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  <m:sSup>
                      <m:sSup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en-US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log</m:t>
                        </m:r>
                        <m:r>
                          <a:rPr lang="en-US" altLang="en-US" sz="2400" i="1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altLang="en-US" sz="2400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en-US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n</m:t>
                        </m:r>
                      </m:sup>
                    </m:sSup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𝑇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e>
                    </m:d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log</m:t>
                    </m:r>
                    <m:r>
                      <a:rPr lang="en-US" altLang="en-US" sz="24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en-US" altLang="en-US" sz="2400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n</m:t>
                    </m:r>
                    <m: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∗ </m:t>
                    </m:r>
                    <m:sSup>
                      <m:sSup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𝑐</m:t>
                        </m:r>
                      </m:e>
                      <m:sup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′</m:t>
                        </m:r>
                      </m:sup>
                    </m:sSup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sym typeface="Symbol" panose="05050102010706020507" pitchFamily="18" charset="2"/>
                  </a:rPr>
                  <a:t>           [k=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log</m:t>
                    </m:r>
                    <m:r>
                      <a:rPr lang="en-US" altLang="en-US" sz="24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en-US" altLang="en-US" sz="2400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n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sym typeface="Symbol" panose="05050102010706020507" pitchFamily="18" charset="2"/>
                  </a:rPr>
                  <a:t>]</a:t>
                </a: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en-US" sz="2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log</m:t>
                          </m:r>
                          <m:r>
                            <a:rPr lang="en-US" altLang="en-US" sz="2400" i="1" baseline="-25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en-US" altLang="en-US" sz="2400" baseline="-25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en-US" sz="24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  <m:t>n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∗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’ ∗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altLang="en-US" sz="2400" i="1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a:rPr lang="en-US" altLang="en-US" sz="2400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n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 Math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=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∗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+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’ ∗  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log</m:t>
                    </m:r>
                    <m:r>
                      <a:rPr lang="en-US" altLang="en-US" sz="24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en-US" altLang="en-US" sz="2400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n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sym typeface="Symbol" panose="05050102010706020507" pitchFamily="18" charset="2"/>
                  </a:rPr>
                  <a:t>                     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sym typeface="Symbol" panose="05050102010706020507" pitchFamily="18" charset="2"/>
                              </a:rPr>
                              <m:t>𝑘</m:t>
                            </m:r>
                          </m:sup>
                        </m:sSup>
                        <m:r>
                          <a:rPr lang="en-US" altLang="en-US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lang="en-US" alt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en-US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log</m:t>
                        </m:r>
                        <m:r>
                          <a:rPr lang="en-US" altLang="en-US" sz="2400" i="1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altLang="en-US" sz="2400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en-US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  <a:sym typeface="Symbol" panose="05050102010706020507" pitchFamily="18" charset="2"/>
                          </a:rPr>
                          <m:t>n</m:t>
                        </m:r>
                      </m:sup>
                    </m:sSup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sym typeface="Symbol" panose="05050102010706020507" pitchFamily="18" charset="2"/>
                  </a:rPr>
                  <a:t>= n]</a:t>
                </a: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:endParaRPr lang="en-US" altLang="en-US" sz="2400" u="sng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800" b="1" i="1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𝑻𝒊𝒎𝒆</m:t>
                      </m:r>
                      <m:r>
                        <a:rPr lang="en-US" altLang="en-US" sz="2800" b="1" i="1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800" b="1" i="1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𝒄𝒐𝒎𝒑𝒍𝒆𝒙𝒊𝒕𝒚</m:t>
                      </m:r>
                      <m:r>
                        <a:rPr lang="en-US" altLang="en-US" sz="2800" b="1" i="1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altLang="en-US" sz="2800" b="1" u="sng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altLang="en-US" sz="2400" i="1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a:rPr lang="en-US" altLang="en-US" sz="2400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n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∗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𝑙𝑜𝑔𝑛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∗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𝑙𝑜𝑔𝑛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DDABF9-EF1D-4501-AF3F-47BC22155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71" y="1198485"/>
                <a:ext cx="7683743" cy="45348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250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BEB57-1D09-4AB2-8479-E2E543E34964}"/>
              </a:ext>
            </a:extLst>
          </p:cNvPr>
          <p:cNvSpPr txBox="1"/>
          <p:nvPr/>
        </p:nvSpPr>
        <p:spPr>
          <a:xfrm>
            <a:off x="1547664" y="2890391"/>
            <a:ext cx="59406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Merge Sort Analysis</a:t>
            </a:r>
          </a:p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Recursion Tree Method</a:t>
            </a:r>
          </a:p>
        </p:txBody>
      </p:sp>
    </p:spTree>
    <p:extLst>
      <p:ext uri="{BB962C8B-B14F-4D97-AF65-F5344CB8AC3E}">
        <p14:creationId xmlns:p14="http://schemas.microsoft.com/office/powerpoint/2010/main" val="342905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17B1748-3778-4735-9C3C-47493536B267}"/>
              </a:ext>
            </a:extLst>
          </p:cNvPr>
          <p:cNvSpPr txBox="1">
            <a:spLocks/>
          </p:cNvSpPr>
          <p:nvPr/>
        </p:nvSpPr>
        <p:spPr>
          <a:xfrm>
            <a:off x="143508" y="944724"/>
            <a:ext cx="4907706" cy="37006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50" b="1" u="sng" dirty="0">
                <a:solidFill>
                  <a:schemeClr val="tx1"/>
                </a:solidFill>
              </a:rPr>
              <a:t>Merge Sort</a:t>
            </a:r>
          </a:p>
          <a:p>
            <a:pPr marL="0" indent="0">
              <a:buNone/>
            </a:pPr>
            <a:endParaRPr lang="en-US" sz="1950" b="1" u="sng" dirty="0">
              <a:solidFill>
                <a:schemeClr val="tx1"/>
              </a:solidFill>
            </a:endParaRPr>
          </a:p>
        </p:txBody>
      </p:sp>
      <p:sp>
        <p:nvSpPr>
          <p:cNvPr id="3" name="Rectangle 1027">
            <a:extLst>
              <a:ext uri="{FF2B5EF4-FFF2-40B4-BE49-F238E27FC236}">
                <a16:creationId xmlns:a16="http://schemas.microsoft.com/office/drawing/2014/main" id="{9C44507D-8CD2-4820-AA73-C5774219B807}"/>
              </a:ext>
            </a:extLst>
          </p:cNvPr>
          <p:cNvSpPr txBox="1">
            <a:spLocks noChangeArrowheads="1"/>
          </p:cNvSpPr>
          <p:nvPr/>
        </p:nvSpPr>
        <p:spPr>
          <a:xfrm>
            <a:off x="370114" y="1536411"/>
            <a:ext cx="8142515" cy="4178589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n-US" altLang="en-US" b="1" i="1" u="sng" dirty="0">
                <a:solidFill>
                  <a:srgbClr val="CC3300"/>
                </a:solidFill>
              </a:rPr>
              <a:t>Sorting Problem</a:t>
            </a:r>
            <a:r>
              <a:rPr lang="en-US" altLang="en-US" b="1" u="sng" dirty="0">
                <a:solidFill>
                  <a:srgbClr val="CC3300"/>
                </a:solidFill>
              </a:rPr>
              <a:t>:</a:t>
            </a:r>
            <a:r>
              <a:rPr lang="en-US" altLang="en-US" dirty="0">
                <a:solidFill>
                  <a:srgbClr val="CC99FF"/>
                </a:solidFill>
              </a:rPr>
              <a:t> </a:t>
            </a:r>
            <a:r>
              <a:rPr lang="en-US" altLang="en-US" dirty="0"/>
              <a:t>Sort a sequence of </a:t>
            </a:r>
            <a:r>
              <a:rPr lang="en-US" altLang="en-US" i="1" dirty="0"/>
              <a:t>n</a:t>
            </a:r>
            <a:r>
              <a:rPr lang="en-US" altLang="en-US" dirty="0"/>
              <a:t> elements into non-decreasing order.</a:t>
            </a:r>
          </a:p>
          <a:p>
            <a:pPr algn="just"/>
            <a:r>
              <a:rPr lang="en-US" altLang="en-US" b="1" i="1" dirty="0">
                <a:solidFill>
                  <a:srgbClr val="CC3300"/>
                </a:solidFill>
              </a:rPr>
              <a:t>Divide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/>
              <a:t>  Divide the </a:t>
            </a:r>
            <a:r>
              <a:rPr lang="en-US" altLang="en-US" i="1" dirty="0"/>
              <a:t>n</a:t>
            </a:r>
            <a:r>
              <a:rPr lang="en-US" altLang="en-US" dirty="0"/>
              <a:t>-element sequence to be sorted into two subsequences of </a:t>
            </a:r>
            <a:r>
              <a:rPr lang="en-US" altLang="en-US" i="1" dirty="0"/>
              <a:t>n/2</a:t>
            </a:r>
            <a:r>
              <a:rPr lang="en-US" altLang="en-US" dirty="0"/>
              <a:t> elements each</a:t>
            </a:r>
          </a:p>
          <a:p>
            <a:pPr algn="just"/>
            <a:r>
              <a:rPr lang="en-US" altLang="en-US" b="1" i="1" dirty="0">
                <a:solidFill>
                  <a:srgbClr val="CC3300"/>
                </a:solidFill>
              </a:rPr>
              <a:t>Conquer:</a:t>
            </a:r>
            <a:r>
              <a:rPr lang="en-US" altLang="en-US" dirty="0"/>
              <a:t>  Sort the two subsequences recursively using merge sort.</a:t>
            </a:r>
          </a:p>
          <a:p>
            <a:pPr algn="just"/>
            <a:r>
              <a:rPr lang="en-US" altLang="en-US" b="1" i="1" dirty="0">
                <a:solidFill>
                  <a:srgbClr val="CC3300"/>
                </a:solidFill>
              </a:rPr>
              <a:t>Combine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>
                <a:solidFill>
                  <a:srgbClr val="CC99FF"/>
                </a:solidFill>
              </a:rPr>
              <a:t> </a:t>
            </a:r>
            <a:r>
              <a:rPr lang="en-US" altLang="en-US" dirty="0"/>
              <a:t> Merge the two sorted subsequences to produce the sorted answer.</a:t>
            </a:r>
          </a:p>
        </p:txBody>
      </p:sp>
    </p:spTree>
    <p:extLst>
      <p:ext uri="{BB962C8B-B14F-4D97-AF65-F5344CB8AC3E}">
        <p14:creationId xmlns:p14="http://schemas.microsoft.com/office/powerpoint/2010/main" val="1584311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EC6F795-4627-46BE-BFA5-348C5CE0F344}"/>
              </a:ext>
            </a:extLst>
          </p:cNvPr>
          <p:cNvSpPr txBox="1">
            <a:spLocks noChangeArrowheads="1"/>
          </p:cNvSpPr>
          <p:nvPr/>
        </p:nvSpPr>
        <p:spPr>
          <a:xfrm>
            <a:off x="303431" y="647155"/>
            <a:ext cx="7669670" cy="506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  <a:latin typeface="+mn-lt"/>
              </a:rPr>
              <a:t>Recursion-tree Method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646CFE8-0DDC-4653-90B4-EEC9964DA572}"/>
              </a:ext>
            </a:extLst>
          </p:cNvPr>
          <p:cNvSpPr txBox="1">
            <a:spLocks noChangeArrowheads="1"/>
          </p:cNvSpPr>
          <p:nvPr/>
        </p:nvSpPr>
        <p:spPr>
          <a:xfrm>
            <a:off x="113616" y="1505936"/>
            <a:ext cx="7859485" cy="3912941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/>
              <a:t>Show successive expansions of recurrences using trees.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/>
              <a:t>Keep track of the time spent on the subproblems of a divide and conquer algorithm.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/>
              <a:t>Help organize the algebraic bookkeeping necessary to solve a recurrence</a:t>
            </a:r>
            <a:r>
              <a:rPr lang="en-US" altLang="en-US" sz="16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273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AEFB04FE-8121-44DA-8422-A5FDF4E9B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4" y="2084785"/>
            <a:ext cx="2489597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 dirty="0"/>
              <a:t>For the original problem, we have a cost of </a:t>
            </a:r>
            <a:r>
              <a:rPr lang="en-US" altLang="en-US" sz="1500" dirty="0" err="1">
                <a:solidFill>
                  <a:srgbClr val="CC3300"/>
                </a:solidFill>
              </a:rPr>
              <a:t>cn</a:t>
            </a:r>
            <a:r>
              <a:rPr lang="en-US" altLang="en-US" sz="1500" dirty="0"/>
              <a:t>, plus two subproblems each of size (n/2) and running time T(n/2).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C9A7A2F-F2F3-4EB5-BDDC-45F2FF82FB63}"/>
              </a:ext>
            </a:extLst>
          </p:cNvPr>
          <p:cNvGrpSpPr>
            <a:grpSpLocks/>
          </p:cNvGrpSpPr>
          <p:nvPr/>
        </p:nvGrpSpPr>
        <p:grpSpPr bwMode="auto">
          <a:xfrm>
            <a:off x="1412082" y="3621884"/>
            <a:ext cx="2305051" cy="1559719"/>
            <a:chOff x="226" y="2223"/>
            <a:chExt cx="1936" cy="1310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860B263E-4DD8-409A-A40C-7A2BB381D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223"/>
              <a:ext cx="34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A0EC90D7-5232-4B78-ADAE-F6DAF3780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6" y="2503"/>
              <a:ext cx="585" cy="7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44971F74-2420-47ED-BE23-E83D41C3E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2493"/>
              <a:ext cx="557" cy="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10EB2153-7C98-4DC4-872B-15F2D759A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" y="3261"/>
              <a:ext cx="59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T(n/2)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D4114C51-F90E-46B5-A1BF-8DAA2CA0F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3262"/>
              <a:ext cx="59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T(n/2)</a:t>
              </a:r>
            </a:p>
          </p:txBody>
        </p:sp>
      </p:grpSp>
      <p:sp>
        <p:nvSpPr>
          <p:cNvPr id="10" name="Text Box 10">
            <a:extLst>
              <a:ext uri="{FF2B5EF4-FFF2-40B4-BE49-F238E27FC236}">
                <a16:creationId xmlns:a16="http://schemas.microsoft.com/office/drawing/2014/main" id="{BD803DCB-5361-45FC-91F1-F9031F9D1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566" y="2128838"/>
            <a:ext cx="305276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/>
              <a:t>Each of the size n/2 problems has a cost of cn/2 plus two subproblems, each costing T(n/4).</a:t>
            </a: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26DCBDC8-5DF8-4CD4-BF9C-4E8C2A8DA685}"/>
              </a:ext>
            </a:extLst>
          </p:cNvPr>
          <p:cNvGrpSpPr>
            <a:grpSpLocks/>
          </p:cNvGrpSpPr>
          <p:nvPr/>
        </p:nvGrpSpPr>
        <p:grpSpPr bwMode="auto">
          <a:xfrm>
            <a:off x="4685112" y="3105150"/>
            <a:ext cx="2587229" cy="2386013"/>
            <a:chOff x="2975" y="1733"/>
            <a:chExt cx="2173" cy="2004"/>
          </a:xfrm>
        </p:grpSpPr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719D5E49-5A80-48BB-8510-37591C1EA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" y="1733"/>
              <a:ext cx="34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76DAC490-E197-4B65-8F96-E380844A3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0" y="2013"/>
              <a:ext cx="32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9C45F80A-BD76-4D7F-B18D-F8786153B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003"/>
              <a:ext cx="34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27B84EF7-D123-47B8-B987-5FDC3DFC7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1" y="2668"/>
              <a:ext cx="47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D7038402-5D90-45E5-9F97-683732515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649"/>
              <a:ext cx="47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9ED3F0E2-F83E-4B22-935B-F6351C05D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5" y="2946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EB5F415F-0FF3-4A5A-97B0-6204D2913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6" y="2946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89A4FE23-A4ED-4095-8C82-F3882ED198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7" y="2957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AC8644DD-8DB7-4E25-A749-136287F44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2957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B027E657-F21B-4BAF-B720-7DB4ED248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5" y="3455"/>
              <a:ext cx="59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05B4F7F4-CBBC-4467-926F-365D6A3AD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3466"/>
              <a:ext cx="59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C27F1BBA-455A-4493-B859-E7925B8CA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3466"/>
              <a:ext cx="59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AE4303E8-4ABB-42AF-9D85-682F3661F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4" y="3466"/>
              <a:ext cx="59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 b="1">
                  <a:solidFill>
                    <a:schemeClr val="hlink"/>
                  </a:solidFill>
                </a:rPr>
                <a:t>T(n/4)</a:t>
              </a: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0227025F-D8D8-45C7-8660-DC031063DF14}"/>
              </a:ext>
            </a:extLst>
          </p:cNvPr>
          <p:cNvGrpSpPr>
            <a:grpSpLocks/>
          </p:cNvGrpSpPr>
          <p:nvPr/>
        </p:nvGrpSpPr>
        <p:grpSpPr bwMode="auto">
          <a:xfrm>
            <a:off x="2637237" y="3265885"/>
            <a:ext cx="3059907" cy="1114425"/>
            <a:chOff x="1255" y="1732"/>
            <a:chExt cx="2570" cy="936"/>
          </a:xfrm>
        </p:grpSpPr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A0DC8B8E-5668-409D-A6D7-54F355C71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2183"/>
              <a:ext cx="1141" cy="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CC3300"/>
                  </a:solidFill>
                </a:rPr>
                <a:t>Cost of divide and merge. </a:t>
              </a:r>
            </a:p>
          </p:txBody>
        </p:sp>
        <p:cxnSp>
          <p:nvCxnSpPr>
            <p:cNvPr id="27" name="AutoShape 27">
              <a:extLst>
                <a:ext uri="{FF2B5EF4-FFF2-40B4-BE49-F238E27FC236}">
                  <a16:creationId xmlns:a16="http://schemas.microsoft.com/office/drawing/2014/main" id="{A9E8DE48-F2CA-42D8-9C61-5A11F789C0EC}"/>
                </a:ext>
              </a:extLst>
            </p:cNvPr>
            <p:cNvCxnSpPr>
              <a:cxnSpLocks noChangeShapeType="1"/>
              <a:stCxn id="26" idx="2"/>
              <a:endCxn id="7" idx="0"/>
            </p:cNvCxnSpPr>
            <p:nvPr/>
          </p:nvCxnSpPr>
          <p:spPr bwMode="auto">
            <a:xfrm rot="5400000" flipH="1">
              <a:off x="1781" y="1776"/>
              <a:ext cx="270" cy="1321"/>
            </a:xfrm>
            <a:prstGeom prst="curvedConnector3">
              <a:avLst>
                <a:gd name="adj1" fmla="val -25815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8">
              <a:extLst>
                <a:ext uri="{FF2B5EF4-FFF2-40B4-BE49-F238E27FC236}">
                  <a16:creationId xmlns:a16="http://schemas.microsoft.com/office/drawing/2014/main" id="{B18042C6-7122-4EAE-A7C4-8500AB79763C}"/>
                </a:ext>
              </a:extLst>
            </p:cNvPr>
            <p:cNvCxnSpPr>
              <a:cxnSpLocks noChangeShapeType="1"/>
              <a:stCxn id="26" idx="3"/>
              <a:endCxn id="12" idx="1"/>
            </p:cNvCxnSpPr>
            <p:nvPr/>
          </p:nvCxnSpPr>
          <p:spPr bwMode="auto">
            <a:xfrm flipV="1">
              <a:off x="3147" y="1732"/>
              <a:ext cx="678" cy="645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9">
              <a:extLst>
                <a:ext uri="{FF2B5EF4-FFF2-40B4-BE49-F238E27FC236}">
                  <a16:creationId xmlns:a16="http://schemas.microsoft.com/office/drawing/2014/main" id="{BA3761C8-26DB-4CAC-ACEF-95BB1BEC9868}"/>
                </a:ext>
              </a:extLst>
            </p:cNvPr>
            <p:cNvCxnSpPr>
              <a:cxnSpLocks noChangeShapeType="1"/>
              <a:stCxn id="26" idx="2"/>
              <a:endCxn id="15" idx="1"/>
            </p:cNvCxnSpPr>
            <p:nvPr/>
          </p:nvCxnSpPr>
          <p:spPr bwMode="auto">
            <a:xfrm rot="16200000" flipH="1">
              <a:off x="2946" y="2202"/>
              <a:ext cx="96" cy="835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id="{A6675A62-C2F7-4A65-913A-8558837F8000}"/>
              </a:ext>
            </a:extLst>
          </p:cNvPr>
          <p:cNvGrpSpPr>
            <a:grpSpLocks/>
          </p:cNvGrpSpPr>
          <p:nvPr/>
        </p:nvGrpSpPr>
        <p:grpSpPr bwMode="auto">
          <a:xfrm>
            <a:off x="3217070" y="5181602"/>
            <a:ext cx="1821656" cy="664369"/>
            <a:chOff x="1742" y="3341"/>
            <a:chExt cx="1530" cy="558"/>
          </a:xfrm>
        </p:grpSpPr>
        <p:sp>
          <p:nvSpPr>
            <p:cNvPr id="31" name="Text Box 31">
              <a:extLst>
                <a:ext uri="{FF2B5EF4-FFF2-40B4-BE49-F238E27FC236}">
                  <a16:creationId xmlns:a16="http://schemas.microsoft.com/office/drawing/2014/main" id="{AB259226-081B-4CBE-B798-DE2280093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" y="3511"/>
              <a:ext cx="1141" cy="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 b="1">
                  <a:solidFill>
                    <a:srgbClr val="CC3300"/>
                  </a:solidFill>
                </a:rPr>
                <a:t>Cost of sorting subproblems.</a:t>
              </a:r>
              <a:r>
                <a:rPr lang="en-US" altLang="en-US" sz="1200" b="1"/>
                <a:t> </a:t>
              </a:r>
            </a:p>
          </p:txBody>
        </p:sp>
        <p:cxnSp>
          <p:nvCxnSpPr>
            <p:cNvPr id="32" name="AutoShape 32">
              <a:extLst>
                <a:ext uri="{FF2B5EF4-FFF2-40B4-BE49-F238E27FC236}">
                  <a16:creationId xmlns:a16="http://schemas.microsoft.com/office/drawing/2014/main" id="{9CEC5923-B74A-4F83-845F-B956F341BA37}"/>
                </a:ext>
              </a:extLst>
            </p:cNvPr>
            <p:cNvCxnSpPr>
              <a:cxnSpLocks noChangeShapeType="1"/>
              <a:stCxn id="31" idx="0"/>
              <a:endCxn id="9" idx="2"/>
            </p:cNvCxnSpPr>
            <p:nvPr/>
          </p:nvCxnSpPr>
          <p:spPr bwMode="auto">
            <a:xfrm rot="16200000" flipV="1">
              <a:off x="2004" y="3202"/>
              <a:ext cx="170" cy="448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33">
              <a:extLst>
                <a:ext uri="{FF2B5EF4-FFF2-40B4-BE49-F238E27FC236}">
                  <a16:creationId xmlns:a16="http://schemas.microsoft.com/office/drawing/2014/main" id="{4D3A69DD-72C0-4940-9112-7D1F92A5B3F4}"/>
                </a:ext>
              </a:extLst>
            </p:cNvPr>
            <p:cNvCxnSpPr>
              <a:cxnSpLocks noChangeShapeType="1"/>
              <a:stCxn id="31" idx="3"/>
              <a:endCxn id="21" idx="2"/>
            </p:cNvCxnSpPr>
            <p:nvPr/>
          </p:nvCxnSpPr>
          <p:spPr bwMode="auto">
            <a:xfrm flipV="1">
              <a:off x="2883" y="3590"/>
              <a:ext cx="389" cy="115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" name="Rectangle 2">
            <a:extLst>
              <a:ext uri="{FF2B5EF4-FFF2-40B4-BE49-F238E27FC236}">
                <a16:creationId xmlns:a16="http://schemas.microsoft.com/office/drawing/2014/main" id="{210E16F6-A22C-29D3-C20C-2DD580D9CE05}"/>
              </a:ext>
            </a:extLst>
          </p:cNvPr>
          <p:cNvSpPr txBox="1">
            <a:spLocks noChangeArrowheads="1"/>
          </p:cNvSpPr>
          <p:nvPr/>
        </p:nvSpPr>
        <p:spPr>
          <a:xfrm>
            <a:off x="303431" y="647155"/>
            <a:ext cx="7669670" cy="506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  <a:latin typeface="+mn-lt"/>
              </a:rPr>
              <a:t>Recursion-tree Method for Merge Sort</a:t>
            </a:r>
          </a:p>
        </p:txBody>
      </p:sp>
    </p:spTree>
    <p:extLst>
      <p:ext uri="{BB962C8B-B14F-4D97-AF65-F5344CB8AC3E}">
        <p14:creationId xmlns:p14="http://schemas.microsoft.com/office/powerpoint/2010/main" val="333587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1C84E7C-8191-454F-A0B9-CB31AB490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258" y="1602904"/>
            <a:ext cx="53463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dirty="0"/>
              <a:t>Continue expanding until the problem size reduces to 1.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C19E2172-3CF4-40C2-BDA0-72E64789F1CB}"/>
              </a:ext>
            </a:extLst>
          </p:cNvPr>
          <p:cNvGrpSpPr>
            <a:grpSpLocks/>
          </p:cNvGrpSpPr>
          <p:nvPr/>
        </p:nvGrpSpPr>
        <p:grpSpPr bwMode="auto">
          <a:xfrm>
            <a:off x="906067" y="1945060"/>
            <a:ext cx="2621757" cy="3649266"/>
            <a:chOff x="659" y="978"/>
            <a:chExt cx="2202" cy="3065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FE2F7539-2695-4E57-A48B-AEAF3141B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6" y="978"/>
              <a:ext cx="34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B10E5F5F-D313-4814-9879-4DD17AD17B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" y="1258"/>
              <a:ext cx="263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E0C4618A-1927-479E-8859-42439EB83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1248"/>
              <a:ext cx="293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225706CF-12B1-4595-9044-19E7624B9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" y="1913"/>
              <a:ext cx="50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cn</a:t>
              </a:r>
              <a:r>
                <a:rPr lang="en-US" sz="1800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1DADDC7-7A51-4BA7-A82D-EE0533CD8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894"/>
              <a:ext cx="50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cn</a:t>
              </a:r>
              <a:r>
                <a:rPr lang="en-US" sz="1800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D35928E0-A255-49A5-A357-D9579A5F5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6" y="2191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4F748EA9-6FAF-4F0C-A168-9C14EA484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7" y="2191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3BD93A29-3FCD-44B0-B7BB-EE6311AAA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8" y="2202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0F0B3F9F-558E-4BB4-9F77-2117D2F3D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2202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8D4D28DC-71AF-43BB-B09D-BC35E9B97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" y="2700"/>
              <a:ext cx="44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500" b="1" i="1">
                  <a:solidFill>
                    <a:schemeClr val="hlink"/>
                  </a:solidFill>
                </a:rPr>
                <a:t>cn</a:t>
              </a:r>
              <a:r>
                <a:rPr lang="en-US" sz="15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C384A46C-C9AB-429D-A4BC-DB88A854F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9" y="2711"/>
              <a:ext cx="44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500" b="1" i="1">
                  <a:solidFill>
                    <a:schemeClr val="hlink"/>
                  </a:solidFill>
                </a:rPr>
                <a:t>cn</a:t>
              </a:r>
              <a:r>
                <a:rPr lang="en-US" sz="15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59C5E5F3-99FA-404A-9FC2-81C999582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2711"/>
              <a:ext cx="44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500" b="1" i="1">
                  <a:solidFill>
                    <a:schemeClr val="hlink"/>
                  </a:solidFill>
                </a:rPr>
                <a:t>cn</a:t>
              </a:r>
              <a:r>
                <a:rPr lang="en-US" sz="15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4720E66E-BF2E-458B-89E9-20323EE51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2711"/>
              <a:ext cx="44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500" b="1" i="1">
                  <a:solidFill>
                    <a:schemeClr val="hlink"/>
                  </a:solidFill>
                </a:rPr>
                <a:t>cn</a:t>
              </a:r>
              <a:r>
                <a:rPr lang="en-US" sz="15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C3226230-9C29-40D6-A348-24AC2C966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" y="2927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4E6F1FA8-4BC8-41D8-9180-BD41C2FB6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" y="2928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B065C0AE-A9C3-4BA4-AEAE-15424D9BDC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2939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27514F56-983F-4FCA-810C-60A29845B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2940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DB8F6F4E-3843-462C-8698-DBA9ECCE8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3" y="294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83E89271-DE1B-419D-B703-BC5EFFF62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294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F09BA0A6-6894-4D2A-98C4-755FBD0E60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1" y="293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97586052-6BDD-4DB5-863A-5E7CD0257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8" y="293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72249E14-DE53-4BF0-ACF8-373E56B79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7F847EBB-B99A-4597-A3EC-2A2CCE352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0B19DC1F-034F-42E7-A120-EC66052EB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0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F9040523-BD05-484F-A18A-7D28C8920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BCCFECDF-D616-4118-9FF2-11A0E0E42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8EBAA300-206E-4060-B4EF-3A7B50B02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BE6B64D1-E7DC-457C-96F4-AFAEA0E06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3654"/>
              <a:ext cx="3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5E18D11E-F868-45DF-A07C-54C96D2C2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" y="3733"/>
              <a:ext cx="2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7F642509-41E1-4A98-8828-61DDE96F6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" y="3733"/>
              <a:ext cx="2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88CD7480-713C-45F4-B851-CB4F9660F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3733"/>
              <a:ext cx="2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1B64A33F-B2DE-459A-A219-D7FB2402D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" y="3733"/>
              <a:ext cx="2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id="{806717EC-3EC7-4D2A-A4EE-60B7201D5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8" y="3733"/>
              <a:ext cx="2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EDFEE2EB-C046-4C5E-8FE7-A5157BF41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" y="3733"/>
              <a:ext cx="2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 b="1" i="1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38" name="Text Box 39">
            <a:extLst>
              <a:ext uri="{FF2B5EF4-FFF2-40B4-BE49-F238E27FC236}">
                <a16:creationId xmlns:a16="http://schemas.microsoft.com/office/drawing/2014/main" id="{287F005F-5FFF-4CB7-BD97-4F2ABF467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7" y="2077219"/>
            <a:ext cx="35444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1800"/>
          </a:p>
        </p:txBody>
      </p:sp>
      <p:sp>
        <p:nvSpPr>
          <p:cNvPr id="39" name="Text Box 40">
            <a:extLst>
              <a:ext uri="{FF2B5EF4-FFF2-40B4-BE49-F238E27FC236}">
                <a16:creationId xmlns:a16="http://schemas.microsoft.com/office/drawing/2014/main" id="{AD43F2F9-D9B4-437E-BDE5-48446D7A5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8336" y="2089127"/>
            <a:ext cx="474519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Tx/>
              <a:buChar char="•"/>
            </a:pPr>
            <a:r>
              <a:rPr lang="en-US" sz="1800" dirty="0"/>
              <a:t>Each level has total cost </a:t>
            </a:r>
            <a:r>
              <a:rPr lang="en-US" sz="1800" b="1" i="1" dirty="0" err="1">
                <a:solidFill>
                  <a:srgbClr val="CC3300"/>
                </a:solidFill>
              </a:rPr>
              <a:t>cn</a:t>
            </a:r>
            <a:r>
              <a:rPr lang="en-US" sz="1800" dirty="0"/>
              <a:t>.</a:t>
            </a:r>
          </a:p>
          <a:p>
            <a:pPr algn="just">
              <a:buFontTx/>
              <a:buChar char="•"/>
            </a:pPr>
            <a:endParaRPr lang="en-US" sz="1800" dirty="0"/>
          </a:p>
          <a:p>
            <a:pPr algn="just">
              <a:buFontTx/>
              <a:buChar char="•"/>
            </a:pPr>
            <a:r>
              <a:rPr lang="en-US" sz="1800" dirty="0"/>
              <a:t>Each time we go down one level, the number of sub-problems doubles, but the cost per sub-problem halves  </a:t>
            </a:r>
            <a:r>
              <a:rPr lang="en-US" sz="1800" dirty="0">
                <a:sym typeface="Symbol" panose="05050102010706020507" pitchFamily="18" charset="2"/>
              </a:rPr>
              <a:t> </a:t>
            </a:r>
            <a:r>
              <a:rPr lang="en-US" sz="1800" i="1" dirty="0">
                <a:solidFill>
                  <a:srgbClr val="CC3300"/>
                </a:solidFill>
                <a:sym typeface="Symbol" panose="05050102010706020507" pitchFamily="18" charset="2"/>
              </a:rPr>
              <a:t>cost per level remains the same</a:t>
            </a:r>
            <a:r>
              <a:rPr lang="en-US" sz="1800" dirty="0">
                <a:sym typeface="Symbol" panose="05050102010706020507" pitchFamily="18" charset="2"/>
              </a:rPr>
              <a:t>.</a:t>
            </a:r>
          </a:p>
          <a:p>
            <a:pPr algn="just">
              <a:buFontTx/>
              <a:buChar char="•"/>
            </a:pPr>
            <a:endParaRPr lang="en-US" sz="1800" dirty="0">
              <a:sym typeface="Symbol" panose="05050102010706020507" pitchFamily="18" charset="2"/>
            </a:endParaRPr>
          </a:p>
          <a:p>
            <a:pPr algn="just">
              <a:buFontTx/>
              <a:buChar char="•"/>
            </a:pPr>
            <a:r>
              <a:rPr lang="en-US" sz="1800" dirty="0">
                <a:sym typeface="Symbol" panose="05050102010706020507" pitchFamily="18" charset="2"/>
              </a:rPr>
              <a:t>There are </a:t>
            </a:r>
            <a:r>
              <a:rPr lang="en-US" sz="1800" dirty="0" err="1">
                <a:sym typeface="Symbol" panose="05050102010706020507" pitchFamily="18" charset="2"/>
              </a:rPr>
              <a:t>lg</a:t>
            </a:r>
            <a:r>
              <a:rPr lang="en-US" sz="1800" dirty="0">
                <a:sym typeface="Symbol" panose="05050102010706020507" pitchFamily="18" charset="2"/>
              </a:rPr>
              <a:t> </a:t>
            </a:r>
            <a:r>
              <a:rPr lang="en-US" sz="1800" i="1" dirty="0">
                <a:sym typeface="Symbol" panose="05050102010706020507" pitchFamily="18" charset="2"/>
              </a:rPr>
              <a:t>n</a:t>
            </a:r>
            <a:r>
              <a:rPr lang="en-US" sz="1800" dirty="0">
                <a:sym typeface="Symbol" panose="05050102010706020507" pitchFamily="18" charset="2"/>
              </a:rPr>
              <a:t> + 1 levels, height is </a:t>
            </a:r>
            <a:r>
              <a:rPr lang="en-US" sz="1800" dirty="0" err="1">
                <a:sym typeface="Symbol" panose="05050102010706020507" pitchFamily="18" charset="2"/>
              </a:rPr>
              <a:t>lg</a:t>
            </a:r>
            <a:r>
              <a:rPr lang="en-US" sz="1800" dirty="0">
                <a:sym typeface="Symbol" panose="05050102010706020507" pitchFamily="18" charset="2"/>
              </a:rPr>
              <a:t> </a:t>
            </a:r>
            <a:r>
              <a:rPr lang="en-US" sz="1800" i="1" dirty="0">
                <a:sym typeface="Symbol" panose="05050102010706020507" pitchFamily="18" charset="2"/>
              </a:rPr>
              <a:t>n</a:t>
            </a:r>
            <a:r>
              <a:rPr lang="en-US" sz="1800" dirty="0">
                <a:sym typeface="Symbol" panose="05050102010706020507" pitchFamily="18" charset="2"/>
              </a:rPr>
              <a:t>. (Assuming </a:t>
            </a:r>
            <a:r>
              <a:rPr lang="en-US" sz="1800" i="1" dirty="0">
                <a:sym typeface="Symbol" panose="05050102010706020507" pitchFamily="18" charset="2"/>
              </a:rPr>
              <a:t>n</a:t>
            </a:r>
            <a:r>
              <a:rPr lang="en-US" sz="1800" dirty="0">
                <a:sym typeface="Symbol" panose="05050102010706020507" pitchFamily="18" charset="2"/>
              </a:rPr>
              <a:t> is a power of 2.)</a:t>
            </a:r>
          </a:p>
          <a:p>
            <a:pPr algn="just">
              <a:buFontTx/>
              <a:buChar char="•"/>
            </a:pPr>
            <a:endParaRPr lang="en-US" sz="1800" dirty="0"/>
          </a:p>
          <a:p>
            <a:pPr algn="just">
              <a:buFontTx/>
              <a:buChar char="•"/>
            </a:pPr>
            <a:r>
              <a:rPr lang="en-US" sz="1800" dirty="0"/>
              <a:t>Total cost = sum of costs at each level = (</a:t>
            </a:r>
            <a:r>
              <a:rPr lang="en-US" sz="1800" dirty="0" err="1"/>
              <a:t>lg</a:t>
            </a:r>
            <a:r>
              <a:rPr lang="en-US" sz="1800" dirty="0"/>
              <a:t> </a:t>
            </a:r>
            <a:r>
              <a:rPr lang="en-US" sz="1800" i="1" dirty="0"/>
              <a:t>n</a:t>
            </a:r>
            <a:r>
              <a:rPr lang="en-US" sz="1800" dirty="0"/>
              <a:t> + 1)</a:t>
            </a:r>
            <a:r>
              <a:rPr lang="en-US" sz="1800" i="1" dirty="0" err="1"/>
              <a:t>cn</a:t>
            </a:r>
            <a:r>
              <a:rPr lang="en-US" sz="1800" dirty="0"/>
              <a:t> = </a:t>
            </a:r>
            <a:r>
              <a:rPr lang="en-US" sz="1800" i="1" dirty="0" err="1"/>
              <a:t>cn</a:t>
            </a:r>
            <a:r>
              <a:rPr lang="en-US" sz="1800" dirty="0" err="1"/>
              <a:t>lg</a:t>
            </a:r>
            <a:r>
              <a:rPr lang="en-US" sz="1800" i="1" dirty="0" err="1"/>
              <a:t>n</a:t>
            </a:r>
            <a:r>
              <a:rPr lang="en-US" sz="1800" dirty="0"/>
              <a:t> + </a:t>
            </a:r>
            <a:r>
              <a:rPr lang="en-US" sz="1800" i="1" dirty="0" err="1"/>
              <a:t>cn</a:t>
            </a:r>
            <a:r>
              <a:rPr lang="en-US" sz="1800" dirty="0"/>
              <a:t> = </a:t>
            </a:r>
            <a:r>
              <a:rPr lang="en-US" sz="1800" dirty="0">
                <a:sym typeface="Symbol" panose="05050102010706020507" pitchFamily="18" charset="2"/>
              </a:rPr>
              <a:t>O</a:t>
            </a:r>
            <a:r>
              <a:rPr lang="en-US" sz="1800" dirty="0"/>
              <a:t>(</a:t>
            </a:r>
            <a:r>
              <a:rPr lang="en-US" sz="1800" i="1" dirty="0"/>
              <a:t>n </a:t>
            </a:r>
            <a:r>
              <a:rPr lang="en-US" sz="1800" dirty="0" err="1"/>
              <a:t>lg</a:t>
            </a:r>
            <a:r>
              <a:rPr lang="en-US" sz="1800" i="1" dirty="0" err="1"/>
              <a:t>n</a:t>
            </a:r>
            <a:r>
              <a:rPr lang="en-US" sz="1800" dirty="0"/>
              <a:t>).</a:t>
            </a: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A699299C-D3E8-49EE-A9AF-B0EDEF56D438}"/>
              </a:ext>
            </a:extLst>
          </p:cNvPr>
          <p:cNvSpPr txBox="1">
            <a:spLocks noChangeArrowheads="1"/>
          </p:cNvSpPr>
          <p:nvPr/>
        </p:nvSpPr>
        <p:spPr>
          <a:xfrm>
            <a:off x="187503" y="668577"/>
            <a:ext cx="4067792" cy="290646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</p:spTree>
    <p:extLst>
      <p:ext uri="{BB962C8B-B14F-4D97-AF65-F5344CB8AC3E}">
        <p14:creationId xmlns:p14="http://schemas.microsoft.com/office/powerpoint/2010/main" val="2653503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FA8321FF-B976-4B20-8939-2B217DBB6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60" y="988284"/>
            <a:ext cx="7137779" cy="54614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2D1BA5-85E1-4D6D-993B-0E637FA8DC68}"/>
              </a:ext>
            </a:extLst>
          </p:cNvPr>
          <p:cNvSpPr txBox="1"/>
          <p:nvPr/>
        </p:nvSpPr>
        <p:spPr>
          <a:xfrm>
            <a:off x="1048852" y="1241947"/>
            <a:ext cx="18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to sort 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4FF6A-301F-47F4-B159-A303DDDB6E62}"/>
              </a:ext>
            </a:extLst>
          </p:cNvPr>
          <p:cNvSpPr/>
          <p:nvPr/>
        </p:nvSpPr>
        <p:spPr>
          <a:xfrm>
            <a:off x="668740" y="2299390"/>
            <a:ext cx="7601803" cy="976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9AB36-57F3-4AD1-8185-2A4B5E0363E2}"/>
              </a:ext>
            </a:extLst>
          </p:cNvPr>
          <p:cNvSpPr/>
          <p:nvPr/>
        </p:nvSpPr>
        <p:spPr>
          <a:xfrm>
            <a:off x="821140" y="3220869"/>
            <a:ext cx="7601803" cy="1094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196E3-B9F8-4DF5-B4DE-2CDF49F8C7D6}"/>
              </a:ext>
            </a:extLst>
          </p:cNvPr>
          <p:cNvSpPr/>
          <p:nvPr/>
        </p:nvSpPr>
        <p:spPr>
          <a:xfrm>
            <a:off x="821140" y="4087757"/>
            <a:ext cx="7601803" cy="934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7A168-F394-49FF-8BC6-DD251E50970F}"/>
              </a:ext>
            </a:extLst>
          </p:cNvPr>
          <p:cNvSpPr/>
          <p:nvPr/>
        </p:nvSpPr>
        <p:spPr>
          <a:xfrm>
            <a:off x="848436" y="5194149"/>
            <a:ext cx="7601803" cy="1555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027633C-7728-1751-96DD-343B75FB2DD7}"/>
              </a:ext>
            </a:extLst>
          </p:cNvPr>
          <p:cNvSpPr txBox="1">
            <a:spLocks noChangeArrowheads="1"/>
          </p:cNvSpPr>
          <p:nvPr/>
        </p:nvSpPr>
        <p:spPr>
          <a:xfrm>
            <a:off x="303431" y="647155"/>
            <a:ext cx="7669670" cy="5067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  <a:latin typeface="+mn-lt"/>
              </a:rPr>
              <a:t>Recursion-tree Method for Merge Sort</a:t>
            </a:r>
          </a:p>
        </p:txBody>
      </p:sp>
    </p:spTree>
    <p:extLst>
      <p:ext uri="{BB962C8B-B14F-4D97-AF65-F5344CB8AC3E}">
        <p14:creationId xmlns:p14="http://schemas.microsoft.com/office/powerpoint/2010/main" val="12592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>
            <a:extLst>
              <a:ext uri="{FF2B5EF4-FFF2-40B4-BE49-F238E27FC236}">
                <a16:creationId xmlns:a16="http://schemas.microsoft.com/office/drawing/2014/main" id="{DBB47641-72CD-AE15-208D-76ACE46441C6}"/>
              </a:ext>
            </a:extLst>
          </p:cNvPr>
          <p:cNvSpPr txBox="1">
            <a:spLocks noChangeArrowheads="1"/>
          </p:cNvSpPr>
          <p:nvPr/>
        </p:nvSpPr>
        <p:spPr>
          <a:xfrm>
            <a:off x="220150" y="607016"/>
            <a:ext cx="4351849" cy="422752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ED072DB-CC2D-70A3-66B4-C1F639FA0B40}"/>
              </a:ext>
            </a:extLst>
          </p:cNvPr>
          <p:cNvSpPr txBox="1"/>
          <p:nvPr/>
        </p:nvSpPr>
        <p:spPr>
          <a:xfrm>
            <a:off x="6160307" y="3559227"/>
            <a:ext cx="1575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c.</a:t>
            </a:r>
            <a:r>
              <a:rPr lang="en-US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6E710-FCC1-6C4A-0121-1211229F59C0}"/>
              </a:ext>
            </a:extLst>
          </p:cNvPr>
          <p:cNvCxnSpPr/>
          <p:nvPr/>
        </p:nvCxnSpPr>
        <p:spPr>
          <a:xfrm flipH="1">
            <a:off x="1061611" y="3093255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16D4DC-B87E-FDC0-2782-8B8B82B6F3AA}"/>
              </a:ext>
            </a:extLst>
          </p:cNvPr>
          <p:cNvCxnSpPr/>
          <p:nvPr/>
        </p:nvCxnSpPr>
        <p:spPr>
          <a:xfrm>
            <a:off x="1849265" y="3093255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0C5E6A4-FE7C-839A-6846-F6AD02FEE80C}"/>
              </a:ext>
            </a:extLst>
          </p:cNvPr>
          <p:cNvGrpSpPr/>
          <p:nvPr/>
        </p:nvGrpSpPr>
        <p:grpSpPr>
          <a:xfrm>
            <a:off x="573803" y="346269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70151F-5EF0-9BFC-6331-A52AA7ED016A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7EC54C-9CAB-B1FC-24A1-6BD6F887D8E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833DF06-B21D-DAC9-7B79-5F6E97653131}"/>
              </a:ext>
            </a:extLst>
          </p:cNvPr>
          <p:cNvGrpSpPr/>
          <p:nvPr/>
        </p:nvGrpSpPr>
        <p:grpSpPr>
          <a:xfrm>
            <a:off x="2135060" y="346269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698E646-B3FA-25AB-DA31-20233A7378B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E18D2F0-585C-7C4B-7B9C-CFB1FA45E8F2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CB78AD-599F-7B58-FE84-EF391716C4EF}"/>
              </a:ext>
            </a:extLst>
          </p:cNvPr>
          <p:cNvCxnSpPr/>
          <p:nvPr/>
        </p:nvCxnSpPr>
        <p:spPr>
          <a:xfrm flipH="1">
            <a:off x="4258416" y="3093255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94B04-28BF-ADB2-CD03-0339F7D8ABFB}"/>
              </a:ext>
            </a:extLst>
          </p:cNvPr>
          <p:cNvCxnSpPr/>
          <p:nvPr/>
        </p:nvCxnSpPr>
        <p:spPr>
          <a:xfrm>
            <a:off x="5046070" y="3093255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7373D7-ABB9-ED3E-0757-8FA35CACF41D}"/>
              </a:ext>
            </a:extLst>
          </p:cNvPr>
          <p:cNvGrpSpPr/>
          <p:nvPr/>
        </p:nvGrpSpPr>
        <p:grpSpPr>
          <a:xfrm>
            <a:off x="3770609" y="346269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D71AB1A-8997-33B4-E4D5-E060E3427574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BC9A7C-E263-2C2D-5156-E73557954863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F9FF4D-C877-7241-0E2A-DE1B3B6A160E}"/>
              </a:ext>
            </a:extLst>
          </p:cNvPr>
          <p:cNvGrpSpPr/>
          <p:nvPr/>
        </p:nvGrpSpPr>
        <p:grpSpPr>
          <a:xfrm>
            <a:off x="5331865" y="346269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E1DF612-FB69-8016-4D7D-7BA2B423701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3B70184-8C54-D56C-DEA3-734946DE700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493B3F-A8CB-BA3A-94DC-2B7947B76BDA}"/>
              </a:ext>
            </a:extLst>
          </p:cNvPr>
          <p:cNvCxnSpPr/>
          <p:nvPr/>
        </p:nvCxnSpPr>
        <p:spPr>
          <a:xfrm flipH="1">
            <a:off x="1849266" y="2057576"/>
            <a:ext cx="1125686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A923AC-2842-E618-02E9-1BA500E39FE6}"/>
              </a:ext>
            </a:extLst>
          </p:cNvPr>
          <p:cNvCxnSpPr/>
          <p:nvPr/>
        </p:nvCxnSpPr>
        <p:spPr>
          <a:xfrm flipH="1" flipV="1">
            <a:off x="3464684" y="2057576"/>
            <a:ext cx="1177274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B470F1-56C7-C593-AC37-1E600B4FE5BD}"/>
              </a:ext>
            </a:extLst>
          </p:cNvPr>
          <p:cNvGrpSpPr/>
          <p:nvPr/>
        </p:nvGrpSpPr>
        <p:grpSpPr>
          <a:xfrm>
            <a:off x="2873524" y="1466414"/>
            <a:ext cx="692588" cy="692588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1ACF14-D5C7-0E27-9CB5-9240101A0B9F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rgbClr val="00206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F57C93-9889-00FF-F71F-E38478834D01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C0F40E-0E6E-C288-B450-9BF53B908B3A}"/>
                </a:ext>
              </a:extLst>
            </p:cNvPr>
            <p:cNvSpPr txBox="1"/>
            <p:nvPr/>
          </p:nvSpPr>
          <p:spPr>
            <a:xfrm>
              <a:off x="4076548" y="1600231"/>
              <a:ext cx="381304" cy="457140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10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914D0A-F976-5703-F9F3-43B90393FFD1}"/>
              </a:ext>
            </a:extLst>
          </p:cNvPr>
          <p:cNvGrpSpPr/>
          <p:nvPr/>
        </p:nvGrpSpPr>
        <p:grpSpPr>
          <a:xfrm>
            <a:off x="1361459" y="260544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EC3E908-E7D6-BBBB-96E3-9347C39ACED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83B7898-59C2-84CB-C38C-621D7EE17616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59E825F-D6CD-B596-64F5-1480E69E6CB4}"/>
                    </a:ext>
                  </a:extLst>
                </p:cNvPr>
                <p:cNvSpPr txBox="1"/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59E825F-D6CD-B596-64F5-1480E69E6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blipFill>
                  <a:blip r:embed="rId2"/>
                  <a:stretch>
                    <a:fillRect b="-13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70F066-E8FD-8BD6-6BD5-869E18D60336}"/>
              </a:ext>
            </a:extLst>
          </p:cNvPr>
          <p:cNvGrpSpPr/>
          <p:nvPr/>
        </p:nvGrpSpPr>
        <p:grpSpPr>
          <a:xfrm>
            <a:off x="4558264" y="2605449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DC7AAA9-A573-6D1A-C83D-01D515667962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52D8443-267A-5E17-3C05-28E1F92A4B23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DC05B4B-57E7-FD68-237C-F168515CDBDE}"/>
                </a:ext>
              </a:extLst>
            </p:cNvPr>
            <p:cNvSpPr txBox="1"/>
            <p:nvPr/>
          </p:nvSpPr>
          <p:spPr>
            <a:xfrm>
              <a:off x="4144048" y="1628745"/>
              <a:ext cx="246308" cy="400109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endParaRPr lang="en-US" sz="135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C71FEC-E10D-0CAF-A577-6ECF5556D893}"/>
                  </a:ext>
                </a:extLst>
              </p:cNvPr>
              <p:cNvSpPr txBox="1"/>
              <p:nvPr/>
            </p:nvSpPr>
            <p:spPr>
              <a:xfrm>
                <a:off x="4702680" y="2680369"/>
                <a:ext cx="306460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C71FEC-E10D-0CAF-A577-6ECF5556D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80" y="2680369"/>
                <a:ext cx="306460" cy="449739"/>
              </a:xfrm>
              <a:prstGeom prst="rect">
                <a:avLst/>
              </a:prstGeom>
              <a:blipFill>
                <a:blip r:embed="rId3"/>
                <a:stretch>
                  <a:fillRect l="-1961"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9FD636-1F15-B121-8CEC-0B5BA1DDC636}"/>
                  </a:ext>
                </a:extLst>
              </p:cNvPr>
              <p:cNvSpPr txBox="1"/>
              <p:nvPr/>
            </p:nvSpPr>
            <p:spPr>
              <a:xfrm>
                <a:off x="697823" y="3519024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9FD636-1F15-B121-8CEC-0B5BA1DDC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23" y="3519024"/>
                <a:ext cx="335348" cy="449739"/>
              </a:xfrm>
              <a:prstGeom prst="rect">
                <a:avLst/>
              </a:prstGeom>
              <a:blipFill>
                <a:blip r:embed="rId4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7812F0-371B-D18D-CF18-A7BF202C147D}"/>
                  </a:ext>
                </a:extLst>
              </p:cNvPr>
              <p:cNvSpPr txBox="1"/>
              <p:nvPr/>
            </p:nvSpPr>
            <p:spPr>
              <a:xfrm>
                <a:off x="2263191" y="3532990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7812F0-371B-D18D-CF18-A7BF202C1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191" y="3532990"/>
                <a:ext cx="335348" cy="449739"/>
              </a:xfrm>
              <a:prstGeom prst="rect">
                <a:avLst/>
              </a:prstGeom>
              <a:blipFill>
                <a:blip r:embed="rId5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2202A1-8851-77A8-D45D-0C8DC2DDD85C}"/>
                  </a:ext>
                </a:extLst>
              </p:cNvPr>
              <p:cNvSpPr txBox="1"/>
              <p:nvPr/>
            </p:nvSpPr>
            <p:spPr>
              <a:xfrm>
                <a:off x="3895299" y="3532990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2202A1-8851-77A8-D45D-0C8DC2DDD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299" y="3532990"/>
                <a:ext cx="335348" cy="449739"/>
              </a:xfrm>
              <a:prstGeom prst="rect">
                <a:avLst/>
              </a:prstGeom>
              <a:blipFill>
                <a:blip r:embed="rId6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3949D3-D154-79B6-60FE-AC43F3A6AFC1}"/>
                  </a:ext>
                </a:extLst>
              </p:cNvPr>
              <p:cNvSpPr txBox="1"/>
              <p:nvPr/>
            </p:nvSpPr>
            <p:spPr>
              <a:xfrm>
                <a:off x="5461428" y="3519024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E3949D3-D154-79B6-60FE-AC43F3A6A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428" y="3519024"/>
                <a:ext cx="335348" cy="449739"/>
              </a:xfrm>
              <a:prstGeom prst="rect">
                <a:avLst/>
              </a:prstGeom>
              <a:blipFill>
                <a:blip r:embed="rId7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D5254F-62AC-66D9-EB0E-4E416D77B3B5}"/>
              </a:ext>
            </a:extLst>
          </p:cNvPr>
          <p:cNvCxnSpPr/>
          <p:nvPr/>
        </p:nvCxnSpPr>
        <p:spPr>
          <a:xfrm flipH="1">
            <a:off x="473999" y="3946780"/>
            <a:ext cx="199608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B34D37-D08F-69DB-CD04-A593FC78F037}"/>
              </a:ext>
            </a:extLst>
          </p:cNvPr>
          <p:cNvCxnSpPr/>
          <p:nvPr/>
        </p:nvCxnSpPr>
        <p:spPr>
          <a:xfrm>
            <a:off x="1077719" y="3946780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2ED6EC-3BAF-082F-2F44-C3AF868435FD}"/>
              </a:ext>
            </a:extLst>
          </p:cNvPr>
          <p:cNvCxnSpPr/>
          <p:nvPr/>
        </p:nvCxnSpPr>
        <p:spPr>
          <a:xfrm flipH="1">
            <a:off x="2035256" y="3946780"/>
            <a:ext cx="199608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74F9A3-48E9-320B-ADAE-31CEA0D9FFB7}"/>
              </a:ext>
            </a:extLst>
          </p:cNvPr>
          <p:cNvCxnSpPr/>
          <p:nvPr/>
        </p:nvCxnSpPr>
        <p:spPr>
          <a:xfrm>
            <a:off x="2638976" y="3946780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5C5150-2C8C-6F20-90AD-B08E22756B31}"/>
              </a:ext>
            </a:extLst>
          </p:cNvPr>
          <p:cNvGrpSpPr/>
          <p:nvPr/>
        </p:nvGrpSpPr>
        <p:grpSpPr>
          <a:xfrm>
            <a:off x="188249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47B3-4559-F662-98D7-AB91E758864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62ACFCD-36A9-97C2-E57E-067ED898911B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AB7BE2C-2CD2-4B10-8E53-D807EA7E4B38}"/>
              </a:ext>
            </a:extLst>
          </p:cNvPr>
          <p:cNvGrpSpPr/>
          <p:nvPr/>
        </p:nvGrpSpPr>
        <p:grpSpPr>
          <a:xfrm>
            <a:off x="988349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71A4EE-6C1D-1245-57C7-67FEC070EF1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863E15A-1A16-7B7C-7FC6-107B893CBF3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9628AA-1949-FC06-D074-47806C25FF2A}"/>
              </a:ext>
            </a:extLst>
          </p:cNvPr>
          <p:cNvGrpSpPr/>
          <p:nvPr/>
        </p:nvGrpSpPr>
        <p:grpSpPr>
          <a:xfrm>
            <a:off x="1749506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821A8EC-1582-E293-88AA-36506310734A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1AB020-A0EE-F0B8-C64C-2959C542232B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8855753-68D5-1C51-7732-3523287B43B7}"/>
              </a:ext>
            </a:extLst>
          </p:cNvPr>
          <p:cNvGrpSpPr/>
          <p:nvPr/>
        </p:nvGrpSpPr>
        <p:grpSpPr>
          <a:xfrm>
            <a:off x="2549606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6648DB2-3D46-47DB-C2A8-5FA646E24FE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0AA38F6-CCE4-F5B6-D72C-00EE481E3EC3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11AE776-2E16-3F27-FAA8-739FCC1D8DF2}"/>
              </a:ext>
            </a:extLst>
          </p:cNvPr>
          <p:cNvCxnSpPr/>
          <p:nvPr/>
        </p:nvCxnSpPr>
        <p:spPr>
          <a:xfrm flipH="1">
            <a:off x="3670805" y="3946780"/>
            <a:ext cx="199608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DF27A79-8BF5-2B8F-26A4-F64631BDF53A}"/>
              </a:ext>
            </a:extLst>
          </p:cNvPr>
          <p:cNvCxnSpPr/>
          <p:nvPr/>
        </p:nvCxnSpPr>
        <p:spPr>
          <a:xfrm>
            <a:off x="4274525" y="3946780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12969E-178F-027A-209E-0F963A165C94}"/>
              </a:ext>
            </a:extLst>
          </p:cNvPr>
          <p:cNvCxnSpPr/>
          <p:nvPr/>
        </p:nvCxnSpPr>
        <p:spPr>
          <a:xfrm flipH="1">
            <a:off x="5232061" y="3946780"/>
            <a:ext cx="199608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98243A5-201F-2596-A12D-CDBD23EE6A13}"/>
              </a:ext>
            </a:extLst>
          </p:cNvPr>
          <p:cNvCxnSpPr/>
          <p:nvPr/>
        </p:nvCxnSpPr>
        <p:spPr>
          <a:xfrm>
            <a:off x="5835781" y="3946780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4E02D23-EDCB-102B-DBF0-058DE8486E02}"/>
              </a:ext>
            </a:extLst>
          </p:cNvPr>
          <p:cNvGrpSpPr/>
          <p:nvPr/>
        </p:nvGrpSpPr>
        <p:grpSpPr>
          <a:xfrm>
            <a:off x="3385055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6306C96-64C6-A1F1-8F34-4FDBB9FDE1E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B80B336-2474-EE1E-87C1-A9EBF507B8B1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C3B2519-9F2A-14C6-84A0-AAA59A5CF2BC}"/>
              </a:ext>
            </a:extLst>
          </p:cNvPr>
          <p:cNvGrpSpPr/>
          <p:nvPr/>
        </p:nvGrpSpPr>
        <p:grpSpPr>
          <a:xfrm>
            <a:off x="4185155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2321ECA-A215-8B77-BCB4-3C4C635D69E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AD0385A-10C0-9FE5-C48E-1529A1CBF01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F039A85-37FE-E241-B462-F4D35027244D}"/>
              </a:ext>
            </a:extLst>
          </p:cNvPr>
          <p:cNvGrpSpPr/>
          <p:nvPr/>
        </p:nvGrpSpPr>
        <p:grpSpPr>
          <a:xfrm>
            <a:off x="4946311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4D854F6-7D32-0F0B-AE83-F80F6673BAB7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EB925C4-96D2-17F0-5656-FAC6061AC885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E44BCEF-ECF3-9354-AB66-60210B066FE2}"/>
              </a:ext>
            </a:extLst>
          </p:cNvPr>
          <p:cNvGrpSpPr/>
          <p:nvPr/>
        </p:nvGrpSpPr>
        <p:grpSpPr>
          <a:xfrm>
            <a:off x="5746411" y="4430524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6D76478-C7B9-90A4-0AE7-B54ACA4CC3E3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137CB58-802B-DF48-27E0-F6A48E8809E6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10B6864-5DBC-5CB4-5A0B-CCB9BA284ECD}"/>
                  </a:ext>
                </a:extLst>
              </p:cNvPr>
              <p:cNvSpPr txBox="1"/>
              <p:nvPr/>
            </p:nvSpPr>
            <p:spPr>
              <a:xfrm>
                <a:off x="306326" y="4484653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10B6864-5DBC-5CB4-5A0B-CCB9BA284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26" y="4484653"/>
                <a:ext cx="335348" cy="451149"/>
              </a:xfrm>
              <a:prstGeom prst="rect">
                <a:avLst/>
              </a:prstGeom>
              <a:blipFill>
                <a:blip r:embed="rId8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DBA5EC1-DEC8-4A98-492A-21A28965CA91}"/>
                  </a:ext>
                </a:extLst>
              </p:cNvPr>
              <p:cNvSpPr txBox="1"/>
              <p:nvPr/>
            </p:nvSpPr>
            <p:spPr>
              <a:xfrm>
                <a:off x="1133757" y="4475366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DBA5EC1-DEC8-4A98-492A-21A28965C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757" y="4475366"/>
                <a:ext cx="335348" cy="451149"/>
              </a:xfrm>
              <a:prstGeom prst="rect">
                <a:avLst/>
              </a:prstGeom>
              <a:blipFill>
                <a:blip r:embed="rId9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C0E8EBA-00F7-D04E-49E7-26C249B0682D}"/>
                  </a:ext>
                </a:extLst>
              </p:cNvPr>
              <p:cNvSpPr txBox="1"/>
              <p:nvPr/>
            </p:nvSpPr>
            <p:spPr>
              <a:xfrm>
                <a:off x="1899015" y="4505597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C0E8EBA-00F7-D04E-49E7-26C249B06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015" y="4505597"/>
                <a:ext cx="335348" cy="451149"/>
              </a:xfrm>
              <a:prstGeom prst="rect">
                <a:avLst/>
              </a:prstGeom>
              <a:blipFill>
                <a:blip r:embed="rId10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7DE7D8E-55C0-3BCE-FDED-BCF45F14ADBF}"/>
                  </a:ext>
                </a:extLst>
              </p:cNvPr>
              <p:cNvSpPr txBox="1"/>
              <p:nvPr/>
            </p:nvSpPr>
            <p:spPr>
              <a:xfrm>
                <a:off x="2695011" y="4483955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7DE7D8E-55C0-3BCE-FDED-BCF45F14A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11" y="4483955"/>
                <a:ext cx="335348" cy="451149"/>
              </a:xfrm>
              <a:prstGeom prst="rect">
                <a:avLst/>
              </a:prstGeom>
              <a:blipFill>
                <a:blip r:embed="rId11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6FE8E0C-B1B9-9336-8016-1F3E8E8D958B}"/>
                  </a:ext>
                </a:extLst>
              </p:cNvPr>
              <p:cNvSpPr txBox="1"/>
              <p:nvPr/>
            </p:nvSpPr>
            <p:spPr>
              <a:xfrm>
                <a:off x="3530460" y="4490700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6FE8E0C-B1B9-9336-8016-1F3E8E8D9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460" y="4490700"/>
                <a:ext cx="335348" cy="451149"/>
              </a:xfrm>
              <a:prstGeom prst="rect">
                <a:avLst/>
              </a:prstGeom>
              <a:blipFill>
                <a:blip r:embed="rId12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AE91548-3969-404B-99C3-36BA035140C5}"/>
                  </a:ext>
                </a:extLst>
              </p:cNvPr>
              <p:cNvSpPr txBox="1"/>
              <p:nvPr/>
            </p:nvSpPr>
            <p:spPr>
              <a:xfrm>
                <a:off x="4330560" y="4490700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AE91548-3969-404B-99C3-36BA03514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560" y="4490700"/>
                <a:ext cx="335348" cy="451149"/>
              </a:xfrm>
              <a:prstGeom prst="rect">
                <a:avLst/>
              </a:prstGeom>
              <a:blipFill>
                <a:blip r:embed="rId13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39FF9D5-7E4D-4074-17FC-5A474382FCF7}"/>
                  </a:ext>
                </a:extLst>
              </p:cNvPr>
              <p:cNvSpPr txBox="1"/>
              <p:nvPr/>
            </p:nvSpPr>
            <p:spPr>
              <a:xfrm>
                <a:off x="5096632" y="4483955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39FF9D5-7E4D-4074-17FC-5A474382F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632" y="4483955"/>
                <a:ext cx="335348" cy="451149"/>
              </a:xfrm>
              <a:prstGeom prst="rect">
                <a:avLst/>
              </a:prstGeom>
              <a:blipFill>
                <a:blip r:embed="rId14"/>
                <a:stretch>
                  <a:fillRect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3422EA6-625A-873E-7839-A9D6372BA4A4}"/>
                  </a:ext>
                </a:extLst>
              </p:cNvPr>
              <p:cNvSpPr txBox="1"/>
              <p:nvPr/>
            </p:nvSpPr>
            <p:spPr>
              <a:xfrm>
                <a:off x="5891817" y="4507519"/>
                <a:ext cx="335348" cy="45114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3422EA6-625A-873E-7839-A9D6372BA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817" y="4507519"/>
                <a:ext cx="335348" cy="451149"/>
              </a:xfrm>
              <a:prstGeom prst="rect">
                <a:avLst/>
              </a:prstGeom>
              <a:blipFill>
                <a:blip r:embed="rId15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45D10315-F1C7-EBC4-6106-377B51983D2A}"/>
              </a:ext>
            </a:extLst>
          </p:cNvPr>
          <p:cNvSpPr txBox="1"/>
          <p:nvPr/>
        </p:nvSpPr>
        <p:spPr>
          <a:xfrm>
            <a:off x="5191095" y="2605449"/>
            <a:ext cx="1003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c.</a:t>
            </a:r>
            <a:r>
              <a:rPr lang="en-US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5555DF0-6B8F-F0A8-5AB9-CF62B145A560}"/>
              </a:ext>
            </a:extLst>
          </p:cNvPr>
          <p:cNvSpPr txBox="1"/>
          <p:nvPr/>
        </p:nvSpPr>
        <p:spPr>
          <a:xfrm>
            <a:off x="6584687" y="4546505"/>
            <a:ext cx="1575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</a:rPr>
              <a:t>c.</a:t>
            </a:r>
            <a:r>
              <a:rPr lang="en-US" b="1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498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>
            <a:extLst>
              <a:ext uri="{FF2B5EF4-FFF2-40B4-BE49-F238E27FC236}">
                <a16:creationId xmlns:a16="http://schemas.microsoft.com/office/drawing/2014/main" id="{DBB47641-72CD-AE15-208D-76ACE46441C6}"/>
              </a:ext>
            </a:extLst>
          </p:cNvPr>
          <p:cNvSpPr txBox="1">
            <a:spLocks noChangeArrowheads="1"/>
          </p:cNvSpPr>
          <p:nvPr/>
        </p:nvSpPr>
        <p:spPr>
          <a:xfrm>
            <a:off x="220150" y="607016"/>
            <a:ext cx="4351849" cy="422752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CE6CCF9-CA0D-94D0-4CE3-3727351FCDBA}"/>
              </a:ext>
            </a:extLst>
          </p:cNvPr>
          <p:cNvCxnSpPr/>
          <p:nvPr/>
        </p:nvCxnSpPr>
        <p:spPr>
          <a:xfrm flipH="1">
            <a:off x="1080846" y="3091947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22CA81E-A200-6AB2-43B6-870870F4D5BE}"/>
              </a:ext>
            </a:extLst>
          </p:cNvPr>
          <p:cNvCxnSpPr/>
          <p:nvPr/>
        </p:nvCxnSpPr>
        <p:spPr>
          <a:xfrm>
            <a:off x="1868500" y="3091947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432953B-610D-5F8A-3BDD-27B99CF18036}"/>
              </a:ext>
            </a:extLst>
          </p:cNvPr>
          <p:cNvGrpSpPr/>
          <p:nvPr/>
        </p:nvGrpSpPr>
        <p:grpSpPr>
          <a:xfrm>
            <a:off x="593038" y="3461391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9884833-6F02-1AEF-7BBE-AC84DCAB77B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31C432DB-0184-B7C4-5D1C-25FBDF552E91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91C9995-108E-E01A-ED55-6C5E33256DDD}"/>
              </a:ext>
            </a:extLst>
          </p:cNvPr>
          <p:cNvGrpSpPr/>
          <p:nvPr/>
        </p:nvGrpSpPr>
        <p:grpSpPr>
          <a:xfrm>
            <a:off x="2154295" y="3461391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3A3F36AD-DD2F-EE03-5FDF-E5A230EF29A3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3644C2E8-BFE7-7DD3-E4FC-0896854471D5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3AE1689B-9E69-40CE-CE9C-3BD2BAB3258B}"/>
              </a:ext>
            </a:extLst>
          </p:cNvPr>
          <p:cNvCxnSpPr/>
          <p:nvPr/>
        </p:nvCxnSpPr>
        <p:spPr>
          <a:xfrm flipH="1">
            <a:off x="4277651" y="3091947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65B4E0E-EE37-7D0E-CBF7-DDD286E5C2DF}"/>
              </a:ext>
            </a:extLst>
          </p:cNvPr>
          <p:cNvCxnSpPr/>
          <p:nvPr/>
        </p:nvCxnSpPr>
        <p:spPr>
          <a:xfrm>
            <a:off x="5065305" y="3091947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94BAA29-A839-815F-B1D4-53FE69728863}"/>
              </a:ext>
            </a:extLst>
          </p:cNvPr>
          <p:cNvGrpSpPr/>
          <p:nvPr/>
        </p:nvGrpSpPr>
        <p:grpSpPr>
          <a:xfrm>
            <a:off x="3789844" y="3461391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2D09E818-D947-C44B-E97E-158FCA05854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551B73C8-3845-E1A3-3160-6A4218017102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E6F42C8-A23C-6DD6-C6E0-C211E1EAFBA7}"/>
              </a:ext>
            </a:extLst>
          </p:cNvPr>
          <p:cNvGrpSpPr/>
          <p:nvPr/>
        </p:nvGrpSpPr>
        <p:grpSpPr>
          <a:xfrm>
            <a:off x="5351100" y="3461391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D1FBE37E-4CA8-F2F4-E20C-8FE3DC613F5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1C63234-820F-2BC2-BE9A-C4D03EB2E7AC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7B17D3EE-503E-1715-0022-D54B4768A555}"/>
              </a:ext>
            </a:extLst>
          </p:cNvPr>
          <p:cNvCxnSpPr/>
          <p:nvPr/>
        </p:nvCxnSpPr>
        <p:spPr>
          <a:xfrm flipH="1">
            <a:off x="1868501" y="2056268"/>
            <a:ext cx="1125686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CFD9270-25A0-DCF2-C858-F500C4EAC1FA}"/>
              </a:ext>
            </a:extLst>
          </p:cNvPr>
          <p:cNvCxnSpPr/>
          <p:nvPr/>
        </p:nvCxnSpPr>
        <p:spPr>
          <a:xfrm flipH="1" flipV="1">
            <a:off x="3483919" y="2056268"/>
            <a:ext cx="1177274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86B547F-BCC9-376F-4308-5072F99AD34D}"/>
              </a:ext>
            </a:extLst>
          </p:cNvPr>
          <p:cNvGrpSpPr/>
          <p:nvPr/>
        </p:nvGrpSpPr>
        <p:grpSpPr>
          <a:xfrm>
            <a:off x="2892759" y="1465106"/>
            <a:ext cx="692588" cy="692588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96B4FB06-13D7-EECB-BDF7-8BB83961F4A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rgbClr val="00206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3D8B61BE-3735-80B0-8F70-E366904FBE3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E32E481-F984-07FA-CFD7-F2611F7AD0B6}"/>
                </a:ext>
              </a:extLst>
            </p:cNvPr>
            <p:cNvSpPr txBox="1"/>
            <p:nvPr/>
          </p:nvSpPr>
          <p:spPr>
            <a:xfrm>
              <a:off x="3938982" y="1625628"/>
              <a:ext cx="656434" cy="406347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n=8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F53EFEB5-FDB9-100B-881E-CB2C577FBCCA}"/>
              </a:ext>
            </a:extLst>
          </p:cNvPr>
          <p:cNvGrpSpPr/>
          <p:nvPr/>
        </p:nvGrpSpPr>
        <p:grpSpPr>
          <a:xfrm>
            <a:off x="1380694" y="2604141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C13D727B-0158-5578-0B64-262FA331232D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8F5104F-16AE-EBED-722D-CE2BA69B908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CEC6B77-10F7-B206-30D3-8F5CBF1C8A41}"/>
                    </a:ext>
                  </a:extLst>
                </p:cNvPr>
                <p:cNvSpPr txBox="1"/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ACEC6B77-10F7-B206-30D3-8F5CBF1C8A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blipFill>
                  <a:blip r:embed="rId2"/>
                  <a:stretch>
                    <a:fillRect b="-13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87242B5-E507-E7F9-23EC-12F224CBC81D}"/>
              </a:ext>
            </a:extLst>
          </p:cNvPr>
          <p:cNvGrpSpPr/>
          <p:nvPr/>
        </p:nvGrpSpPr>
        <p:grpSpPr>
          <a:xfrm>
            <a:off x="4577499" y="2604141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77218D32-D275-8A1F-CEC4-B41AA3B42FD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4346158-84FC-9618-576A-811718C172A3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7E75A8E0-CE03-51D5-4EAF-5B518BE0EEE6}"/>
                </a:ext>
              </a:extLst>
            </p:cNvPr>
            <p:cNvSpPr txBox="1"/>
            <p:nvPr/>
          </p:nvSpPr>
          <p:spPr>
            <a:xfrm>
              <a:off x="4144048" y="1628745"/>
              <a:ext cx="246308" cy="400109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endParaRPr lang="en-US" sz="135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961E8E42-1CFB-C5FD-2F54-2C0BC3D8B108}"/>
                  </a:ext>
                </a:extLst>
              </p:cNvPr>
              <p:cNvSpPr txBox="1"/>
              <p:nvPr/>
            </p:nvSpPr>
            <p:spPr>
              <a:xfrm>
                <a:off x="4721915" y="2679061"/>
                <a:ext cx="306460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961E8E42-1CFB-C5FD-2F54-2C0BC3D8B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915" y="2679061"/>
                <a:ext cx="306460" cy="449739"/>
              </a:xfrm>
              <a:prstGeom prst="rect">
                <a:avLst/>
              </a:prstGeom>
              <a:blipFill>
                <a:blip r:embed="rId3"/>
                <a:stretch>
                  <a:fillRect l="-4000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59C9C01-E1E9-3423-7D64-D9F8BD756112}"/>
                  </a:ext>
                </a:extLst>
              </p:cNvPr>
              <p:cNvSpPr txBox="1"/>
              <p:nvPr/>
            </p:nvSpPr>
            <p:spPr>
              <a:xfrm>
                <a:off x="717058" y="3517716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59C9C01-E1E9-3423-7D64-D9F8BD756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58" y="3517716"/>
                <a:ext cx="335348" cy="449739"/>
              </a:xfrm>
              <a:prstGeom prst="rect">
                <a:avLst/>
              </a:prstGeom>
              <a:blipFill>
                <a:blip r:embed="rId4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D118C8-9B7A-501C-D129-002CF07AE207}"/>
                  </a:ext>
                </a:extLst>
              </p:cNvPr>
              <p:cNvSpPr txBox="1"/>
              <p:nvPr/>
            </p:nvSpPr>
            <p:spPr>
              <a:xfrm>
                <a:off x="2282426" y="3531682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D118C8-9B7A-501C-D129-002CF07AE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426" y="3531682"/>
                <a:ext cx="335348" cy="449739"/>
              </a:xfrm>
              <a:prstGeom prst="rect">
                <a:avLst/>
              </a:prstGeom>
              <a:blipFill>
                <a:blip r:embed="rId5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1EA6CB3-DAAA-FE41-D859-0A66AB3EF427}"/>
                  </a:ext>
                </a:extLst>
              </p:cNvPr>
              <p:cNvSpPr txBox="1"/>
              <p:nvPr/>
            </p:nvSpPr>
            <p:spPr>
              <a:xfrm>
                <a:off x="3914534" y="3531682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1EA6CB3-DAAA-FE41-D859-0A66AB3EF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534" y="3531682"/>
                <a:ext cx="335348" cy="449739"/>
              </a:xfrm>
              <a:prstGeom prst="rect">
                <a:avLst/>
              </a:prstGeom>
              <a:blipFill>
                <a:blip r:embed="rId6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1ED028FF-4347-2D5C-147F-814620E22D1E}"/>
                  </a:ext>
                </a:extLst>
              </p:cNvPr>
              <p:cNvSpPr txBox="1"/>
              <p:nvPr/>
            </p:nvSpPr>
            <p:spPr>
              <a:xfrm>
                <a:off x="5480663" y="3517716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1ED028FF-4347-2D5C-147F-814620E22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63" y="3517716"/>
                <a:ext cx="335348" cy="449739"/>
              </a:xfrm>
              <a:prstGeom prst="rect">
                <a:avLst/>
              </a:prstGeom>
              <a:blipFill>
                <a:blip r:embed="rId7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E7ED0F4-C5C6-0C8E-263E-CBDD3DC24378}"/>
              </a:ext>
            </a:extLst>
          </p:cNvPr>
          <p:cNvCxnSpPr>
            <a:cxnSpLocks/>
            <a:stCxn id="164" idx="3"/>
          </p:cNvCxnSpPr>
          <p:nvPr/>
        </p:nvCxnSpPr>
        <p:spPr>
          <a:xfrm flipH="1">
            <a:off x="493234" y="3949197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A8A56C1-5A68-9631-1F0B-A98C706AF14E}"/>
              </a:ext>
            </a:extLst>
          </p:cNvPr>
          <p:cNvCxnSpPr>
            <a:cxnSpLocks/>
            <a:endCxn id="205" idx="0"/>
          </p:cNvCxnSpPr>
          <p:nvPr/>
        </p:nvCxnSpPr>
        <p:spPr>
          <a:xfrm>
            <a:off x="1096954" y="3945472"/>
            <a:ext cx="196380" cy="50258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A44BA4E0-8618-57BD-4747-FCED721BE773}"/>
              </a:ext>
            </a:extLst>
          </p:cNvPr>
          <p:cNvCxnSpPr>
            <a:cxnSpLocks/>
            <a:stCxn id="167" idx="3"/>
          </p:cNvCxnSpPr>
          <p:nvPr/>
        </p:nvCxnSpPr>
        <p:spPr>
          <a:xfrm flipH="1">
            <a:off x="2054491" y="3949197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4DA5BE3-E72E-C3A3-D1FD-7612D91A2E25}"/>
              </a:ext>
            </a:extLst>
          </p:cNvPr>
          <p:cNvCxnSpPr/>
          <p:nvPr/>
        </p:nvCxnSpPr>
        <p:spPr>
          <a:xfrm>
            <a:off x="2658211" y="3945472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C8EAF2F3-F895-BEA0-A134-594ECD5EAA12}"/>
              </a:ext>
            </a:extLst>
          </p:cNvPr>
          <p:cNvGrpSpPr/>
          <p:nvPr/>
        </p:nvGrpSpPr>
        <p:grpSpPr>
          <a:xfrm>
            <a:off x="207484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4F9F3DE3-E089-54DE-5A29-D7A3DBC94245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2DFD640-453B-9069-0CBD-B5A25ABBD80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50D977D1-A253-5E94-0E30-050BCE35B963}"/>
              </a:ext>
            </a:extLst>
          </p:cNvPr>
          <p:cNvGrpSpPr/>
          <p:nvPr/>
        </p:nvGrpSpPr>
        <p:grpSpPr>
          <a:xfrm>
            <a:off x="1007584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7A052C5A-CE9A-5C53-22BB-393BCDC77A87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7B5A04AF-906D-8EFB-C968-547BD6E6738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BAFEE67-1172-7FCD-FB22-8736077EE7F9}"/>
              </a:ext>
            </a:extLst>
          </p:cNvPr>
          <p:cNvGrpSpPr/>
          <p:nvPr/>
        </p:nvGrpSpPr>
        <p:grpSpPr>
          <a:xfrm>
            <a:off x="1768741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22E2467A-BCBC-8FE1-CEE2-5EDAC0F4ABB7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4F251356-3C77-177C-0CAC-F3AA9B608B95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0ED70108-49FB-F1EA-D941-12FDACE3FA8F}"/>
              </a:ext>
            </a:extLst>
          </p:cNvPr>
          <p:cNvGrpSpPr/>
          <p:nvPr/>
        </p:nvGrpSpPr>
        <p:grpSpPr>
          <a:xfrm>
            <a:off x="2568841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D38E9BAD-9342-F404-D026-3FC7C35CA16D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04B48EC-6F43-E989-199A-957585AC43BC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B9F9243-E971-9895-781A-049BCD7B1225}"/>
              </a:ext>
            </a:extLst>
          </p:cNvPr>
          <p:cNvCxnSpPr>
            <a:cxnSpLocks/>
            <a:stCxn id="172" idx="3"/>
          </p:cNvCxnSpPr>
          <p:nvPr/>
        </p:nvCxnSpPr>
        <p:spPr>
          <a:xfrm flipH="1">
            <a:off x="3690040" y="3949197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5DFFE30-51D5-756C-57C6-8964D5985724}"/>
              </a:ext>
            </a:extLst>
          </p:cNvPr>
          <p:cNvCxnSpPr/>
          <p:nvPr/>
        </p:nvCxnSpPr>
        <p:spPr>
          <a:xfrm>
            <a:off x="4293760" y="3945472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2569FBF-161C-C59A-DF7A-1049E3F22118}"/>
              </a:ext>
            </a:extLst>
          </p:cNvPr>
          <p:cNvCxnSpPr>
            <a:cxnSpLocks/>
            <a:stCxn id="175" idx="3"/>
          </p:cNvCxnSpPr>
          <p:nvPr/>
        </p:nvCxnSpPr>
        <p:spPr>
          <a:xfrm flipH="1">
            <a:off x="5251296" y="3949197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1B82147E-9032-F7CF-FE79-CE8F4AFFABBC}"/>
              </a:ext>
            </a:extLst>
          </p:cNvPr>
          <p:cNvCxnSpPr/>
          <p:nvPr/>
        </p:nvCxnSpPr>
        <p:spPr>
          <a:xfrm>
            <a:off x="5855016" y="3945472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09D91C0E-75A9-8197-BAA7-062ED0BFACC0}"/>
              </a:ext>
            </a:extLst>
          </p:cNvPr>
          <p:cNvGrpSpPr/>
          <p:nvPr/>
        </p:nvGrpSpPr>
        <p:grpSpPr>
          <a:xfrm>
            <a:off x="3404290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D3190D23-2BD1-D78A-4966-33362DB4760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0FE3ADB2-82A2-0F5B-6A68-514B6EF1BD04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EDC4B528-B546-C332-F831-C56512588F12}"/>
              </a:ext>
            </a:extLst>
          </p:cNvPr>
          <p:cNvGrpSpPr/>
          <p:nvPr/>
        </p:nvGrpSpPr>
        <p:grpSpPr>
          <a:xfrm>
            <a:off x="4204390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59E1959F-1E06-FB50-8D6D-8D90AAE242B9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054BFC4-1F2B-93F7-4258-62624362D451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34272C70-367D-53BC-04F8-CE8E3EB92D08}"/>
              </a:ext>
            </a:extLst>
          </p:cNvPr>
          <p:cNvGrpSpPr/>
          <p:nvPr/>
        </p:nvGrpSpPr>
        <p:grpSpPr>
          <a:xfrm>
            <a:off x="4965546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49A76101-46D0-04D7-7061-B2C9DFA829D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2C21ECC2-026C-2E97-C2E5-44B33CFDF408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B9DEC4E-DE4A-C0FD-E7A4-CF5C757988A5}"/>
              </a:ext>
            </a:extLst>
          </p:cNvPr>
          <p:cNvGrpSpPr/>
          <p:nvPr/>
        </p:nvGrpSpPr>
        <p:grpSpPr>
          <a:xfrm>
            <a:off x="5765646" y="4429216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35371F36-A29D-7418-E155-D53FCC23AFB4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63EE0222-22BC-AC07-BD4A-6220780CA38E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09CDA6C-64EB-A9A0-1887-C0D697043D5B}"/>
                  </a:ext>
                </a:extLst>
              </p:cNvPr>
              <p:cNvSpPr txBox="1"/>
              <p:nvPr/>
            </p:nvSpPr>
            <p:spPr>
              <a:xfrm>
                <a:off x="329567" y="4467571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09CDA6C-64EB-A9A0-1887-C0D697043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7" y="4467571"/>
                <a:ext cx="327334" cy="482696"/>
              </a:xfrm>
              <a:prstGeom prst="rect">
                <a:avLst/>
              </a:prstGeom>
              <a:blipFill>
                <a:blip r:embed="rId8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C9D4015-1BE4-2A78-A4F1-2AF43A706D1A}"/>
                  </a:ext>
                </a:extLst>
              </p:cNvPr>
              <p:cNvSpPr txBox="1"/>
              <p:nvPr/>
            </p:nvSpPr>
            <p:spPr>
              <a:xfrm>
                <a:off x="1156998" y="4458284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C9D4015-1BE4-2A78-A4F1-2AF43A706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98" y="4458284"/>
                <a:ext cx="327334" cy="482696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04282243-11EB-1B1C-D203-1F81E8C27E19}"/>
                  </a:ext>
                </a:extLst>
              </p:cNvPr>
              <p:cNvSpPr txBox="1"/>
              <p:nvPr/>
            </p:nvSpPr>
            <p:spPr>
              <a:xfrm>
                <a:off x="1922257" y="4488515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04282243-11EB-1B1C-D203-1F81E8C27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57" y="4488515"/>
                <a:ext cx="327334" cy="482696"/>
              </a:xfrm>
              <a:prstGeom prst="rect">
                <a:avLst/>
              </a:prstGeom>
              <a:blipFill>
                <a:blip r:embed="rId10"/>
                <a:stretch>
                  <a:fillRect b="-1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F16D8CC3-7DDD-29EE-4549-5A894B3BD0A9}"/>
                  </a:ext>
                </a:extLst>
              </p:cNvPr>
              <p:cNvSpPr txBox="1"/>
              <p:nvPr/>
            </p:nvSpPr>
            <p:spPr>
              <a:xfrm>
                <a:off x="2718253" y="4466873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F16D8CC3-7DDD-29EE-4549-5A894B3BD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253" y="4466873"/>
                <a:ext cx="327334" cy="482696"/>
              </a:xfrm>
              <a:prstGeom prst="rect">
                <a:avLst/>
              </a:prstGeom>
              <a:blipFill>
                <a:blip r:embed="rId11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5A0B1B75-79A2-CF74-C8BB-2D976B2F822B}"/>
                  </a:ext>
                </a:extLst>
              </p:cNvPr>
              <p:cNvSpPr txBox="1"/>
              <p:nvPr/>
            </p:nvSpPr>
            <p:spPr>
              <a:xfrm>
                <a:off x="3553702" y="4473618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5A0B1B75-79A2-CF74-C8BB-2D976B2F8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702" y="4473618"/>
                <a:ext cx="327334" cy="482696"/>
              </a:xfrm>
              <a:prstGeom prst="rect">
                <a:avLst/>
              </a:prstGeom>
              <a:blipFill>
                <a:blip r:embed="rId12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3755ABB0-DA4C-A04E-1C0D-BF91B11F7346}"/>
                  </a:ext>
                </a:extLst>
              </p:cNvPr>
              <p:cNvSpPr txBox="1"/>
              <p:nvPr/>
            </p:nvSpPr>
            <p:spPr>
              <a:xfrm>
                <a:off x="4353802" y="4473618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3755ABB0-DA4C-A04E-1C0D-BF91B11F7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802" y="4473618"/>
                <a:ext cx="327334" cy="482696"/>
              </a:xfrm>
              <a:prstGeom prst="rect">
                <a:avLst/>
              </a:prstGeom>
              <a:blipFill>
                <a:blip r:embed="rId13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59ECA15F-3A3C-5F68-79C9-2A08E88B3C1D}"/>
                  </a:ext>
                </a:extLst>
              </p:cNvPr>
              <p:cNvSpPr txBox="1"/>
              <p:nvPr/>
            </p:nvSpPr>
            <p:spPr>
              <a:xfrm>
                <a:off x="5119874" y="4466873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59ECA15F-3A3C-5F68-79C9-2A08E88B3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874" y="4466873"/>
                <a:ext cx="327334" cy="482696"/>
              </a:xfrm>
              <a:prstGeom prst="rect">
                <a:avLst/>
              </a:prstGeom>
              <a:blipFill>
                <a:blip r:embed="rId14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E5EBE2DD-ACFE-EE64-AD5D-E892F8FF249F}"/>
                  </a:ext>
                </a:extLst>
              </p:cNvPr>
              <p:cNvSpPr txBox="1"/>
              <p:nvPr/>
            </p:nvSpPr>
            <p:spPr>
              <a:xfrm>
                <a:off x="5915058" y="4490437"/>
                <a:ext cx="327334" cy="48269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E5EBE2DD-ACFE-EE64-AD5D-E892F8FF2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58" y="4490437"/>
                <a:ext cx="327334" cy="482696"/>
              </a:xfrm>
              <a:prstGeom prst="rect">
                <a:avLst/>
              </a:prstGeom>
              <a:blipFill>
                <a:blip r:embed="rId15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7F75CBB1-DA5B-5843-A509-C589214758BF}"/>
              </a:ext>
            </a:extLst>
          </p:cNvPr>
          <p:cNvSpPr txBox="1"/>
          <p:nvPr/>
        </p:nvSpPr>
        <p:spPr>
          <a:xfrm>
            <a:off x="5333697" y="2665738"/>
            <a:ext cx="661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c.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204B705-81A9-E3F3-BADE-35571EF3E035}"/>
              </a:ext>
            </a:extLst>
          </p:cNvPr>
          <p:cNvSpPr txBox="1"/>
          <p:nvPr/>
        </p:nvSpPr>
        <p:spPr>
          <a:xfrm>
            <a:off x="6233243" y="3504131"/>
            <a:ext cx="1575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=c.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5830F29-BB75-5267-DC43-7B78BB6D1523}"/>
              </a:ext>
            </a:extLst>
          </p:cNvPr>
          <p:cNvSpPr txBox="1"/>
          <p:nvPr/>
        </p:nvSpPr>
        <p:spPr>
          <a:xfrm>
            <a:off x="6578561" y="4597339"/>
            <a:ext cx="1575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=c.</a:t>
            </a:r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350" b="1" dirty="0">
              <a:latin typeface="Consolas" panose="020B0609020204030204" pitchFamily="49" charset="0"/>
            </a:endParaRP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879809B0-A743-EA83-3FAE-9EBE2D28E491}"/>
              </a:ext>
            </a:extLst>
          </p:cNvPr>
          <p:cNvCxnSpPr/>
          <p:nvPr/>
        </p:nvCxnSpPr>
        <p:spPr>
          <a:xfrm flipH="1">
            <a:off x="1065786" y="3084779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4FDCEED-D386-9C94-F27E-A6109F213CD0}"/>
              </a:ext>
            </a:extLst>
          </p:cNvPr>
          <p:cNvCxnSpPr/>
          <p:nvPr/>
        </p:nvCxnSpPr>
        <p:spPr>
          <a:xfrm>
            <a:off x="1853440" y="3084779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B1229668-F659-936B-B258-3E27C0F5F0F3}"/>
              </a:ext>
            </a:extLst>
          </p:cNvPr>
          <p:cNvGrpSpPr/>
          <p:nvPr/>
        </p:nvGrpSpPr>
        <p:grpSpPr>
          <a:xfrm>
            <a:off x="577978" y="3454223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A6E9FA2D-1CE8-5E1E-2E40-49DEF1B464A4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82CD7459-F9DE-561A-7DCE-48612434AC45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932BBEBD-3F75-341D-26BE-550067594CC6}"/>
              </a:ext>
            </a:extLst>
          </p:cNvPr>
          <p:cNvGrpSpPr/>
          <p:nvPr/>
        </p:nvGrpSpPr>
        <p:grpSpPr>
          <a:xfrm>
            <a:off x="2139235" y="3454223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177769F6-AB5B-C578-475F-009D09EEDCEE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FC484A14-6B87-1680-0985-AD78D746B5E6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95B9D9D7-1C5C-B784-3E7D-9F86B4C551BF}"/>
              </a:ext>
            </a:extLst>
          </p:cNvPr>
          <p:cNvCxnSpPr/>
          <p:nvPr/>
        </p:nvCxnSpPr>
        <p:spPr>
          <a:xfrm flipH="1">
            <a:off x="4262591" y="3084779"/>
            <a:ext cx="383543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003401D8-2B9B-C1BC-1AEE-3FDFAF323E8A}"/>
              </a:ext>
            </a:extLst>
          </p:cNvPr>
          <p:cNvCxnSpPr/>
          <p:nvPr/>
        </p:nvCxnSpPr>
        <p:spPr>
          <a:xfrm>
            <a:off x="5050245" y="3084779"/>
            <a:ext cx="369489" cy="4531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F7DA2464-78C8-FD76-1080-79ECD0B87A7B}"/>
              </a:ext>
            </a:extLst>
          </p:cNvPr>
          <p:cNvGrpSpPr/>
          <p:nvPr/>
        </p:nvGrpSpPr>
        <p:grpSpPr>
          <a:xfrm>
            <a:off x="3774784" y="3454223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8ABBCD3A-86F7-AC00-647D-5FB0A21A77AC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F136E6C4-AB63-599F-F45A-FE29E0554C20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9CA5E9C4-5141-BE96-C47F-46DDEFEEBF07}"/>
              </a:ext>
            </a:extLst>
          </p:cNvPr>
          <p:cNvGrpSpPr/>
          <p:nvPr/>
        </p:nvGrpSpPr>
        <p:grpSpPr>
          <a:xfrm>
            <a:off x="5336040" y="3454223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F4821ADC-8E8F-1924-ACDC-503A5AD55D4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8F272B51-5C42-61A4-DCDB-FFD40C41D3C7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C2FB4B2-FA3A-F4C8-E2C7-B3E7BC078715}"/>
              </a:ext>
            </a:extLst>
          </p:cNvPr>
          <p:cNvCxnSpPr/>
          <p:nvPr/>
        </p:nvCxnSpPr>
        <p:spPr>
          <a:xfrm flipH="1">
            <a:off x="1853441" y="2049100"/>
            <a:ext cx="1125686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13A7823B-FED9-6D4A-57C3-3DC306B987CA}"/>
              </a:ext>
            </a:extLst>
          </p:cNvPr>
          <p:cNvCxnSpPr/>
          <p:nvPr/>
        </p:nvCxnSpPr>
        <p:spPr>
          <a:xfrm flipH="1" flipV="1">
            <a:off x="3468859" y="2049100"/>
            <a:ext cx="1177274" cy="63156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1DB5A171-31E6-CEAC-DC11-8B000F27A857}"/>
              </a:ext>
            </a:extLst>
          </p:cNvPr>
          <p:cNvGrpSpPr/>
          <p:nvPr/>
        </p:nvGrpSpPr>
        <p:grpSpPr>
          <a:xfrm>
            <a:off x="2877699" y="1457938"/>
            <a:ext cx="692588" cy="692588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2DAA371B-7B99-330F-1C90-4BF692B118B6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rgbClr val="002060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D8AA7BB5-B89F-D59D-98EA-8987A15C29B9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b="1" kern="0">
                <a:latin typeface="Calibri"/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FA13EB87-241B-0D31-E7AF-228CF044CD2C}"/>
                </a:ext>
              </a:extLst>
            </p:cNvPr>
            <p:cNvSpPr txBox="1"/>
            <p:nvPr/>
          </p:nvSpPr>
          <p:spPr>
            <a:xfrm>
              <a:off x="3938982" y="1625628"/>
              <a:ext cx="656434" cy="406347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n=8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6BEDF047-51C2-B213-ED30-E5F06472AB2A}"/>
              </a:ext>
            </a:extLst>
          </p:cNvPr>
          <p:cNvGrpSpPr/>
          <p:nvPr/>
        </p:nvGrpSpPr>
        <p:grpSpPr>
          <a:xfrm>
            <a:off x="1365634" y="2596973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5A63DF1B-2685-5728-18ED-F90C42DC3623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4A9CEF7E-F738-172C-63EB-0E84584C2429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2DC77208-0499-24E3-73EB-85EFA3528283}"/>
                    </a:ext>
                  </a:extLst>
                </p:cNvPr>
                <p:cNvSpPr txBox="1"/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grp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350" b="1" i="1" dirty="0">
                                <a:effectLst>
                                  <a:outerShdw blurRad="50800" dist="38100" dir="5400000" algn="t" rotWithShape="0">
                                    <a:prstClr val="black">
                                      <a:alpha val="40000"/>
                                    </a:prst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2DC77208-0499-24E3-73EB-85EFA35282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636" y="1528975"/>
                  <a:ext cx="447131" cy="599652"/>
                </a:xfrm>
                <a:prstGeom prst="rect">
                  <a:avLst/>
                </a:prstGeom>
                <a:blipFill>
                  <a:blip r:embed="rId16"/>
                  <a:stretch>
                    <a:fillRect b="-13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7DBE9333-C23E-CDC0-C4A3-7C02D74141EA}"/>
              </a:ext>
            </a:extLst>
          </p:cNvPr>
          <p:cNvGrpSpPr/>
          <p:nvPr/>
        </p:nvGrpSpPr>
        <p:grpSpPr>
          <a:xfrm>
            <a:off x="4562439" y="2596973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02B1D38D-A11B-94BD-6AA2-12172BE4EE2A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0954A03A-7E66-9D10-B08E-C1E52FE26840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500" b="1" kern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E3C7DB0B-7740-F99C-E1F6-4DE0649E1AB2}"/>
                </a:ext>
              </a:extLst>
            </p:cNvPr>
            <p:cNvSpPr txBox="1"/>
            <p:nvPr/>
          </p:nvSpPr>
          <p:spPr>
            <a:xfrm>
              <a:off x="4144048" y="1628745"/>
              <a:ext cx="246308" cy="400109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ctr"/>
              <a:endParaRPr lang="en-US" sz="135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7AD9C2ED-B509-1AFE-73B6-C2631E025168}"/>
                  </a:ext>
                </a:extLst>
              </p:cNvPr>
              <p:cNvSpPr txBox="1"/>
              <p:nvPr/>
            </p:nvSpPr>
            <p:spPr>
              <a:xfrm>
                <a:off x="4706855" y="2671893"/>
                <a:ext cx="306460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7AD9C2ED-B509-1AFE-73B6-C2631E025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855" y="2671893"/>
                <a:ext cx="306460" cy="449739"/>
              </a:xfrm>
              <a:prstGeom prst="rect">
                <a:avLst/>
              </a:prstGeom>
              <a:blipFill>
                <a:blip r:embed="rId17"/>
                <a:stretch>
                  <a:fillRect l="-2000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D6CD477E-9F42-4884-F428-C3772F550B2F}"/>
                  </a:ext>
                </a:extLst>
              </p:cNvPr>
              <p:cNvSpPr txBox="1"/>
              <p:nvPr/>
            </p:nvSpPr>
            <p:spPr>
              <a:xfrm>
                <a:off x="701998" y="3510548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D6CD477E-9F42-4884-F428-C3772F550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98" y="3510548"/>
                <a:ext cx="335348" cy="449739"/>
              </a:xfrm>
              <a:prstGeom prst="rect">
                <a:avLst/>
              </a:prstGeom>
              <a:blipFill>
                <a:blip r:embed="rId18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9528355E-8C6C-98D9-A993-EE784C2A2B9D}"/>
                  </a:ext>
                </a:extLst>
              </p:cNvPr>
              <p:cNvSpPr txBox="1"/>
              <p:nvPr/>
            </p:nvSpPr>
            <p:spPr>
              <a:xfrm>
                <a:off x="2267366" y="3524514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9528355E-8C6C-98D9-A993-EE784C2A2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366" y="3524514"/>
                <a:ext cx="335348" cy="449739"/>
              </a:xfrm>
              <a:prstGeom prst="rect">
                <a:avLst/>
              </a:prstGeom>
              <a:blipFill>
                <a:blip r:embed="rId19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F4E26791-06F8-99B4-18B1-2B72DFF946BF}"/>
                  </a:ext>
                </a:extLst>
              </p:cNvPr>
              <p:cNvSpPr txBox="1"/>
              <p:nvPr/>
            </p:nvSpPr>
            <p:spPr>
              <a:xfrm>
                <a:off x="3899474" y="3524514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F4E26791-06F8-99B4-18B1-2B72DFF94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474" y="3524514"/>
                <a:ext cx="335348" cy="449739"/>
              </a:xfrm>
              <a:prstGeom prst="rect">
                <a:avLst/>
              </a:prstGeom>
              <a:blipFill>
                <a:blip r:embed="rId20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25D792B3-1D27-9533-E1FE-A2E90C3EE886}"/>
                  </a:ext>
                </a:extLst>
              </p:cNvPr>
              <p:cNvSpPr txBox="1"/>
              <p:nvPr/>
            </p:nvSpPr>
            <p:spPr>
              <a:xfrm>
                <a:off x="5465603" y="3510548"/>
                <a:ext cx="335348" cy="44973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1350" b="1" i="1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350" b="1" dirty="0"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25D792B3-1D27-9533-E1FE-A2E90C3EE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603" y="3510548"/>
                <a:ext cx="335348" cy="449739"/>
              </a:xfrm>
              <a:prstGeom prst="rect">
                <a:avLst/>
              </a:prstGeom>
              <a:blipFill>
                <a:blip r:embed="rId21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4494EA31-F1FD-A057-7D4F-CEF9AD0912E2}"/>
              </a:ext>
            </a:extLst>
          </p:cNvPr>
          <p:cNvCxnSpPr>
            <a:cxnSpLocks/>
            <a:stCxn id="242" idx="3"/>
          </p:cNvCxnSpPr>
          <p:nvPr/>
        </p:nvCxnSpPr>
        <p:spPr>
          <a:xfrm flipH="1">
            <a:off x="478174" y="3942029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FE7110E3-B381-69C5-2E78-1129ECE0C4B3}"/>
              </a:ext>
            </a:extLst>
          </p:cNvPr>
          <p:cNvCxnSpPr>
            <a:cxnSpLocks/>
            <a:endCxn id="283" idx="0"/>
          </p:cNvCxnSpPr>
          <p:nvPr/>
        </p:nvCxnSpPr>
        <p:spPr>
          <a:xfrm>
            <a:off x="1081894" y="3938304"/>
            <a:ext cx="196380" cy="50258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74922EB2-A206-8B28-A161-297DFE521608}"/>
              </a:ext>
            </a:extLst>
          </p:cNvPr>
          <p:cNvCxnSpPr>
            <a:cxnSpLocks/>
            <a:stCxn id="245" idx="3"/>
          </p:cNvCxnSpPr>
          <p:nvPr/>
        </p:nvCxnSpPr>
        <p:spPr>
          <a:xfrm flipH="1">
            <a:off x="2039431" y="3942029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795F6FD7-5A8F-6168-E688-BAD25C74DF3A}"/>
              </a:ext>
            </a:extLst>
          </p:cNvPr>
          <p:cNvCxnSpPr/>
          <p:nvPr/>
        </p:nvCxnSpPr>
        <p:spPr>
          <a:xfrm>
            <a:off x="2643151" y="3938304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6CA3C41-2136-9139-DB47-657DDCA6A0B0}"/>
              </a:ext>
            </a:extLst>
          </p:cNvPr>
          <p:cNvGrpSpPr/>
          <p:nvPr/>
        </p:nvGrpSpPr>
        <p:grpSpPr>
          <a:xfrm>
            <a:off x="192424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98D4200-82DE-8FA5-6D2D-56B75774F50B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ECE087F7-5395-7EDA-B8FE-B3D2D8206AF2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A007C9AF-0D3F-F948-1E1E-07E8359A30E0}"/>
              </a:ext>
            </a:extLst>
          </p:cNvPr>
          <p:cNvGrpSpPr/>
          <p:nvPr/>
        </p:nvGrpSpPr>
        <p:grpSpPr>
          <a:xfrm>
            <a:off x="992524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E348FDDC-185F-550A-400B-F80168F44D78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E746A98F-EDB5-71A2-F47E-9791AEAA7EB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1A728CC8-B19F-4E5C-BF99-16B65C2B48DA}"/>
              </a:ext>
            </a:extLst>
          </p:cNvPr>
          <p:cNvGrpSpPr/>
          <p:nvPr/>
        </p:nvGrpSpPr>
        <p:grpSpPr>
          <a:xfrm>
            <a:off x="1753681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6B6F93B8-4244-F006-18B7-0957E273C156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1DA15D87-738F-5EE2-65ED-3F0656948AB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10E8BE14-9BD4-C189-D73A-E2EB039368F6}"/>
              </a:ext>
            </a:extLst>
          </p:cNvPr>
          <p:cNvGrpSpPr/>
          <p:nvPr/>
        </p:nvGrpSpPr>
        <p:grpSpPr>
          <a:xfrm>
            <a:off x="2553781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BD28B1CB-D560-AE12-A23E-C68F112EE7D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04E50C3C-D137-B899-490C-3FD696E388AA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B400DB8C-BFC3-11D1-B3C9-5DE034D03B3F}"/>
              </a:ext>
            </a:extLst>
          </p:cNvPr>
          <p:cNvCxnSpPr>
            <a:cxnSpLocks/>
            <a:stCxn id="250" idx="3"/>
          </p:cNvCxnSpPr>
          <p:nvPr/>
        </p:nvCxnSpPr>
        <p:spPr>
          <a:xfrm flipH="1">
            <a:off x="3674980" y="3942029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30F93F42-AB5F-5512-D112-2C0D1F693AA9}"/>
              </a:ext>
            </a:extLst>
          </p:cNvPr>
          <p:cNvCxnSpPr/>
          <p:nvPr/>
        </p:nvCxnSpPr>
        <p:spPr>
          <a:xfrm>
            <a:off x="4278700" y="3938304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0F012ADB-C621-8F41-D346-55741138419C}"/>
              </a:ext>
            </a:extLst>
          </p:cNvPr>
          <p:cNvCxnSpPr>
            <a:cxnSpLocks/>
            <a:stCxn id="253" idx="3"/>
          </p:cNvCxnSpPr>
          <p:nvPr/>
        </p:nvCxnSpPr>
        <p:spPr>
          <a:xfrm flipH="1">
            <a:off x="5236236" y="3942029"/>
            <a:ext cx="183498" cy="48001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931AA13B-3C58-E933-9FA4-5E57BB34ED6C}"/>
              </a:ext>
            </a:extLst>
          </p:cNvPr>
          <p:cNvCxnSpPr/>
          <p:nvPr/>
        </p:nvCxnSpPr>
        <p:spPr>
          <a:xfrm>
            <a:off x="5839956" y="3938304"/>
            <a:ext cx="196380" cy="4837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CC1F9D99-A44C-28C1-4FF5-FA223C31BE0D}"/>
              </a:ext>
            </a:extLst>
          </p:cNvPr>
          <p:cNvGrpSpPr/>
          <p:nvPr/>
        </p:nvGrpSpPr>
        <p:grpSpPr>
          <a:xfrm>
            <a:off x="3389230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74211E43-8FCD-10F9-21BF-8A0AE09AA566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F5C4683D-6C1A-5C93-AC3C-DA9E45EFDD04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189F355A-E79E-6286-1CFE-A0192BC4C1FC}"/>
              </a:ext>
            </a:extLst>
          </p:cNvPr>
          <p:cNvGrpSpPr/>
          <p:nvPr/>
        </p:nvGrpSpPr>
        <p:grpSpPr>
          <a:xfrm>
            <a:off x="4189330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FEA6CB1E-68B1-7A27-DEB8-AB753FB4FFAD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9E103E52-A9BB-5381-00A3-099DBB3219A6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E5D4620D-441C-9EDE-FFAD-60186B39E949}"/>
              </a:ext>
            </a:extLst>
          </p:cNvPr>
          <p:cNvGrpSpPr/>
          <p:nvPr/>
        </p:nvGrpSpPr>
        <p:grpSpPr>
          <a:xfrm>
            <a:off x="4950486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92930F68-E677-DEB5-F8E6-752A34198D96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D830B61D-A3ED-ED25-DB22-6AEFE759D424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18239F02-FA0D-8BF9-7D21-4CADCC44DC89}"/>
              </a:ext>
            </a:extLst>
          </p:cNvPr>
          <p:cNvGrpSpPr/>
          <p:nvPr/>
        </p:nvGrpSpPr>
        <p:grpSpPr>
          <a:xfrm>
            <a:off x="5750586" y="4422048"/>
            <a:ext cx="571500" cy="571500"/>
            <a:chOff x="3886200" y="1447800"/>
            <a:chExt cx="762000" cy="762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1C19EA63-770C-E5F0-3D23-EB20C20B6401}"/>
                </a:ext>
              </a:extLst>
            </p:cNvPr>
            <p:cNvSpPr/>
            <p:nvPr/>
          </p:nvSpPr>
          <p:spPr>
            <a:xfrm>
              <a:off x="3886200" y="1447800"/>
              <a:ext cx="762000" cy="762000"/>
            </a:xfrm>
            <a:prstGeom prst="ellipse">
              <a:avLst/>
            </a:prstGeom>
            <a:grpFill/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86DF18AC-4325-FFE3-5FC9-4030C95A9DD3}"/>
                </a:ext>
              </a:extLst>
            </p:cNvPr>
            <p:cNvSpPr/>
            <p:nvPr/>
          </p:nvSpPr>
          <p:spPr>
            <a:xfrm>
              <a:off x="3967162" y="1472921"/>
              <a:ext cx="600076" cy="52762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350" kern="0">
                <a:solidFill>
                  <a:sysClr val="window" lastClr="FFFFFF"/>
                </a:solidFill>
                <a:latin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32133BB1-9A38-4FD7-C2A8-A55841A50FAA}"/>
                  </a:ext>
                </a:extLst>
              </p:cNvPr>
              <p:cNvSpPr txBox="1"/>
              <p:nvPr/>
            </p:nvSpPr>
            <p:spPr>
              <a:xfrm>
                <a:off x="245578" y="4505510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32133BB1-9A38-4FD7-C2A8-A55841A50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78" y="4505510"/>
                <a:ext cx="465192" cy="392480"/>
              </a:xfrm>
              <a:prstGeom prst="rect">
                <a:avLst/>
              </a:prstGeom>
              <a:blipFill>
                <a:blip r:embed="rId22"/>
                <a:stretch>
                  <a:fillRect r="-6494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47441F6B-B021-D81B-BD7A-E9A50CA9078C}"/>
                  </a:ext>
                </a:extLst>
              </p:cNvPr>
              <p:cNvSpPr txBox="1"/>
              <p:nvPr/>
            </p:nvSpPr>
            <p:spPr>
              <a:xfrm>
                <a:off x="1073009" y="4496223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47441F6B-B021-D81B-BD7A-E9A50CA90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009" y="4496223"/>
                <a:ext cx="465192" cy="392480"/>
              </a:xfrm>
              <a:prstGeom prst="rect">
                <a:avLst/>
              </a:prstGeom>
              <a:blipFill>
                <a:blip r:embed="rId23"/>
                <a:stretch>
                  <a:fillRect r="-7895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6C0490A5-477D-141D-9E6B-A2C4EA1B3202}"/>
                  </a:ext>
                </a:extLst>
              </p:cNvPr>
              <p:cNvSpPr txBox="1"/>
              <p:nvPr/>
            </p:nvSpPr>
            <p:spPr>
              <a:xfrm>
                <a:off x="1838268" y="4526454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6C0490A5-477D-141D-9E6B-A2C4EA1B3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268" y="4526454"/>
                <a:ext cx="465192" cy="392480"/>
              </a:xfrm>
              <a:prstGeom prst="rect">
                <a:avLst/>
              </a:prstGeom>
              <a:blipFill>
                <a:blip r:embed="rId24"/>
                <a:stretch>
                  <a:fillRect r="-6579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F0671603-CA5C-210B-B6E5-3391842C0F3E}"/>
                  </a:ext>
                </a:extLst>
              </p:cNvPr>
              <p:cNvSpPr txBox="1"/>
              <p:nvPr/>
            </p:nvSpPr>
            <p:spPr>
              <a:xfrm>
                <a:off x="2634264" y="4504812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F0671603-CA5C-210B-B6E5-3391842C0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264" y="4504812"/>
                <a:ext cx="465192" cy="392480"/>
              </a:xfrm>
              <a:prstGeom prst="rect">
                <a:avLst/>
              </a:prstGeom>
              <a:blipFill>
                <a:blip r:embed="rId25"/>
                <a:stretch>
                  <a:fillRect r="-7895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E80EC20A-B30F-C044-5975-2429EE9BC456}"/>
                  </a:ext>
                </a:extLst>
              </p:cNvPr>
              <p:cNvSpPr txBox="1"/>
              <p:nvPr/>
            </p:nvSpPr>
            <p:spPr>
              <a:xfrm>
                <a:off x="3469713" y="4511557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E80EC20A-B30F-C044-5975-2429EE9BC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713" y="4511557"/>
                <a:ext cx="465192" cy="392480"/>
              </a:xfrm>
              <a:prstGeom prst="rect">
                <a:avLst/>
              </a:prstGeom>
              <a:blipFill>
                <a:blip r:embed="rId26"/>
                <a:stretch>
                  <a:fillRect r="-7895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2137B2E2-C02D-120F-E559-BB3B560898C8}"/>
                  </a:ext>
                </a:extLst>
              </p:cNvPr>
              <p:cNvSpPr txBox="1"/>
              <p:nvPr/>
            </p:nvSpPr>
            <p:spPr>
              <a:xfrm>
                <a:off x="4269813" y="4511557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2137B2E2-C02D-120F-E559-BB3B56089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813" y="4511557"/>
                <a:ext cx="465192" cy="392480"/>
              </a:xfrm>
              <a:prstGeom prst="rect">
                <a:avLst/>
              </a:prstGeom>
              <a:blipFill>
                <a:blip r:embed="rId27"/>
                <a:stretch>
                  <a:fillRect r="-6494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4D083F88-27A2-9945-33A7-C774D834D5F1}"/>
                  </a:ext>
                </a:extLst>
              </p:cNvPr>
              <p:cNvSpPr txBox="1"/>
              <p:nvPr/>
            </p:nvSpPr>
            <p:spPr>
              <a:xfrm>
                <a:off x="5035885" y="4504812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4D083F88-27A2-9945-33A7-C774D834D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885" y="4504812"/>
                <a:ext cx="465192" cy="392480"/>
              </a:xfrm>
              <a:prstGeom prst="rect">
                <a:avLst/>
              </a:prstGeom>
              <a:blipFill>
                <a:blip r:embed="rId28"/>
                <a:stretch>
                  <a:fillRect r="-7895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D55D907E-2ABE-02E6-442F-7A8742911596}"/>
                  </a:ext>
                </a:extLst>
              </p:cNvPr>
              <p:cNvSpPr txBox="1"/>
              <p:nvPr/>
            </p:nvSpPr>
            <p:spPr>
              <a:xfrm>
                <a:off x="5831069" y="4528377"/>
                <a:ext cx="465192" cy="3924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350" b="1" i="1" dirty="0">
                            <a:effectLst>
                              <a:outerShdw blurRad="50800" dist="38100" dir="5400000" algn="t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en-US" sz="1350" b="1" dirty="0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Cambria" panose="02040503050406030204" pitchFamily="18" charset="0"/>
                    <a:ea typeface="Cambria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D55D907E-2ABE-02E6-442F-7A8742911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069" y="4528377"/>
                <a:ext cx="465192" cy="392480"/>
              </a:xfrm>
              <a:prstGeom prst="rect">
                <a:avLst/>
              </a:prstGeom>
              <a:blipFill>
                <a:blip r:embed="rId29"/>
                <a:stretch>
                  <a:fillRect r="-6579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TextBox 313">
            <a:extLst>
              <a:ext uri="{FF2B5EF4-FFF2-40B4-BE49-F238E27FC236}">
                <a16:creationId xmlns:a16="http://schemas.microsoft.com/office/drawing/2014/main" id="{F6E832EF-9F96-EC51-463C-20AD8274D218}"/>
              </a:ext>
            </a:extLst>
          </p:cNvPr>
          <p:cNvSpPr txBox="1"/>
          <p:nvPr/>
        </p:nvSpPr>
        <p:spPr>
          <a:xfrm>
            <a:off x="550631" y="6019191"/>
            <a:ext cx="53467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So , if n=8 we need 3c</a:t>
            </a:r>
            <a:r>
              <a:rPr 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ea typeface="Cambria" panose="02040503050406030204" pitchFamily="18" charset="0"/>
              </a:rPr>
              <a:t>n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148C5D4A-064B-4092-7F4C-95FB20870579}"/>
              </a:ext>
            </a:extLst>
          </p:cNvPr>
          <p:cNvSpPr txBox="1"/>
          <p:nvPr/>
        </p:nvSpPr>
        <p:spPr>
          <a:xfrm>
            <a:off x="493234" y="5521800"/>
            <a:ext cx="79544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Continue expanding until the problem size reduces to 1.</a:t>
            </a:r>
          </a:p>
        </p:txBody>
      </p:sp>
    </p:spTree>
    <p:extLst>
      <p:ext uri="{BB962C8B-B14F-4D97-AF65-F5344CB8AC3E}">
        <p14:creationId xmlns:p14="http://schemas.microsoft.com/office/powerpoint/2010/main" val="3230881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1F9509A-1286-D197-E9E6-219EE7864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72138"/>
              </p:ext>
            </p:extLst>
          </p:nvPr>
        </p:nvGraphicFramePr>
        <p:xfrm>
          <a:off x="1176383" y="2051847"/>
          <a:ext cx="5994666" cy="2754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8162">
                  <a:extLst>
                    <a:ext uri="{9D8B030D-6E8A-4147-A177-3AD203B41FA5}">
                      <a16:colId xmlns:a16="http://schemas.microsoft.com/office/drawing/2014/main" val="3300967659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708411625"/>
                    </a:ext>
                  </a:extLst>
                </a:gridCol>
                <a:gridCol w="2646294">
                  <a:extLst>
                    <a:ext uri="{9D8B030D-6E8A-4147-A177-3AD203B41FA5}">
                      <a16:colId xmlns:a16="http://schemas.microsoft.com/office/drawing/2014/main" val="1250116155"/>
                    </a:ext>
                  </a:extLst>
                </a:gridCol>
              </a:tblGrid>
              <a:tr h="664914"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n=8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3 levels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we need 3.c</a:t>
                      </a:r>
                      <a:r>
                        <a:rPr lang="en-US" sz="2100" b="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n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02316833"/>
                  </a:ext>
                </a:extLst>
              </a:tr>
              <a:tr h="664914"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n=16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>
                          <a:latin typeface="Consolas" panose="020B0609020204030204" pitchFamily="49" charset="0"/>
                        </a:rPr>
                        <a:t>4 levels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we need 4.c</a:t>
                      </a:r>
                      <a:r>
                        <a:rPr lang="en-US" sz="2100" b="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n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36894427"/>
                  </a:ext>
                </a:extLst>
              </a:tr>
              <a:tr h="712239"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n=32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>
                          <a:latin typeface="Consolas" panose="020B0609020204030204" pitchFamily="49" charset="0"/>
                        </a:rPr>
                        <a:t>5 levels</a:t>
                      </a:r>
                    </a:p>
                    <a:p>
                      <a:endParaRPr lang="en-US" sz="2100" b="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we need 5.c</a:t>
                      </a:r>
                      <a:r>
                        <a:rPr lang="en-US" sz="2100" b="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n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428314"/>
                  </a:ext>
                </a:extLst>
              </a:tr>
              <a:tr h="712239"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n=64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dirty="0">
                          <a:latin typeface="Consolas" panose="020B0609020204030204" pitchFamily="49" charset="0"/>
                        </a:rPr>
                        <a:t>6 levels</a:t>
                      </a:r>
                    </a:p>
                    <a:p>
                      <a:endParaRPr lang="en-US" sz="2100" b="0" dirty="0"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latin typeface="Consolas" panose="020B0609020204030204" pitchFamily="49" charset="0"/>
                        </a:rPr>
                        <a:t>we need 6.c</a:t>
                      </a:r>
                      <a:r>
                        <a:rPr lang="en-US" sz="2100" b="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  <a:ea typeface="Cambria" panose="02040503050406030204" pitchFamily="18" charset="0"/>
                        </a:rPr>
                        <a:t>n</a:t>
                      </a:r>
                      <a:endParaRPr lang="en-US" sz="21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0149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627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3223E9A1-8597-F329-975F-42D0D1D9E1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3875643"/>
                  </p:ext>
                </p:extLst>
              </p:nvPr>
            </p:nvGraphicFramePr>
            <p:xfrm>
              <a:off x="1169623" y="2390834"/>
              <a:ext cx="6156685" cy="17414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4569">
                      <a:extLst>
                        <a:ext uri="{9D8B030D-6E8A-4147-A177-3AD203B41FA5}">
                          <a16:colId xmlns:a16="http://schemas.microsoft.com/office/drawing/2014/main" val="3690608828"/>
                        </a:ext>
                      </a:extLst>
                    </a:gridCol>
                    <a:gridCol w="1204569">
                      <a:extLst>
                        <a:ext uri="{9D8B030D-6E8A-4147-A177-3AD203B41FA5}">
                          <a16:colId xmlns:a16="http://schemas.microsoft.com/office/drawing/2014/main" val="3300967659"/>
                        </a:ext>
                      </a:extLst>
                    </a:gridCol>
                    <a:gridCol w="1561478">
                      <a:extLst>
                        <a:ext uri="{9D8B030D-6E8A-4147-A177-3AD203B41FA5}">
                          <a16:colId xmlns:a16="http://schemas.microsoft.com/office/drawing/2014/main" val="708411625"/>
                        </a:ext>
                      </a:extLst>
                    </a:gridCol>
                    <a:gridCol w="2186069">
                      <a:extLst>
                        <a:ext uri="{9D8B030D-6E8A-4147-A177-3AD203B41FA5}">
                          <a16:colId xmlns:a16="http://schemas.microsoft.com/office/drawing/2014/main" val="1250116155"/>
                        </a:ext>
                      </a:extLst>
                    </a:gridCol>
                  </a:tblGrid>
                  <a:tr h="421007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n=8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3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3.c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102316833"/>
                      </a:ext>
                    </a:extLst>
                  </a:tr>
                  <a:tr h="421007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n=16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4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4.c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36894427"/>
                      </a:ext>
                    </a:extLst>
                  </a:tr>
                  <a:tr h="400125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n=32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5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5.c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3428314"/>
                      </a:ext>
                    </a:extLst>
                  </a:tr>
                  <a:tr h="388620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n=64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6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6.c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014981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3223E9A1-8597-F329-975F-42D0D1D9E1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3875643"/>
                  </p:ext>
                </p:extLst>
              </p:nvPr>
            </p:nvGraphicFramePr>
            <p:xfrm>
              <a:off x="1169623" y="2390834"/>
              <a:ext cx="6156685" cy="17414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4569">
                      <a:extLst>
                        <a:ext uri="{9D8B030D-6E8A-4147-A177-3AD203B41FA5}">
                          <a16:colId xmlns:a16="http://schemas.microsoft.com/office/drawing/2014/main" val="3690608828"/>
                        </a:ext>
                      </a:extLst>
                    </a:gridCol>
                    <a:gridCol w="1204569">
                      <a:extLst>
                        <a:ext uri="{9D8B030D-6E8A-4147-A177-3AD203B41FA5}">
                          <a16:colId xmlns:a16="http://schemas.microsoft.com/office/drawing/2014/main" val="3300967659"/>
                        </a:ext>
                      </a:extLst>
                    </a:gridCol>
                    <a:gridCol w="1561478">
                      <a:extLst>
                        <a:ext uri="{9D8B030D-6E8A-4147-A177-3AD203B41FA5}">
                          <a16:colId xmlns:a16="http://schemas.microsoft.com/office/drawing/2014/main" val="708411625"/>
                        </a:ext>
                      </a:extLst>
                    </a:gridCol>
                    <a:gridCol w="2186069">
                      <a:extLst>
                        <a:ext uri="{9D8B030D-6E8A-4147-A177-3AD203B41FA5}">
                          <a16:colId xmlns:a16="http://schemas.microsoft.com/office/drawing/2014/main" val="1250116155"/>
                        </a:ext>
                      </a:extLst>
                    </a:gridCol>
                  </a:tblGrid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n=8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505" t="-15493" r="-311616" b="-347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3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3.c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102316833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n=16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505" t="-113889" r="-311616" b="-243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4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4.c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36894427"/>
                      </a:ext>
                    </a:extLst>
                  </a:tr>
                  <a:tr h="438468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n=32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505" t="-213889" r="-311616" b="-143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5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5.c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3428314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n=64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505" t="-318310" r="-311616" b="-45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6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latin typeface="Consolas" panose="020B0609020204030204" pitchFamily="49" charset="0"/>
                            </a:rPr>
                            <a:t>we need 6.c</a:t>
                          </a:r>
                          <a:r>
                            <a:rPr lang="en-US" sz="24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4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014981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86525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55EFDF44-6E40-D38B-CAF0-A7005F4DC3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5392387"/>
                  </p:ext>
                </p:extLst>
              </p:nvPr>
            </p:nvGraphicFramePr>
            <p:xfrm>
              <a:off x="652180" y="1582494"/>
              <a:ext cx="7290809" cy="24302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6463">
                      <a:extLst>
                        <a:ext uri="{9D8B030D-6E8A-4147-A177-3AD203B41FA5}">
                          <a16:colId xmlns:a16="http://schemas.microsoft.com/office/drawing/2014/main" val="3690608828"/>
                        </a:ext>
                      </a:extLst>
                    </a:gridCol>
                    <a:gridCol w="1426463">
                      <a:extLst>
                        <a:ext uri="{9D8B030D-6E8A-4147-A177-3AD203B41FA5}">
                          <a16:colId xmlns:a16="http://schemas.microsoft.com/office/drawing/2014/main" val="3300967659"/>
                        </a:ext>
                      </a:extLst>
                    </a:gridCol>
                    <a:gridCol w="1849118">
                      <a:extLst>
                        <a:ext uri="{9D8B030D-6E8A-4147-A177-3AD203B41FA5}">
                          <a16:colId xmlns:a16="http://schemas.microsoft.com/office/drawing/2014/main" val="708411625"/>
                        </a:ext>
                      </a:extLst>
                    </a:gridCol>
                    <a:gridCol w="2588765">
                      <a:extLst>
                        <a:ext uri="{9D8B030D-6E8A-4147-A177-3AD203B41FA5}">
                          <a16:colId xmlns:a16="http://schemas.microsoft.com/office/drawing/2014/main" val="1250116155"/>
                        </a:ext>
                      </a:extLst>
                    </a:gridCol>
                  </a:tblGrid>
                  <a:tr h="434976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n=8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3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3.c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102316833"/>
                      </a:ext>
                    </a:extLst>
                  </a:tr>
                  <a:tr h="434976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n=16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4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4.c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36894427"/>
                      </a:ext>
                    </a:extLst>
                  </a:tr>
                  <a:tr h="413402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n=32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5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5.c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3428314"/>
                      </a:ext>
                    </a:extLst>
                  </a:tr>
                  <a:tr h="406199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n=64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6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6.c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01498114"/>
                      </a:ext>
                    </a:extLst>
                  </a:tr>
                  <a:tr h="74071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100" b="0" dirty="0"/>
                            <a:t>n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/>
                            <a:t>n</a:t>
                          </a: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1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oMath>
                          </a14:m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log</m:t>
                              </m:r>
                              <m:r>
                                <a:rPr kumimoji="0" lang="en-US" altLang="en-US" sz="2100" b="0" i="1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2</m:t>
                              </m:r>
                              <m:r>
                                <a:rPr kumimoji="0" lang="en-US" altLang="en-US" sz="2100" b="0" i="0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we</m:t>
                              </m:r>
                              <m: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need</m:t>
                              </m:r>
                              <m: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log</m:t>
                              </m:r>
                              <m:r>
                                <a:rPr kumimoji="0" lang="en-US" altLang="en-US" sz="2100" b="0" i="1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2</m:t>
                              </m:r>
                              <m:r>
                                <a:rPr kumimoji="0" lang="en-US" altLang="en-US" sz="2100" b="0" i="0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en-US" sz="21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  <a:sym typeface="Symbol" panose="05050102010706020507" pitchFamily="18" charset="2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100" b="0" dirty="0"/>
                            <a:t> . </a:t>
                          </a:r>
                          <a:r>
                            <a:rPr lang="en-US" sz="2100" b="0" dirty="0" err="1"/>
                            <a:t>cn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1360700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55EFDF44-6E40-D38B-CAF0-A7005F4DC3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5392387"/>
                  </p:ext>
                </p:extLst>
              </p:nvPr>
            </p:nvGraphicFramePr>
            <p:xfrm>
              <a:off x="652180" y="1582494"/>
              <a:ext cx="7290809" cy="24302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26463">
                      <a:extLst>
                        <a:ext uri="{9D8B030D-6E8A-4147-A177-3AD203B41FA5}">
                          <a16:colId xmlns:a16="http://schemas.microsoft.com/office/drawing/2014/main" val="3690608828"/>
                        </a:ext>
                      </a:extLst>
                    </a:gridCol>
                    <a:gridCol w="1426463">
                      <a:extLst>
                        <a:ext uri="{9D8B030D-6E8A-4147-A177-3AD203B41FA5}">
                          <a16:colId xmlns:a16="http://schemas.microsoft.com/office/drawing/2014/main" val="3300967659"/>
                        </a:ext>
                      </a:extLst>
                    </a:gridCol>
                    <a:gridCol w="1849118">
                      <a:extLst>
                        <a:ext uri="{9D8B030D-6E8A-4147-A177-3AD203B41FA5}">
                          <a16:colId xmlns:a16="http://schemas.microsoft.com/office/drawing/2014/main" val="708411625"/>
                        </a:ext>
                      </a:extLst>
                    </a:gridCol>
                    <a:gridCol w="2588765">
                      <a:extLst>
                        <a:ext uri="{9D8B030D-6E8A-4147-A177-3AD203B41FA5}">
                          <a16:colId xmlns:a16="http://schemas.microsoft.com/office/drawing/2014/main" val="1250116155"/>
                        </a:ext>
                      </a:extLst>
                    </a:gridCol>
                  </a:tblGrid>
                  <a:tr h="434976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n=8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427" t="-12500" r="-312821" b="-4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3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3.c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102316833"/>
                      </a:ext>
                    </a:extLst>
                  </a:tr>
                  <a:tr h="434976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n=16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427" t="-114085" r="-312821" b="-364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4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4.c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36894427"/>
                      </a:ext>
                    </a:extLst>
                  </a:tr>
                  <a:tr h="413402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n=32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427" t="-223529" r="-312821" b="-2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5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5.c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3428314"/>
                      </a:ext>
                    </a:extLst>
                  </a:tr>
                  <a:tr h="406199"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n=64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427" t="-328358" r="-312821" b="-185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6 levels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100" b="0" dirty="0">
                              <a:latin typeface="Consolas" panose="020B0609020204030204" pitchFamily="49" charset="0"/>
                            </a:rPr>
                            <a:t>we need 6.c</a:t>
                          </a:r>
                          <a:r>
                            <a:rPr lang="en-US" sz="2100" b="0" dirty="0">
                              <a:effectLst>
                                <a:outerShdw blurRad="50800" dist="38100" dir="5400000" algn="t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onsolas" panose="020B0609020204030204" pitchFamily="49" charset="0"/>
                              <a:ea typeface="Cambria" panose="02040503050406030204" pitchFamily="18" charset="0"/>
                            </a:rPr>
                            <a:t>n</a:t>
                          </a:r>
                          <a:endParaRPr lang="en-US" sz="2100" b="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301498114"/>
                      </a:ext>
                    </a:extLst>
                  </a:tr>
                  <a:tr h="74071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100" b="0" dirty="0"/>
                            <a:t>n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0427" t="-235246" r="-31282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54276" t="-235246" r="-1407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81882" t="-235246" r="-706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60700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C03A50-21A1-1620-C397-6CBE2F616375}"/>
                  </a:ext>
                </a:extLst>
              </p:cNvPr>
              <p:cNvSpPr txBox="1"/>
              <p:nvPr/>
            </p:nvSpPr>
            <p:spPr>
              <a:xfrm>
                <a:off x="1752481" y="4524857"/>
                <a:ext cx="4570821" cy="14219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b="1" i="0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𝐓𝐢𝐦𝐞</m:t>
                      </m:r>
                      <m:r>
                        <a:rPr lang="en-US" altLang="en-US" sz="2400" b="1" i="0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sz="2400" b="1" i="0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𝐜𝐨𝐦𝐩𝐥𝐞𝐱𝐢𝐭𝐲</m:t>
                      </m:r>
                      <m:r>
                        <a:rPr lang="en-US" altLang="en-US" sz="2400" b="1" i="0" u="sng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altLang="en-US" sz="2400" b="1" u="sng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∗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log</m:t>
                      </m:r>
                      <m:r>
                        <a:rPr lang="en-US" altLang="en-US" sz="2400" i="1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2</m:t>
                      </m:r>
                      <m:r>
                        <a:rPr lang="en-US" altLang="en-US" sz="2400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n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=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𝑂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  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∗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𝑙𝑜𝑔𝑛</m:t>
                      </m:r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C03A50-21A1-1620-C397-6CBE2F61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481" y="4524857"/>
                <a:ext cx="4570821" cy="14219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7242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7BEB57-1D09-4AB2-8479-E2E543E34964}"/>
              </a:ext>
            </a:extLst>
          </p:cNvPr>
          <p:cNvSpPr txBox="1"/>
          <p:nvPr/>
        </p:nvSpPr>
        <p:spPr>
          <a:xfrm>
            <a:off x="1601670" y="2890391"/>
            <a:ext cx="59406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Merge Sort Analysis</a:t>
            </a:r>
          </a:p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Master Method</a:t>
            </a:r>
          </a:p>
        </p:txBody>
      </p:sp>
    </p:spTree>
    <p:extLst>
      <p:ext uri="{BB962C8B-B14F-4D97-AF65-F5344CB8AC3E}">
        <p14:creationId xmlns:p14="http://schemas.microsoft.com/office/powerpoint/2010/main" val="380675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D9D525-C7E9-48D1-9117-227E0E1DA2C1}"/>
              </a:ext>
            </a:extLst>
          </p:cNvPr>
          <p:cNvSpPr txBox="1"/>
          <p:nvPr/>
        </p:nvSpPr>
        <p:spPr>
          <a:xfrm>
            <a:off x="317087" y="971000"/>
            <a:ext cx="777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</a:rPr>
              <a:t>Step 1</a:t>
            </a:r>
            <a:r>
              <a:rPr lang="en-US" sz="1400" dirty="0"/>
              <a:t> − if it is only one element in the list it is already sorted, return. </a:t>
            </a:r>
          </a:p>
          <a:p>
            <a:r>
              <a:rPr lang="en-US" sz="1400" dirty="0">
                <a:effectLst/>
              </a:rPr>
              <a:t>Step 2</a:t>
            </a:r>
            <a:r>
              <a:rPr lang="en-US" sz="1400" dirty="0"/>
              <a:t> − divide the list recursively into two halves until it can no more be divided. </a:t>
            </a:r>
          </a:p>
          <a:p>
            <a:r>
              <a:rPr lang="en-US" sz="1400" dirty="0">
                <a:effectLst/>
              </a:rPr>
              <a:t>Step 3</a:t>
            </a:r>
            <a:r>
              <a:rPr lang="en-US" sz="1400" dirty="0"/>
              <a:t> − merge the smaller lists into new list in sorted order.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9E76DE0-4694-4410-99B3-46F0DF356695}"/>
              </a:ext>
            </a:extLst>
          </p:cNvPr>
          <p:cNvSpPr txBox="1">
            <a:spLocks/>
          </p:cNvSpPr>
          <p:nvPr/>
        </p:nvSpPr>
        <p:spPr>
          <a:xfrm>
            <a:off x="447742" y="47758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83AF46-85A8-2367-D125-4DCFD5E9F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86" y="1709664"/>
            <a:ext cx="4317057" cy="2233562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39902C-432A-8495-4A62-D9F76D9C0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712" y="2113280"/>
            <a:ext cx="5073857" cy="41570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27828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ED457BDD-7031-DFB1-4892-B0088C206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47" y="2370536"/>
            <a:ext cx="8154905" cy="156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The master method applies to recurrences of the form</a:t>
            </a:r>
          </a:p>
          <a:p>
            <a:pPr algn="ctr">
              <a:lnSpc>
                <a:spcPct val="95000"/>
              </a:lnSpc>
              <a:spcBef>
                <a:spcPct val="35000"/>
              </a:spcBef>
            </a:pP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= 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T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+ 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 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alt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</a:p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alt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≥ 1</a:t>
            </a:r>
            <a:r>
              <a:rPr lang="en-US" alt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altLang="en-US" sz="2700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&gt; 1</a:t>
            </a:r>
            <a:r>
              <a:rPr lang="en-US" alt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, and  </a:t>
            </a:r>
            <a:r>
              <a:rPr lang="en-US" altLang="en-US" sz="2700" i="1" dirty="0">
                <a:solidFill>
                  <a:srgbClr val="00999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en-US" altLang="en-US" sz="2700" dirty="0">
                <a:latin typeface="Cambria" panose="02040503050406030204" pitchFamily="18" charset="0"/>
                <a:ea typeface="Cambria" panose="02040503050406030204" pitchFamily="18" charset="0"/>
              </a:rPr>
              <a:t>  is asymptotically positive.</a:t>
            </a:r>
          </a:p>
        </p:txBody>
      </p:sp>
    </p:spTree>
    <p:extLst>
      <p:ext uri="{BB962C8B-B14F-4D97-AF65-F5344CB8AC3E}">
        <p14:creationId xmlns:p14="http://schemas.microsoft.com/office/powerpoint/2010/main" val="34874083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8810F2-288A-709C-047B-F7CBC7989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57" y="1324474"/>
            <a:ext cx="8178800" cy="42090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38552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5E1D560A-9EBF-584C-8962-4F55E1D1EA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874" y="1562251"/>
                <a:ext cx="6966774" cy="4683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690563" indent="-6905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48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91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𝑬𝒙</m:t>
                      </m:r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 4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= 4</m:t>
                      </m:r>
                    </m:oMath>
                  </m:oMathPara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en-US" altLang="en-US" dirty="0">
                    <a:solidFill>
                      <a:srgbClr val="0099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en-US" b="0" i="0" dirty="0" smtClean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135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en-US" sz="1800" b="1" i="1" dirty="0">
                        <a:latin typeface="Cambria Math" panose="02040503050406030204" pitchFamily="18" charset="0"/>
                      </a:rPr>
                      <m:t>𝑨𝑺𝑬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l-GR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2−1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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l-GR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baseline="30000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5E1D560A-9EBF-584C-8962-4F55E1D1E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874" y="1562251"/>
                <a:ext cx="6966774" cy="4683654"/>
              </a:xfrm>
              <a:prstGeom prst="rect">
                <a:avLst/>
              </a:prstGeom>
              <a:blipFill>
                <a:blip r:embed="rId2"/>
                <a:stretch>
                  <a:fillRect l="-1400" b="-9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FA8733B-B196-1E47-AA40-A1E95795DEE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449"/>
            <a:ext cx="2547257" cy="62208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Examples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03369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A8733B-B196-1E47-AA40-A1E95795DEE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449"/>
            <a:ext cx="2547257" cy="62208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Examples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4">
                <a:extLst>
                  <a:ext uri="{FF2B5EF4-FFF2-40B4-BE49-F238E27FC236}">
                    <a16:creationId xmlns:a16="http://schemas.microsoft.com/office/drawing/2014/main" id="{0DCC1A3A-CDCE-BFF0-A242-EC45B525E7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0914" y="1588054"/>
                <a:ext cx="6966774" cy="3686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690563" indent="-6905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48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91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𝑬𝒙</m:t>
                      </m:r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 4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= 4</m:t>
                      </m:r>
                    </m:oMath>
                  </m:oMathPara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en-US" altLang="en-US" dirty="0">
                    <a:solidFill>
                      <a:srgbClr val="0099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en-US" b="0" i="0" dirty="0" smtClean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135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en-US" sz="1800" b="1" i="1" dirty="0">
                        <a:latin typeface="Cambria Math" panose="02040503050406030204" pitchFamily="18" charset="0"/>
                      </a:rPr>
                      <m:t>𝑨𝑺𝑬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2: 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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l-GR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baseline="30000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𝑙𝑜𝑔𝑛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" name="Text Box 4">
                <a:extLst>
                  <a:ext uri="{FF2B5EF4-FFF2-40B4-BE49-F238E27FC236}">
                    <a16:creationId xmlns:a16="http://schemas.microsoft.com/office/drawing/2014/main" id="{0DCC1A3A-CDCE-BFF0-A242-EC45B525E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914" y="1588054"/>
                <a:ext cx="6966774" cy="3686458"/>
              </a:xfrm>
              <a:prstGeom prst="rect">
                <a:avLst/>
              </a:prstGeom>
              <a:blipFill>
                <a:blip r:embed="rId2"/>
                <a:stretch>
                  <a:fillRect l="-1400" b="-16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1525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A8733B-B196-1E47-AA40-A1E95795DEE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449"/>
            <a:ext cx="2547257" cy="62208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Examples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1A8ABA16-6D95-868A-1679-CD2793E894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768" y="1539635"/>
                <a:ext cx="7334978" cy="4516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690563" indent="-6905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48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91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𝑬𝒙</m:t>
                      </m:r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 4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= 4</m:t>
                      </m:r>
                    </m:oMath>
                  </m:oMathPara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en-US" altLang="en-US" dirty="0">
                    <a:solidFill>
                      <a:srgbClr val="0099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en-US" b="0" i="0" dirty="0" smtClean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135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en-US" sz="1800" b="1" i="1" dirty="0">
                        <a:latin typeface="Cambria Math" panose="02040503050406030204" pitchFamily="18" charset="0"/>
                      </a:rPr>
                      <m:t>𝑨𝑺𝑬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3: 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2+</m:t>
                            </m:r>
                            <m:r>
                              <a:rPr lang="el-GR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1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2+1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dirty="0"/>
                  <a:t> </a:t>
                </a:r>
                <a:r>
                  <a:rPr lang="en-US" altLang="en-US" b="1" i="1" dirty="0"/>
                  <a:t>and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 dirty="0" err="1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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l-GR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baseline="30000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1A8ABA16-6D95-868A-1679-CD2793E89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4768" y="1539635"/>
                <a:ext cx="7334978" cy="4516301"/>
              </a:xfrm>
              <a:prstGeom prst="rect">
                <a:avLst/>
              </a:prstGeom>
              <a:blipFill>
                <a:blip r:embed="rId2"/>
                <a:stretch>
                  <a:fillRect l="-1330" b="-8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866A927-1947-8A52-7BA1-5A9539194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923" y="1539635"/>
            <a:ext cx="2978836" cy="67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274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A8733B-B196-1E47-AA40-A1E95795DEE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449"/>
            <a:ext cx="2547257" cy="62208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Examples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4DBB3984-A0DC-E505-0857-651740BCA7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8886" y="1374751"/>
                <a:ext cx="6987057" cy="44408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690563" indent="-6905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48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91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𝑬𝒙</m:t>
                      </m:r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 4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𝑙𝑜𝑔𝑛</m:t>
                          </m:r>
                        </m:den>
                      </m:f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= 4</m:t>
                      </m:r>
                    </m:oMath>
                  </m:oMathPara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en-US" altLang="en-US" dirty="0">
                    <a:solidFill>
                      <a:srgbClr val="0099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en-US" b="0" i="0" dirty="0" smtClean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135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𝑙𝑜𝑔𝑛</m:t>
                          </m:r>
                        </m:den>
                      </m:f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en-US" sz="1800" b="1" i="1" dirty="0">
                        <a:latin typeface="Cambria Math" panose="02040503050406030204" pitchFamily="18" charset="0"/>
                      </a:rPr>
                      <m:t>𝑨𝑺𝑬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2: 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𝑙𝑜𝑔𝑛</m:t>
                        </m:r>
                      </m:den>
                    </m:f>
                    <m:r>
                      <a:rPr lang="en-US" alt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𝑀𝑎𝑠𝑡𝑒𝑟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𝑚𝑒𝑡h𝑜𝑑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𝑑𝑜𝑒𝑠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𝑛𝑜𝑡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𝑎𝑝𝑝𝑙𝑦</m:t>
                      </m:r>
                    </m:oMath>
                  </m:oMathPara>
                </a14:m>
                <a:endParaRPr lang="en-US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4DBB3984-A0DC-E505-0857-651740BCA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886" y="1374751"/>
                <a:ext cx="6987057" cy="4440896"/>
              </a:xfrm>
              <a:prstGeom prst="rect">
                <a:avLst/>
              </a:prstGeom>
              <a:blipFill>
                <a:blip r:embed="rId2"/>
                <a:stretch>
                  <a:fillRect l="-1396" b="-123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7390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A8733B-B196-1E47-AA40-A1E95795DEE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3449"/>
            <a:ext cx="2547257" cy="622088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Examples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BC142CFC-FB34-814A-9A6D-F3D09C4E97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8217" y="1322766"/>
                <a:ext cx="6966774" cy="4257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690563" indent="-6905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48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919163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4754166">
                  <a:lnSpc>
                    <a:spcPct val="120000"/>
                  </a:lnSpc>
                  <a:tabLst>
                    <a:tab pos="1585913" algn="l"/>
                    <a:tab pos="3082529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𝑬𝒙</m:t>
                      </m:r>
                      <m:r>
                        <a:rPr lang="en-US" altLang="en-US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)= 2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+ 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m:oMathPara>
                </a14:m>
                <a:endParaRPr lang="en-US" altLang="en-US" i="1" dirty="0">
                  <a:solidFill>
                    <a:srgbClr val="000000"/>
                  </a:solidFill>
                  <a:latin typeface="Consolas" panose="020B0609020204030204" pitchFamily="49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=2</m:t>
                      </m:r>
                    </m:oMath>
                  </m:oMathPara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r>
                  <a:rPr lang="en-US" altLang="en-US" dirty="0">
                    <a:solidFill>
                      <a:srgbClr val="0099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en-US" b="0" i="0" dirty="0" smtClean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=2 </m:t>
                    </m:r>
                  </m:oMath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1350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:endParaRPr lang="en-US" altLang="en-US" i="1" dirty="0">
                  <a:solidFill>
                    <a:srgbClr val="00999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i="1" dirty="0">
                                    <a:solidFill>
                                      <a:srgbClr val="009999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en-US" i="1" baseline="30000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en-US" sz="1800" b="1" i="1" dirty="0">
                        <a:latin typeface="Cambria Math" panose="02040503050406030204" pitchFamily="18" charset="0"/>
                      </a:rPr>
                      <m:t>𝑨𝑺𝑬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2: </m:t>
                    </m:r>
                  </m:oMath>
                </a14:m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200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i="1" dirty="0">
                        <a:solidFill>
                          <a:srgbClr val="009999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i="1" dirty="0">
                            <a:solidFill>
                              <a:srgbClr val="0099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i="1" dirty="0">
                                <a:solidFill>
                                  <a:srgbClr val="00999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  <a:buFont typeface="Symbol" panose="05050102010706020507" pitchFamily="18" charset="2"/>
                  <a:buChar char="Þ"/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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𝛩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 dirty="0">
                                  <a:solidFill>
                                    <a:srgbClr val="009999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en-US" i="1" dirty="0">
                                      <a:solidFill>
                                        <a:srgbClr val="0099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en-US" i="1" dirty="0">
                                          <a:solidFill>
                                            <a:srgbClr val="0099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dirty="0">
                                          <a:solidFill>
                                            <a:srgbClr val="0099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en-US" i="1" dirty="0">
                                          <a:solidFill>
                                            <a:srgbClr val="0099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en-US" i="1" dirty="0">
                                      <a:solidFill>
                                        <a:srgbClr val="009999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𝑙𝑜𝑔𝑛</m:t>
                          </m:r>
                        </m:e>
                      </m:d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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l-GR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rgbClr val="009999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𝑙𝑜𝑔𝑛</m:t>
                      </m:r>
                      <m:r>
                        <a:rPr lang="en-US" altLang="en-US" i="1" dirty="0">
                          <a:solidFill>
                            <a:srgbClr val="009999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" name="Text Box 4">
                <a:extLst>
                  <a:ext uri="{FF2B5EF4-FFF2-40B4-BE49-F238E27FC236}">
                    <a16:creationId xmlns:a16="http://schemas.microsoft.com/office/drawing/2014/main" id="{BC142CFC-FB34-814A-9A6D-F3D09C4E9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217" y="1322766"/>
                <a:ext cx="6966774" cy="4257576"/>
              </a:xfrm>
              <a:prstGeom prst="rect">
                <a:avLst/>
              </a:prstGeom>
              <a:blipFill>
                <a:blip r:embed="rId2"/>
                <a:stretch>
                  <a:fillRect l="-1400" b="-12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9912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427A50-1DD0-4B7F-9ECC-4819ECE9C589}"/>
              </a:ext>
            </a:extLst>
          </p:cNvPr>
          <p:cNvSpPr txBox="1"/>
          <p:nvPr/>
        </p:nvSpPr>
        <p:spPr>
          <a:xfrm>
            <a:off x="582960" y="1707045"/>
            <a:ext cx="797808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Best Case Time Complexity: 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𝛀(n*log n)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Worst Case Time Complexity: 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O(n*log n)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Average Time Complexity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: 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ϴ</a:t>
            </a:r>
            <a:r>
              <a:rPr lang="en-US" sz="2400" b="1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n*log n)</a:t>
            </a:r>
          </a:p>
          <a:p>
            <a:pPr algn="l"/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time complexity of MergeSort is O(n*Log n) in all the 3 cases (worst, average and best) as the mergesort always divides the array into two halves and takes linear time to merge two halves.</a:t>
            </a:r>
          </a:p>
        </p:txBody>
      </p:sp>
    </p:spTree>
    <p:extLst>
      <p:ext uri="{BB962C8B-B14F-4D97-AF65-F5344CB8AC3E}">
        <p14:creationId xmlns:p14="http://schemas.microsoft.com/office/powerpoint/2010/main" val="1782055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A72C3-99CF-46C1-96D6-7C99B71243B9}"/>
              </a:ext>
            </a:extLst>
          </p:cNvPr>
          <p:cNvSpPr txBox="1"/>
          <p:nvPr/>
        </p:nvSpPr>
        <p:spPr>
          <a:xfrm>
            <a:off x="533400" y="1535564"/>
            <a:ext cx="826851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  <a:defRPr/>
            </a:pPr>
            <a:r>
              <a:rPr lang="en-US" sz="2400" i="1" dirty="0"/>
              <a:t>Introduction to Algorithms, Thomas H. </a:t>
            </a:r>
            <a:r>
              <a:rPr lang="en-US" sz="2400" i="1" dirty="0" err="1"/>
              <a:t>Cormen</a:t>
            </a:r>
            <a:r>
              <a:rPr lang="en-US" sz="2400" i="1" dirty="0"/>
              <a:t>, </a:t>
            </a:r>
            <a:r>
              <a:rPr lang="en-US" sz="2400" i="1" dirty="0" err="1"/>
              <a:t>Charle</a:t>
            </a:r>
            <a:r>
              <a:rPr lang="en-US" sz="2400" i="1" dirty="0"/>
              <a:t> E. </a:t>
            </a:r>
            <a:r>
              <a:rPr lang="en-US" sz="2400" i="1" dirty="0" err="1"/>
              <a:t>Leiserson</a:t>
            </a:r>
            <a:r>
              <a:rPr lang="en-US" sz="2400" i="1" dirty="0"/>
              <a:t>, Ronald L. </a:t>
            </a:r>
            <a:r>
              <a:rPr lang="en-US" sz="2400" i="1" dirty="0" err="1"/>
              <a:t>Rivest</a:t>
            </a:r>
            <a:r>
              <a:rPr lang="en-US" sz="2400" i="1" dirty="0"/>
              <a:t>, Clifford Stein (CLRS).</a:t>
            </a:r>
          </a:p>
          <a:p>
            <a:pPr marL="342900" indent="-342900" algn="just">
              <a:buFont typeface="Wingdings" panose="05000000000000000000" pitchFamily="2" charset="2"/>
              <a:buChar char="q"/>
              <a:defRPr/>
            </a:pPr>
            <a:endParaRPr lang="en-US" sz="2400" i="1" dirty="0"/>
          </a:p>
          <a:p>
            <a:pPr marL="342900" indent="-342900" algn="just">
              <a:buFont typeface="Wingdings" panose="05000000000000000000" pitchFamily="2" charset="2"/>
              <a:buChar char="q"/>
              <a:defRPr/>
            </a:pPr>
            <a:r>
              <a:rPr lang="en-US" sz="2400" i="1" dirty="0"/>
              <a:t>Fundamental of Computer Algorithms, Ellis Horowitz, Sartaj </a:t>
            </a:r>
            <a:r>
              <a:rPr lang="en-US" sz="2400" i="1" dirty="0" err="1"/>
              <a:t>Sahni</a:t>
            </a:r>
            <a:r>
              <a:rPr lang="en-US" sz="2400" i="1" dirty="0"/>
              <a:t>, </a:t>
            </a:r>
            <a:r>
              <a:rPr lang="en-US" sz="2400" i="1" dirty="0" err="1"/>
              <a:t>Sanguthevar</a:t>
            </a:r>
            <a:r>
              <a:rPr lang="en-US" sz="2400" i="1" dirty="0"/>
              <a:t> </a:t>
            </a:r>
            <a:r>
              <a:rPr lang="en-US" sz="2400" i="1" dirty="0" err="1"/>
              <a:t>Rajasekaran</a:t>
            </a:r>
            <a:r>
              <a:rPr lang="en-US" sz="2400" i="1" dirty="0"/>
              <a:t> (HSR)</a:t>
            </a:r>
            <a:endParaRPr lang="en-US" sz="2400" dirty="0"/>
          </a:p>
          <a:p>
            <a:pPr algn="just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55154" y="1402174"/>
            <a:ext cx="7334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https://www.google.com/search?q=bubble+sort+step+by+step&amp;sxsrf=ALeKk01uxzgfT3Oy6k1Q3WxVnSpiIN8_4g:1587999728942&amp;tbm=isch&amp;source=iu&amp;ictx=1&amp;fir=vRwFsGwVfJ6pJM%253A%252CSzhhze6MPQr4cM%252C_&amp;vet=1&amp;usg=AI4_-kSrEEXqwRL-PkHhVUtn7jNfF9dB6g&amp;sa=X&amp;ved=2ahUKEwje0Pz974jpAhXRAnIKHWhMD2UQ_h0wAXoECAcQBg#imgrc=EN4Sdu7veOWVoM&amp;imgdii=eOqvCu85p9-eBM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https://www.interviewcake.com/concept/java/counting-sort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4"/>
              </a:rPr>
              <a:t>https://www.geeksforgeeks.org/counting-sort/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5"/>
              </a:rPr>
              <a:t>https://www.hackerearth.com/practice/algorithms/sorting/quick-sort/tutorial/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6389AC-3C47-F381-7F71-E2D3066C6F56}"/>
              </a:ext>
            </a:extLst>
          </p:cNvPr>
          <p:cNvSpPr txBox="1"/>
          <p:nvPr/>
        </p:nvSpPr>
        <p:spPr>
          <a:xfrm>
            <a:off x="447742" y="1351508"/>
            <a:ext cx="422413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Mergesort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n =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(n&lt;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  return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mid = n/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L = array of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(mid)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R = array of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(n-mid)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(i=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i &lt; mid; i++)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[i]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(i=mid; i &lt; n; i++)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[i-mid]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Mergesort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(L)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Mergesort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Merge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(L , R , A)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D79AF-73BF-1B9A-BBEA-898A6D7E3FCF}"/>
              </a:ext>
            </a:extLst>
          </p:cNvPr>
          <p:cNvSpPr txBox="1">
            <a:spLocks/>
          </p:cNvSpPr>
          <p:nvPr/>
        </p:nvSpPr>
        <p:spPr>
          <a:xfrm>
            <a:off x="447742" y="47758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7704A-54E5-0A02-0890-CD3930B85DAE}"/>
              </a:ext>
            </a:extLst>
          </p:cNvPr>
          <p:cNvSpPr txBox="1"/>
          <p:nvPr/>
        </p:nvSpPr>
        <p:spPr>
          <a:xfrm>
            <a:off x="4572000" y="826449"/>
            <a:ext cx="382656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Merge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(L,R,A)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nL =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(L)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nR =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i= j = k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(i&lt; nL &amp;&amp; j&lt; nR)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[i] &lt;=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[j])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i= i+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j= j+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k= k+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i&lt;nL)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[i]; i=i+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k=k+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(j&lt;nR)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[k]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[j]; j=j+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k=k+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6FCD0C-BE46-D766-AF9E-CB6DB091CA3C}"/>
              </a:ext>
            </a:extLst>
          </p:cNvPr>
          <p:cNvCxnSpPr>
            <a:cxnSpLocks/>
          </p:cNvCxnSpPr>
          <p:nvPr/>
        </p:nvCxnSpPr>
        <p:spPr>
          <a:xfrm>
            <a:off x="4234375" y="826449"/>
            <a:ext cx="0" cy="57150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3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977116FE-DAF6-4DEF-941E-A005508AD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BBA81561-7EAD-4A6F-BB5F-7D3B5279EFC6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7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ADC2EB6D-A834-420F-928C-B7C08FA4A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910" y="876298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5DDE3607-B6B3-4355-805A-4E01526B7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228600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Partition</a:t>
            </a:r>
          </a:p>
        </p:txBody>
      </p:sp>
      <p:cxnSp>
        <p:nvCxnSpPr>
          <p:cNvPr id="14340" name="AutoShape 4">
            <a:extLst>
              <a:ext uri="{FF2B5EF4-FFF2-40B4-BE49-F238E27FC236}">
                <a16:creationId xmlns:a16="http://schemas.microsoft.com/office/drawing/2014/main" id="{234C76A3-065D-40FC-8BC4-139F4F487EDD}"/>
              </a:ext>
            </a:extLst>
          </p:cNvPr>
          <p:cNvCxnSpPr>
            <a:cxnSpLocks noChangeShapeType="1"/>
            <a:stCxn id="14350" idx="0"/>
            <a:endCxn id="14347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1" name="AutoShape 5">
            <a:extLst>
              <a:ext uri="{FF2B5EF4-FFF2-40B4-BE49-F238E27FC236}">
                <a16:creationId xmlns:a16="http://schemas.microsoft.com/office/drawing/2014/main" id="{E2A3522F-EA3C-40E8-901D-5B0B93B256CB}"/>
              </a:ext>
            </a:extLst>
          </p:cNvPr>
          <p:cNvCxnSpPr>
            <a:cxnSpLocks noChangeShapeType="1"/>
            <a:stCxn id="14351" idx="0"/>
            <a:endCxn id="14347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2" name="AutoShape 6">
            <a:extLst>
              <a:ext uri="{FF2B5EF4-FFF2-40B4-BE49-F238E27FC236}">
                <a16:creationId xmlns:a16="http://schemas.microsoft.com/office/drawing/2014/main" id="{ADF73F1E-A014-40B3-AF79-BE5CB5BFFFED}"/>
              </a:ext>
            </a:extLst>
          </p:cNvPr>
          <p:cNvCxnSpPr>
            <a:cxnSpLocks noChangeShapeType="1"/>
            <a:stCxn id="14355" idx="0"/>
            <a:endCxn id="14350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3" name="AutoShape 7">
            <a:extLst>
              <a:ext uri="{FF2B5EF4-FFF2-40B4-BE49-F238E27FC236}">
                <a16:creationId xmlns:a16="http://schemas.microsoft.com/office/drawing/2014/main" id="{2FB48849-E822-42F9-B6B5-657540BA9399}"/>
              </a:ext>
            </a:extLst>
          </p:cNvPr>
          <p:cNvCxnSpPr>
            <a:cxnSpLocks noChangeShapeType="1"/>
            <a:stCxn id="14357" idx="0"/>
            <a:endCxn id="14351" idx="2"/>
          </p:cNvCxnSpPr>
          <p:nvPr/>
        </p:nvCxnSpPr>
        <p:spPr bwMode="auto">
          <a:xfrm flipV="1">
            <a:off x="3462340" y="4660106"/>
            <a:ext cx="36076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4" name="AutoShape 8">
            <a:extLst>
              <a:ext uri="{FF2B5EF4-FFF2-40B4-BE49-F238E27FC236}">
                <a16:creationId xmlns:a16="http://schemas.microsoft.com/office/drawing/2014/main" id="{786D3F32-0142-4C20-B877-F1E1D9ED1B9C}"/>
              </a:ext>
            </a:extLst>
          </p:cNvPr>
          <p:cNvCxnSpPr>
            <a:cxnSpLocks noChangeShapeType="1"/>
            <a:stCxn id="14350" idx="2"/>
            <a:endCxn id="14356" idx="0"/>
          </p:cNvCxnSpPr>
          <p:nvPr/>
        </p:nvCxnSpPr>
        <p:spPr bwMode="auto">
          <a:xfrm>
            <a:off x="22205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5" name="AutoShape 9">
            <a:extLst>
              <a:ext uri="{FF2B5EF4-FFF2-40B4-BE49-F238E27FC236}">
                <a16:creationId xmlns:a16="http://schemas.microsoft.com/office/drawing/2014/main" id="{38AE95F0-A10A-430F-8B11-46682EFBC65C}"/>
              </a:ext>
            </a:extLst>
          </p:cNvPr>
          <p:cNvCxnSpPr>
            <a:cxnSpLocks noChangeShapeType="1"/>
            <a:stCxn id="14351" idx="2"/>
            <a:endCxn id="14358" idx="0"/>
          </p:cNvCxnSpPr>
          <p:nvPr/>
        </p:nvCxnSpPr>
        <p:spPr bwMode="auto">
          <a:xfrm>
            <a:off x="3821909" y="4660106"/>
            <a:ext cx="37861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4346" name="Group 10">
            <a:extLst>
              <a:ext uri="{FF2B5EF4-FFF2-40B4-BE49-F238E27FC236}">
                <a16:creationId xmlns:a16="http://schemas.microsoft.com/office/drawing/2014/main" id="{44305F42-8694-4DA1-ACE5-4EFB1E9290C4}"/>
              </a:ext>
            </a:extLst>
          </p:cNvPr>
          <p:cNvGrpSpPr>
            <a:grpSpLocks/>
          </p:cNvGrpSpPr>
          <p:nvPr/>
        </p:nvGrpSpPr>
        <p:grpSpPr bwMode="auto">
          <a:xfrm>
            <a:off x="2060975" y="3570685"/>
            <a:ext cx="5235178" cy="319088"/>
            <a:chOff x="771" y="2279"/>
            <a:chExt cx="4397" cy="268"/>
          </a:xfrm>
        </p:grpSpPr>
        <p:sp>
          <p:nvSpPr>
            <p:cNvPr id="14347" name="AutoShape 11">
              <a:extLst>
                <a:ext uri="{FF2B5EF4-FFF2-40B4-BE49-F238E27FC236}">
                  <a16:creationId xmlns:a16="http://schemas.microsoft.com/office/drawing/2014/main" id="{69CA8214-BBE5-4361-A331-9F073BBCC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2279"/>
              <a:ext cx="161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48" name="AutoShape 12">
              <a:extLst>
                <a:ext uri="{FF2B5EF4-FFF2-40B4-BE49-F238E27FC236}">
                  <a16:creationId xmlns:a16="http://schemas.microsoft.com/office/drawing/2014/main" id="{E6ADF4B3-44E3-43D2-B499-8B310B9AF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2279"/>
              <a:ext cx="161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14349" name="Group 13">
            <a:extLst>
              <a:ext uri="{FF2B5EF4-FFF2-40B4-BE49-F238E27FC236}">
                <a16:creationId xmlns:a16="http://schemas.microsoft.com/office/drawing/2014/main" id="{4A0EF9C3-D26D-4DC4-A2FA-96809CE96133}"/>
              </a:ext>
            </a:extLst>
          </p:cNvPr>
          <p:cNvGrpSpPr>
            <a:grpSpLocks/>
          </p:cNvGrpSpPr>
          <p:nvPr/>
        </p:nvGrpSpPr>
        <p:grpSpPr bwMode="auto">
          <a:xfrm>
            <a:off x="1700212" y="4339828"/>
            <a:ext cx="5995988" cy="319088"/>
            <a:chOff x="468" y="2925"/>
            <a:chExt cx="5036" cy="268"/>
          </a:xfrm>
        </p:grpSpPr>
        <p:sp>
          <p:nvSpPr>
            <p:cNvPr id="14350" name="AutoShape 14">
              <a:extLst>
                <a:ext uri="{FF2B5EF4-FFF2-40B4-BE49-F238E27FC236}">
                  <a16:creationId xmlns:a16="http://schemas.microsoft.com/office/drawing/2014/main" id="{0173E80B-3A20-40BE-A853-F3F1EE91D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1" name="AutoShape 15">
              <a:extLst>
                <a:ext uri="{FF2B5EF4-FFF2-40B4-BE49-F238E27FC236}">
                  <a16:creationId xmlns:a16="http://schemas.microsoft.com/office/drawing/2014/main" id="{DDA36421-4DD0-4782-B1D7-66EB125E9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2" name="AutoShape 16">
              <a:extLst>
                <a:ext uri="{FF2B5EF4-FFF2-40B4-BE49-F238E27FC236}">
                  <a16:creationId xmlns:a16="http://schemas.microsoft.com/office/drawing/2014/main" id="{99692BAC-649E-452B-A821-5D0BB9EED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3" name="AutoShape 17">
              <a:extLst>
                <a:ext uri="{FF2B5EF4-FFF2-40B4-BE49-F238E27FC236}">
                  <a16:creationId xmlns:a16="http://schemas.microsoft.com/office/drawing/2014/main" id="{1E998D3B-7118-4A3A-8B30-69684C5F9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14354" name="Group 18">
            <a:extLst>
              <a:ext uri="{FF2B5EF4-FFF2-40B4-BE49-F238E27FC236}">
                <a16:creationId xmlns:a16="http://schemas.microsoft.com/office/drawing/2014/main" id="{58F425E5-F0B7-4F43-B4BC-8FD7982EE228}"/>
              </a:ext>
            </a:extLst>
          </p:cNvPr>
          <p:cNvGrpSpPr>
            <a:grpSpLocks/>
          </p:cNvGrpSpPr>
          <p:nvPr/>
        </p:nvGrpSpPr>
        <p:grpSpPr bwMode="auto">
          <a:xfrm>
            <a:off x="1600203" y="5108972"/>
            <a:ext cx="6171010" cy="319088"/>
            <a:chOff x="384" y="3571"/>
            <a:chExt cx="5183" cy="268"/>
          </a:xfrm>
        </p:grpSpPr>
        <p:sp>
          <p:nvSpPr>
            <p:cNvPr id="14355" name="AutoShape 19">
              <a:extLst>
                <a:ext uri="{FF2B5EF4-FFF2-40B4-BE49-F238E27FC236}">
                  <a16:creationId xmlns:a16="http://schemas.microsoft.com/office/drawing/2014/main" id="{C2F97034-D42D-4253-B5FC-216BAB087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6" name="AutoShape 20">
              <a:extLst>
                <a:ext uri="{FF2B5EF4-FFF2-40B4-BE49-F238E27FC236}">
                  <a16:creationId xmlns:a16="http://schemas.microsoft.com/office/drawing/2014/main" id="{42B36AA9-102E-4622-8268-5BDC5870B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7" name="AutoShape 21">
              <a:extLst>
                <a:ext uri="{FF2B5EF4-FFF2-40B4-BE49-F238E27FC236}">
                  <a16:creationId xmlns:a16="http://schemas.microsoft.com/office/drawing/2014/main" id="{E13387F9-76C1-45D9-94DD-17B4D34AC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8" name="AutoShape 22">
              <a:extLst>
                <a:ext uri="{FF2B5EF4-FFF2-40B4-BE49-F238E27FC236}">
                  <a16:creationId xmlns:a16="http://schemas.microsoft.com/office/drawing/2014/main" id="{76135B71-19F3-4967-BA2F-932E9BDE2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59" name="AutoShape 23">
              <a:extLst>
                <a:ext uri="{FF2B5EF4-FFF2-40B4-BE49-F238E27FC236}">
                  <a16:creationId xmlns:a16="http://schemas.microsoft.com/office/drawing/2014/main" id="{5D8B5953-4728-498F-B68F-AC72CE89E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60" name="AutoShape 24">
              <a:extLst>
                <a:ext uri="{FF2B5EF4-FFF2-40B4-BE49-F238E27FC236}">
                  <a16:creationId xmlns:a16="http://schemas.microsoft.com/office/drawing/2014/main" id="{E198D8FD-23E7-48F3-BB49-DBEC21938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61" name="AutoShape 25">
              <a:extLst>
                <a:ext uri="{FF2B5EF4-FFF2-40B4-BE49-F238E27FC236}">
                  <a16:creationId xmlns:a16="http://schemas.microsoft.com/office/drawing/2014/main" id="{94C08E38-FA12-4A08-A0AA-B4A39F71C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62" name="AutoShape 26">
              <a:extLst>
                <a:ext uri="{FF2B5EF4-FFF2-40B4-BE49-F238E27FC236}">
                  <a16:creationId xmlns:a16="http://schemas.microsoft.com/office/drawing/2014/main" id="{E4DBF2FF-86A5-403F-85A9-3E8E9BBD0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cxnSp>
        <p:nvCxnSpPr>
          <p:cNvPr id="14363" name="AutoShape 27">
            <a:extLst>
              <a:ext uri="{FF2B5EF4-FFF2-40B4-BE49-F238E27FC236}">
                <a16:creationId xmlns:a16="http://schemas.microsoft.com/office/drawing/2014/main" id="{FAFE49C5-B099-4F13-95C3-D92F0A6BB83E}"/>
              </a:ext>
            </a:extLst>
          </p:cNvPr>
          <p:cNvCxnSpPr>
            <a:cxnSpLocks noChangeShapeType="1"/>
            <a:stCxn id="14352" idx="0"/>
            <a:endCxn id="14348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4" name="AutoShape 28">
            <a:extLst>
              <a:ext uri="{FF2B5EF4-FFF2-40B4-BE49-F238E27FC236}">
                <a16:creationId xmlns:a16="http://schemas.microsoft.com/office/drawing/2014/main" id="{145DF10B-F386-4D7B-A15D-7FBCE0F4264D}"/>
              </a:ext>
            </a:extLst>
          </p:cNvPr>
          <p:cNvCxnSpPr>
            <a:cxnSpLocks noChangeShapeType="1"/>
            <a:stCxn id="14353" idx="0"/>
            <a:endCxn id="14348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5" name="AutoShape 29">
            <a:extLst>
              <a:ext uri="{FF2B5EF4-FFF2-40B4-BE49-F238E27FC236}">
                <a16:creationId xmlns:a16="http://schemas.microsoft.com/office/drawing/2014/main" id="{D381E857-906A-4F55-8B03-DA9709B7A635}"/>
              </a:ext>
            </a:extLst>
          </p:cNvPr>
          <p:cNvCxnSpPr>
            <a:cxnSpLocks noChangeShapeType="1"/>
            <a:stCxn id="14359" idx="0"/>
            <a:endCxn id="14352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6" name="AutoShape 30">
            <a:extLst>
              <a:ext uri="{FF2B5EF4-FFF2-40B4-BE49-F238E27FC236}">
                <a16:creationId xmlns:a16="http://schemas.microsoft.com/office/drawing/2014/main" id="{4F184469-CAE4-4E9B-BE93-4EA029509B20}"/>
              </a:ext>
            </a:extLst>
          </p:cNvPr>
          <p:cNvCxnSpPr>
            <a:cxnSpLocks noChangeShapeType="1"/>
            <a:stCxn id="14361" idx="0"/>
            <a:endCxn id="14353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7" name="AutoShape 31">
            <a:extLst>
              <a:ext uri="{FF2B5EF4-FFF2-40B4-BE49-F238E27FC236}">
                <a16:creationId xmlns:a16="http://schemas.microsoft.com/office/drawing/2014/main" id="{836843F2-B229-4232-B1C0-860133346DA2}"/>
              </a:ext>
            </a:extLst>
          </p:cNvPr>
          <p:cNvCxnSpPr>
            <a:cxnSpLocks noChangeShapeType="1"/>
            <a:stCxn id="14352" idx="2"/>
            <a:endCxn id="14360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8" name="AutoShape 32">
            <a:extLst>
              <a:ext uri="{FF2B5EF4-FFF2-40B4-BE49-F238E27FC236}">
                <a16:creationId xmlns:a16="http://schemas.microsoft.com/office/drawing/2014/main" id="{FC2522FD-1993-45F3-BCAA-7B89E9059273}"/>
              </a:ext>
            </a:extLst>
          </p:cNvPr>
          <p:cNvCxnSpPr>
            <a:cxnSpLocks noChangeShapeType="1"/>
            <a:stCxn id="14353" idx="2"/>
            <a:endCxn id="14362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69" name="AutoShape 33">
            <a:extLst>
              <a:ext uri="{FF2B5EF4-FFF2-40B4-BE49-F238E27FC236}">
                <a16:creationId xmlns:a16="http://schemas.microsoft.com/office/drawing/2014/main" id="{EDB1ACB5-6581-4BC8-BBA5-F85B4C382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 dirty="0">
                <a:latin typeface="Tahoma" panose="020B0604030504040204" pitchFamily="34" charset="0"/>
              </a:rPr>
              <a:t>7  2  9  4 </a:t>
            </a:r>
            <a:r>
              <a:rPr lang="en-US" altLang="en-US" sz="1350" b="1" dirty="0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 dirty="0">
                <a:latin typeface="Tahoma" panose="020B0604030504040204" pitchFamily="34" charset="0"/>
              </a:rPr>
              <a:t> 3  8  6  1</a:t>
            </a:r>
            <a:r>
              <a:rPr lang="en-US" altLang="en-US" sz="1350" dirty="0">
                <a:solidFill>
                  <a:srgbClr val="99CC99"/>
                </a:solidFill>
                <a:latin typeface="Tahoma" panose="020B0604030504040204" pitchFamily="34" charset="0"/>
              </a:rPr>
              <a:t> 			</a:t>
            </a:r>
          </a:p>
        </p:txBody>
      </p:sp>
      <p:cxnSp>
        <p:nvCxnSpPr>
          <p:cNvPr id="14370" name="AutoShape 34">
            <a:extLst>
              <a:ext uri="{FF2B5EF4-FFF2-40B4-BE49-F238E27FC236}">
                <a16:creationId xmlns:a16="http://schemas.microsoft.com/office/drawing/2014/main" id="{42322AFD-B7D5-42B8-B729-5FB1FF4699CA}"/>
              </a:ext>
            </a:extLst>
          </p:cNvPr>
          <p:cNvCxnSpPr>
            <a:cxnSpLocks noChangeShapeType="1"/>
            <a:stCxn id="14347" idx="0"/>
            <a:endCxn id="14369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71" name="AutoShape 35">
            <a:extLst>
              <a:ext uri="{FF2B5EF4-FFF2-40B4-BE49-F238E27FC236}">
                <a16:creationId xmlns:a16="http://schemas.microsoft.com/office/drawing/2014/main" id="{0F179293-C656-4A9B-8BFD-9D7A02F6AD47}"/>
              </a:ext>
            </a:extLst>
          </p:cNvPr>
          <p:cNvCxnSpPr>
            <a:cxnSpLocks noChangeShapeType="1"/>
            <a:stCxn id="14348" idx="0"/>
            <a:endCxn id="14369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98648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D9D4A64B-3313-439E-A0B3-B618E1EFA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6BD72F72-5BDB-49F4-841C-B4E13EB00A20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8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362" name="Text Box 2">
            <a:extLst>
              <a:ext uri="{FF2B5EF4-FFF2-40B4-BE49-F238E27FC236}">
                <a16:creationId xmlns:a16="http://schemas.microsoft.com/office/drawing/2014/main" id="{DB4A942E-E4A6-4FF0-BD7B-8B392A9E5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7902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2920459E-3AAD-4345-86E5-E8FE74F6A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34315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Recursive call, partition</a:t>
            </a:r>
          </a:p>
        </p:txBody>
      </p:sp>
      <p:cxnSp>
        <p:nvCxnSpPr>
          <p:cNvPr id="15364" name="AutoShape 4">
            <a:extLst>
              <a:ext uri="{FF2B5EF4-FFF2-40B4-BE49-F238E27FC236}">
                <a16:creationId xmlns:a16="http://schemas.microsoft.com/office/drawing/2014/main" id="{F1CB730F-C1A6-4F10-9698-E6745F1CD27B}"/>
              </a:ext>
            </a:extLst>
          </p:cNvPr>
          <p:cNvCxnSpPr>
            <a:cxnSpLocks noChangeShapeType="1"/>
            <a:stCxn id="15373" idx="0"/>
            <a:endCxn id="15370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5" name="AutoShape 5">
            <a:extLst>
              <a:ext uri="{FF2B5EF4-FFF2-40B4-BE49-F238E27FC236}">
                <a16:creationId xmlns:a16="http://schemas.microsoft.com/office/drawing/2014/main" id="{5E8FC731-00BE-4505-9633-C50CB83AB290}"/>
              </a:ext>
            </a:extLst>
          </p:cNvPr>
          <p:cNvCxnSpPr>
            <a:cxnSpLocks noChangeShapeType="1"/>
            <a:stCxn id="15374" idx="0"/>
            <a:endCxn id="15370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6" name="AutoShape 6">
            <a:extLst>
              <a:ext uri="{FF2B5EF4-FFF2-40B4-BE49-F238E27FC236}">
                <a16:creationId xmlns:a16="http://schemas.microsoft.com/office/drawing/2014/main" id="{6446477D-CC1C-4A17-B616-F0F48E99A5E8}"/>
              </a:ext>
            </a:extLst>
          </p:cNvPr>
          <p:cNvCxnSpPr>
            <a:cxnSpLocks noChangeShapeType="1"/>
            <a:stCxn id="15378" idx="0"/>
            <a:endCxn id="15373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7" name="AutoShape 7">
            <a:extLst>
              <a:ext uri="{FF2B5EF4-FFF2-40B4-BE49-F238E27FC236}">
                <a16:creationId xmlns:a16="http://schemas.microsoft.com/office/drawing/2014/main" id="{063DBF15-CCC3-4365-AF6F-93A6780DFB74}"/>
              </a:ext>
            </a:extLst>
          </p:cNvPr>
          <p:cNvCxnSpPr>
            <a:cxnSpLocks noChangeShapeType="1"/>
            <a:stCxn id="15380" idx="0"/>
            <a:endCxn id="15374" idx="2"/>
          </p:cNvCxnSpPr>
          <p:nvPr/>
        </p:nvCxnSpPr>
        <p:spPr bwMode="auto">
          <a:xfrm flipV="1">
            <a:off x="3462340" y="4660106"/>
            <a:ext cx="36076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8" name="AutoShape 8">
            <a:extLst>
              <a:ext uri="{FF2B5EF4-FFF2-40B4-BE49-F238E27FC236}">
                <a16:creationId xmlns:a16="http://schemas.microsoft.com/office/drawing/2014/main" id="{8909E9E4-4FB2-4A8B-81CB-225E6ABC8366}"/>
              </a:ext>
            </a:extLst>
          </p:cNvPr>
          <p:cNvCxnSpPr>
            <a:cxnSpLocks noChangeShapeType="1"/>
            <a:stCxn id="15373" idx="2"/>
            <a:endCxn id="15379" idx="0"/>
          </p:cNvCxnSpPr>
          <p:nvPr/>
        </p:nvCxnSpPr>
        <p:spPr bwMode="auto">
          <a:xfrm>
            <a:off x="22205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9" name="AutoShape 9">
            <a:extLst>
              <a:ext uri="{FF2B5EF4-FFF2-40B4-BE49-F238E27FC236}">
                <a16:creationId xmlns:a16="http://schemas.microsoft.com/office/drawing/2014/main" id="{384A7A6B-191A-4A3C-872A-5CEE57A082AF}"/>
              </a:ext>
            </a:extLst>
          </p:cNvPr>
          <p:cNvCxnSpPr>
            <a:cxnSpLocks noChangeShapeType="1"/>
            <a:stCxn id="15374" idx="2"/>
            <a:endCxn id="15381" idx="0"/>
          </p:cNvCxnSpPr>
          <p:nvPr/>
        </p:nvCxnSpPr>
        <p:spPr bwMode="auto">
          <a:xfrm>
            <a:off x="3821909" y="4660106"/>
            <a:ext cx="37861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70" name="AutoShape 10">
            <a:extLst>
              <a:ext uri="{FF2B5EF4-FFF2-40B4-BE49-F238E27FC236}">
                <a16:creationId xmlns:a16="http://schemas.microsoft.com/office/drawing/2014/main" id="{0BB9F623-9A91-40C7-92AD-AE1BAEAE5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               </a:t>
            </a:r>
          </a:p>
        </p:txBody>
      </p:sp>
      <p:sp>
        <p:nvSpPr>
          <p:cNvPr id="15371" name="AutoShape 11">
            <a:extLst>
              <a:ext uri="{FF2B5EF4-FFF2-40B4-BE49-F238E27FC236}">
                <a16:creationId xmlns:a16="http://schemas.microsoft.com/office/drawing/2014/main" id="{7D55568F-FB6D-4CBC-97D7-2DC59E3FF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grpSp>
        <p:nvGrpSpPr>
          <p:cNvPr id="15372" name="Group 12">
            <a:extLst>
              <a:ext uri="{FF2B5EF4-FFF2-40B4-BE49-F238E27FC236}">
                <a16:creationId xmlns:a16="http://schemas.microsoft.com/office/drawing/2014/main" id="{5317875A-2FD4-45F7-AD14-66E2388FDAC9}"/>
              </a:ext>
            </a:extLst>
          </p:cNvPr>
          <p:cNvGrpSpPr>
            <a:grpSpLocks/>
          </p:cNvGrpSpPr>
          <p:nvPr/>
        </p:nvGrpSpPr>
        <p:grpSpPr bwMode="auto">
          <a:xfrm>
            <a:off x="1700212" y="4339828"/>
            <a:ext cx="5995988" cy="319088"/>
            <a:chOff x="468" y="2925"/>
            <a:chExt cx="5036" cy="268"/>
          </a:xfrm>
        </p:grpSpPr>
        <p:sp>
          <p:nvSpPr>
            <p:cNvPr id="15373" name="AutoShape 13">
              <a:extLst>
                <a:ext uri="{FF2B5EF4-FFF2-40B4-BE49-F238E27FC236}">
                  <a16:creationId xmlns:a16="http://schemas.microsoft.com/office/drawing/2014/main" id="{06E649C7-3EB2-4497-A12E-20E362160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74" name="AutoShape 14">
              <a:extLst>
                <a:ext uri="{FF2B5EF4-FFF2-40B4-BE49-F238E27FC236}">
                  <a16:creationId xmlns:a16="http://schemas.microsoft.com/office/drawing/2014/main" id="{ACE52DE6-4E2C-4491-8D46-85C2BC8E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75" name="AutoShape 15">
              <a:extLst>
                <a:ext uri="{FF2B5EF4-FFF2-40B4-BE49-F238E27FC236}">
                  <a16:creationId xmlns:a16="http://schemas.microsoft.com/office/drawing/2014/main" id="{4D531354-7D33-4186-83DB-3E03E736C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" y="2925"/>
              <a:ext cx="873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76" name="AutoShape 16">
              <a:extLst>
                <a:ext uri="{FF2B5EF4-FFF2-40B4-BE49-F238E27FC236}">
                  <a16:creationId xmlns:a16="http://schemas.microsoft.com/office/drawing/2014/main" id="{12327A1D-FCF2-40BA-9920-E001DFA33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3" y="2925"/>
              <a:ext cx="941" cy="268"/>
            </a:xfrm>
            <a:prstGeom prst="roundRect">
              <a:avLst>
                <a:gd name="adj" fmla="val 16667"/>
              </a:avLst>
            </a:prstGeom>
            <a:solidFill>
              <a:srgbClr val="99CC99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15377" name="Group 17">
            <a:extLst>
              <a:ext uri="{FF2B5EF4-FFF2-40B4-BE49-F238E27FC236}">
                <a16:creationId xmlns:a16="http://schemas.microsoft.com/office/drawing/2014/main" id="{A2670D9A-635C-4625-A1CF-D818A84D6AAB}"/>
              </a:ext>
            </a:extLst>
          </p:cNvPr>
          <p:cNvGrpSpPr>
            <a:grpSpLocks/>
          </p:cNvGrpSpPr>
          <p:nvPr/>
        </p:nvGrpSpPr>
        <p:grpSpPr bwMode="auto">
          <a:xfrm>
            <a:off x="1600203" y="5108972"/>
            <a:ext cx="6171010" cy="319088"/>
            <a:chOff x="384" y="3571"/>
            <a:chExt cx="5183" cy="268"/>
          </a:xfrm>
        </p:grpSpPr>
        <p:sp>
          <p:nvSpPr>
            <p:cNvPr id="15378" name="AutoShape 18">
              <a:extLst>
                <a:ext uri="{FF2B5EF4-FFF2-40B4-BE49-F238E27FC236}">
                  <a16:creationId xmlns:a16="http://schemas.microsoft.com/office/drawing/2014/main" id="{33DC6DE1-B48B-41AB-8129-9D69AEE1B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79" name="AutoShape 19">
              <a:extLst>
                <a:ext uri="{FF2B5EF4-FFF2-40B4-BE49-F238E27FC236}">
                  <a16:creationId xmlns:a16="http://schemas.microsoft.com/office/drawing/2014/main" id="{8417B966-D563-4249-A053-49D77EFCE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80" name="AutoShape 20">
              <a:extLst>
                <a:ext uri="{FF2B5EF4-FFF2-40B4-BE49-F238E27FC236}">
                  <a16:creationId xmlns:a16="http://schemas.microsoft.com/office/drawing/2014/main" id="{CAB45F2B-4EC6-4846-AC8E-017D9F547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81" name="AutoShape 21">
              <a:extLst>
                <a:ext uri="{FF2B5EF4-FFF2-40B4-BE49-F238E27FC236}">
                  <a16:creationId xmlns:a16="http://schemas.microsoft.com/office/drawing/2014/main" id="{405A8A1D-FB5C-4A2D-9055-81700F166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82" name="AutoShape 22">
              <a:extLst>
                <a:ext uri="{FF2B5EF4-FFF2-40B4-BE49-F238E27FC236}">
                  <a16:creationId xmlns:a16="http://schemas.microsoft.com/office/drawing/2014/main" id="{80CB7276-0D46-47AB-BB07-BE70377B1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83" name="AutoShape 23">
              <a:extLst>
                <a:ext uri="{FF2B5EF4-FFF2-40B4-BE49-F238E27FC236}">
                  <a16:creationId xmlns:a16="http://schemas.microsoft.com/office/drawing/2014/main" id="{4F720179-355E-432C-A464-255F134E5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84" name="AutoShape 24">
              <a:extLst>
                <a:ext uri="{FF2B5EF4-FFF2-40B4-BE49-F238E27FC236}">
                  <a16:creationId xmlns:a16="http://schemas.microsoft.com/office/drawing/2014/main" id="{A3B53942-EF3C-4ADE-A41A-D39B96B7E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85" name="AutoShape 25">
              <a:extLst>
                <a:ext uri="{FF2B5EF4-FFF2-40B4-BE49-F238E27FC236}">
                  <a16:creationId xmlns:a16="http://schemas.microsoft.com/office/drawing/2014/main" id="{1060360F-1DD8-4FB5-96F2-50FCD4EBC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cxnSp>
        <p:nvCxnSpPr>
          <p:cNvPr id="15386" name="AutoShape 26">
            <a:extLst>
              <a:ext uri="{FF2B5EF4-FFF2-40B4-BE49-F238E27FC236}">
                <a16:creationId xmlns:a16="http://schemas.microsoft.com/office/drawing/2014/main" id="{156E7713-B1C6-4928-A29B-9E5AB50FB311}"/>
              </a:ext>
            </a:extLst>
          </p:cNvPr>
          <p:cNvCxnSpPr>
            <a:cxnSpLocks noChangeShapeType="1"/>
            <a:stCxn id="15375" idx="0"/>
            <a:endCxn id="15371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7" name="AutoShape 27">
            <a:extLst>
              <a:ext uri="{FF2B5EF4-FFF2-40B4-BE49-F238E27FC236}">
                <a16:creationId xmlns:a16="http://schemas.microsoft.com/office/drawing/2014/main" id="{ADEE1834-69AB-494D-9BCD-DB9CEF2E2770}"/>
              </a:ext>
            </a:extLst>
          </p:cNvPr>
          <p:cNvCxnSpPr>
            <a:cxnSpLocks noChangeShapeType="1"/>
            <a:stCxn id="15376" idx="0"/>
            <a:endCxn id="15371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8" name="AutoShape 28">
            <a:extLst>
              <a:ext uri="{FF2B5EF4-FFF2-40B4-BE49-F238E27FC236}">
                <a16:creationId xmlns:a16="http://schemas.microsoft.com/office/drawing/2014/main" id="{B889C61C-8D22-41E7-B891-4302628E1D91}"/>
              </a:ext>
            </a:extLst>
          </p:cNvPr>
          <p:cNvCxnSpPr>
            <a:cxnSpLocks noChangeShapeType="1"/>
            <a:stCxn id="15382" idx="0"/>
            <a:endCxn id="15375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89" name="AutoShape 29">
            <a:extLst>
              <a:ext uri="{FF2B5EF4-FFF2-40B4-BE49-F238E27FC236}">
                <a16:creationId xmlns:a16="http://schemas.microsoft.com/office/drawing/2014/main" id="{A8584801-049B-4992-AD5D-668A6FAE6329}"/>
              </a:ext>
            </a:extLst>
          </p:cNvPr>
          <p:cNvCxnSpPr>
            <a:cxnSpLocks noChangeShapeType="1"/>
            <a:stCxn id="15384" idx="0"/>
            <a:endCxn id="15376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90" name="AutoShape 30">
            <a:extLst>
              <a:ext uri="{FF2B5EF4-FFF2-40B4-BE49-F238E27FC236}">
                <a16:creationId xmlns:a16="http://schemas.microsoft.com/office/drawing/2014/main" id="{09B1FC6B-E95E-4776-A95C-9046D1D61C62}"/>
              </a:ext>
            </a:extLst>
          </p:cNvPr>
          <p:cNvCxnSpPr>
            <a:cxnSpLocks noChangeShapeType="1"/>
            <a:stCxn id="15375" idx="2"/>
            <a:endCxn id="15383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91" name="AutoShape 31">
            <a:extLst>
              <a:ext uri="{FF2B5EF4-FFF2-40B4-BE49-F238E27FC236}">
                <a16:creationId xmlns:a16="http://schemas.microsoft.com/office/drawing/2014/main" id="{8668371E-CF11-4C8D-8E7D-9C8319A45EBA}"/>
              </a:ext>
            </a:extLst>
          </p:cNvPr>
          <p:cNvCxnSpPr>
            <a:cxnSpLocks noChangeShapeType="1"/>
            <a:stCxn id="15376" idx="2"/>
            <a:endCxn id="15385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92" name="AutoShape 32">
            <a:extLst>
              <a:ext uri="{FF2B5EF4-FFF2-40B4-BE49-F238E27FC236}">
                <a16:creationId xmlns:a16="http://schemas.microsoft.com/office/drawing/2014/main" id="{D4CFE67B-6265-448E-9B25-6336AFF1F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                  </a:t>
            </a:r>
          </a:p>
        </p:txBody>
      </p:sp>
      <p:cxnSp>
        <p:nvCxnSpPr>
          <p:cNvPr id="15393" name="AutoShape 33">
            <a:extLst>
              <a:ext uri="{FF2B5EF4-FFF2-40B4-BE49-F238E27FC236}">
                <a16:creationId xmlns:a16="http://schemas.microsoft.com/office/drawing/2014/main" id="{D15B8998-4761-45A9-8673-65651715BD13}"/>
              </a:ext>
            </a:extLst>
          </p:cNvPr>
          <p:cNvCxnSpPr>
            <a:cxnSpLocks noChangeShapeType="1"/>
            <a:stCxn id="15370" idx="0"/>
            <a:endCxn id="15392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94" name="AutoShape 34">
            <a:extLst>
              <a:ext uri="{FF2B5EF4-FFF2-40B4-BE49-F238E27FC236}">
                <a16:creationId xmlns:a16="http://schemas.microsoft.com/office/drawing/2014/main" id="{9A95A173-AD37-49AD-AA1B-9A04588389F6}"/>
              </a:ext>
            </a:extLst>
          </p:cNvPr>
          <p:cNvCxnSpPr>
            <a:cxnSpLocks noChangeShapeType="1"/>
            <a:stCxn id="15371" idx="0"/>
            <a:endCxn id="15392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95" name="Line 35">
            <a:extLst>
              <a:ext uri="{FF2B5EF4-FFF2-40B4-BE49-F238E27FC236}">
                <a16:creationId xmlns:a16="http://schemas.microsoft.com/office/drawing/2014/main" id="{D5C65A50-3B27-4021-A9F3-81A8EAF3A9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0613" y="3257550"/>
            <a:ext cx="402431" cy="114300"/>
          </a:xfrm>
          <a:prstGeom prst="line">
            <a:avLst/>
          </a:prstGeom>
          <a:noFill/>
          <a:ln w="76320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EC520CCB-08DC-41ED-ACB4-610644964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106" y="5610734"/>
            <a:ext cx="440531" cy="37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b" anchorCtr="1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buClrTx/>
              <a:buFontTx/>
              <a:buNone/>
            </a:pPr>
            <a:fld id="{46FF8F2D-9AAE-478B-B846-54D5513B993F}" type="slidenum">
              <a:rPr lang="en-US" altLang="en-US" sz="1950" b="1">
                <a:solidFill>
                  <a:srgbClr val="FFFFFF"/>
                </a:solidFill>
                <a:latin typeface="Arial" panose="020B0604020202020204" pitchFamily="34" charset="0"/>
              </a:rPr>
              <a:pPr>
                <a:buClrTx/>
                <a:buFontTx/>
                <a:buNone/>
              </a:pPr>
              <a:t>9</a:t>
            </a:fld>
            <a:endParaRPr lang="en-US" altLang="en-US" sz="195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E69AB68F-762E-4886-ADDA-C87FDBDF8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98535"/>
            <a:ext cx="6000750" cy="43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en-US" sz="2700" b="1" dirty="0">
                <a:solidFill>
                  <a:srgbClr val="F0262B"/>
                </a:solidFill>
                <a:latin typeface="Arial" panose="020B0604020202020204" pitchFamily="34" charset="0"/>
              </a:rPr>
              <a:t>Execution Example (cont.)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258D72E9-EC43-4CA6-9BBC-AEE63FA47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2286003"/>
            <a:ext cx="5829300" cy="38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>
              <a:spcBef>
                <a:spcPts val="525"/>
              </a:spcBef>
              <a:buClr>
                <a:srgbClr val="003366"/>
              </a:buClr>
              <a:buSzPct val="75000"/>
              <a:buFont typeface="Wingdings" panose="05000000000000000000" pitchFamily="2" charset="2"/>
              <a:buChar char=""/>
            </a:pPr>
            <a:r>
              <a:rPr lang="en-US" altLang="en-US" sz="2100">
                <a:latin typeface="Arial" panose="020B0604020202020204" pitchFamily="34" charset="0"/>
              </a:rPr>
              <a:t>Recursive call, partition</a:t>
            </a:r>
          </a:p>
        </p:txBody>
      </p:sp>
      <p:cxnSp>
        <p:nvCxnSpPr>
          <p:cNvPr id="16388" name="AutoShape 4">
            <a:extLst>
              <a:ext uri="{FF2B5EF4-FFF2-40B4-BE49-F238E27FC236}">
                <a16:creationId xmlns:a16="http://schemas.microsoft.com/office/drawing/2014/main" id="{97B62FAF-3EE0-47C5-B6A1-BD84CA7E9DE0}"/>
              </a:ext>
            </a:extLst>
          </p:cNvPr>
          <p:cNvCxnSpPr>
            <a:cxnSpLocks noChangeShapeType="1"/>
            <a:stCxn id="16396" idx="0"/>
            <a:endCxn id="16394" idx="2"/>
          </p:cNvCxnSpPr>
          <p:nvPr/>
        </p:nvCxnSpPr>
        <p:spPr bwMode="auto">
          <a:xfrm flipV="1">
            <a:off x="22205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89" name="AutoShape 5">
            <a:extLst>
              <a:ext uri="{FF2B5EF4-FFF2-40B4-BE49-F238E27FC236}">
                <a16:creationId xmlns:a16="http://schemas.microsoft.com/office/drawing/2014/main" id="{DB33ADAB-99E1-4328-AD48-E07444580EA2}"/>
              </a:ext>
            </a:extLst>
          </p:cNvPr>
          <p:cNvCxnSpPr>
            <a:cxnSpLocks noChangeShapeType="1"/>
            <a:stCxn id="16397" idx="0"/>
            <a:endCxn id="16394" idx="2"/>
          </p:cNvCxnSpPr>
          <p:nvPr/>
        </p:nvCxnSpPr>
        <p:spPr bwMode="auto">
          <a:xfrm flipH="1" flipV="1">
            <a:off x="30218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0" name="AutoShape 6">
            <a:extLst>
              <a:ext uri="{FF2B5EF4-FFF2-40B4-BE49-F238E27FC236}">
                <a16:creationId xmlns:a16="http://schemas.microsoft.com/office/drawing/2014/main" id="{08E8E7F2-69B1-4580-A925-FF155B8579CE}"/>
              </a:ext>
            </a:extLst>
          </p:cNvPr>
          <p:cNvCxnSpPr>
            <a:cxnSpLocks noChangeShapeType="1"/>
            <a:stCxn id="16401" idx="0"/>
            <a:endCxn id="16396" idx="2"/>
          </p:cNvCxnSpPr>
          <p:nvPr/>
        </p:nvCxnSpPr>
        <p:spPr bwMode="auto">
          <a:xfrm flipV="1">
            <a:off x="18704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1" name="AutoShape 7">
            <a:extLst>
              <a:ext uri="{FF2B5EF4-FFF2-40B4-BE49-F238E27FC236}">
                <a16:creationId xmlns:a16="http://schemas.microsoft.com/office/drawing/2014/main" id="{80E5B9EE-EFB5-4F88-AEFC-4A6E69EDE508}"/>
              </a:ext>
            </a:extLst>
          </p:cNvPr>
          <p:cNvCxnSpPr>
            <a:cxnSpLocks noChangeShapeType="1"/>
            <a:stCxn id="16403" idx="0"/>
            <a:endCxn id="16397" idx="2"/>
          </p:cNvCxnSpPr>
          <p:nvPr/>
        </p:nvCxnSpPr>
        <p:spPr bwMode="auto">
          <a:xfrm flipV="1">
            <a:off x="3462340" y="4660106"/>
            <a:ext cx="36076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2" name="AutoShape 8">
            <a:extLst>
              <a:ext uri="{FF2B5EF4-FFF2-40B4-BE49-F238E27FC236}">
                <a16:creationId xmlns:a16="http://schemas.microsoft.com/office/drawing/2014/main" id="{C6C479C7-57CC-4C8C-B98D-452440FB64F8}"/>
              </a:ext>
            </a:extLst>
          </p:cNvPr>
          <p:cNvCxnSpPr>
            <a:cxnSpLocks noChangeShapeType="1"/>
            <a:stCxn id="16396" idx="2"/>
            <a:endCxn id="16402" idx="0"/>
          </p:cNvCxnSpPr>
          <p:nvPr/>
        </p:nvCxnSpPr>
        <p:spPr bwMode="auto">
          <a:xfrm>
            <a:off x="22205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3" name="AutoShape 9">
            <a:extLst>
              <a:ext uri="{FF2B5EF4-FFF2-40B4-BE49-F238E27FC236}">
                <a16:creationId xmlns:a16="http://schemas.microsoft.com/office/drawing/2014/main" id="{15A7AEF2-6445-46DF-BFAC-04FAA986CC36}"/>
              </a:ext>
            </a:extLst>
          </p:cNvPr>
          <p:cNvCxnSpPr>
            <a:cxnSpLocks noChangeShapeType="1"/>
            <a:stCxn id="16397" idx="2"/>
            <a:endCxn id="16404" idx="0"/>
          </p:cNvCxnSpPr>
          <p:nvPr/>
        </p:nvCxnSpPr>
        <p:spPr bwMode="auto">
          <a:xfrm>
            <a:off x="3821909" y="4660106"/>
            <a:ext cx="37861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4" name="AutoShape 10">
            <a:extLst>
              <a:ext uri="{FF2B5EF4-FFF2-40B4-BE49-F238E27FC236}">
                <a16:creationId xmlns:a16="http://schemas.microsoft.com/office/drawing/2014/main" id="{2FF1D6C8-2012-4F12-A2F6-84D8FFC6F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 7  2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9  4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         </a:t>
            </a:r>
          </a:p>
        </p:txBody>
      </p:sp>
      <p:sp>
        <p:nvSpPr>
          <p:cNvPr id="16395" name="AutoShape 11">
            <a:extLst>
              <a:ext uri="{FF2B5EF4-FFF2-40B4-BE49-F238E27FC236}">
                <a16:creationId xmlns:a16="http://schemas.microsoft.com/office/drawing/2014/main" id="{ECD23992-C0EC-4200-A511-91F6F92D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675" y="3570687"/>
            <a:ext cx="19216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6396" name="AutoShape 12">
            <a:extLst>
              <a:ext uri="{FF2B5EF4-FFF2-40B4-BE49-F238E27FC236}">
                <a16:creationId xmlns:a16="http://schemas.microsoft.com/office/drawing/2014/main" id="{2DE82268-66F1-4CAC-9629-B35763ABE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3816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2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  <a:r>
              <a:rPr lang="en-US" altLang="en-US" sz="1350" b="1">
                <a:solidFill>
                  <a:srgbClr val="99CC99"/>
                </a:solidFill>
                <a:latin typeface="Tahoma" panose="020B0604030504040204" pitchFamily="34" charset="0"/>
              </a:rPr>
              <a:t>         </a:t>
            </a:r>
          </a:p>
        </p:txBody>
      </p:sp>
      <p:sp>
        <p:nvSpPr>
          <p:cNvPr id="16397" name="AutoShape 13">
            <a:extLst>
              <a:ext uri="{FF2B5EF4-FFF2-40B4-BE49-F238E27FC236}">
                <a16:creationId xmlns:a16="http://schemas.microsoft.com/office/drawing/2014/main" id="{47F0B184-8D1C-4957-AAB7-68A4CACDF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1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6398" name="AutoShape 14">
            <a:extLst>
              <a:ext uri="{FF2B5EF4-FFF2-40B4-BE49-F238E27FC236}">
                <a16:creationId xmlns:a16="http://schemas.microsoft.com/office/drawing/2014/main" id="{EC5CA0F2-FCBA-4B37-AEE6-65F0C71DF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5" y="4339831"/>
            <a:ext cx="1040606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6399" name="AutoShape 15">
            <a:extLst>
              <a:ext uri="{FF2B5EF4-FFF2-40B4-BE49-F238E27FC236}">
                <a16:creationId xmlns:a16="http://schemas.microsoft.com/office/drawing/2014/main" id="{B55F8784-9B65-40D3-83A1-77FEFB021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825" y="4339831"/>
            <a:ext cx="1121569" cy="320278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</a:t>
            </a:r>
          </a:p>
        </p:txBody>
      </p:sp>
      <p:grpSp>
        <p:nvGrpSpPr>
          <p:cNvPr id="16400" name="Group 16">
            <a:extLst>
              <a:ext uri="{FF2B5EF4-FFF2-40B4-BE49-F238E27FC236}">
                <a16:creationId xmlns:a16="http://schemas.microsoft.com/office/drawing/2014/main" id="{BFB85B2E-4102-4BA5-ADF1-7612B24705B7}"/>
              </a:ext>
            </a:extLst>
          </p:cNvPr>
          <p:cNvGrpSpPr>
            <a:grpSpLocks/>
          </p:cNvGrpSpPr>
          <p:nvPr/>
        </p:nvGrpSpPr>
        <p:grpSpPr bwMode="auto">
          <a:xfrm>
            <a:off x="1600203" y="5108972"/>
            <a:ext cx="6171010" cy="319088"/>
            <a:chOff x="384" y="3571"/>
            <a:chExt cx="5183" cy="268"/>
          </a:xfrm>
        </p:grpSpPr>
        <p:sp>
          <p:nvSpPr>
            <p:cNvPr id="16401" name="AutoShape 17">
              <a:extLst>
                <a:ext uri="{FF2B5EF4-FFF2-40B4-BE49-F238E27FC236}">
                  <a16:creationId xmlns:a16="http://schemas.microsoft.com/office/drawing/2014/main" id="{2AF2C616-984D-421C-813F-6AF15BDE7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2" name="AutoShape 18">
              <a:extLst>
                <a:ext uri="{FF2B5EF4-FFF2-40B4-BE49-F238E27FC236}">
                  <a16:creationId xmlns:a16="http://schemas.microsoft.com/office/drawing/2014/main" id="{C40E4FD3-D088-4B7F-9368-B7D553052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3" name="AutoShape 19">
              <a:extLst>
                <a:ext uri="{FF2B5EF4-FFF2-40B4-BE49-F238E27FC236}">
                  <a16:creationId xmlns:a16="http://schemas.microsoft.com/office/drawing/2014/main" id="{9094AADE-C473-4C4C-8FDD-A07112A14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4" name="AutoShape 20">
              <a:extLst>
                <a:ext uri="{FF2B5EF4-FFF2-40B4-BE49-F238E27FC236}">
                  <a16:creationId xmlns:a16="http://schemas.microsoft.com/office/drawing/2014/main" id="{A571879D-4F4F-4947-938C-AB9EC6DEB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5" name="AutoShape 21">
              <a:extLst>
                <a:ext uri="{FF2B5EF4-FFF2-40B4-BE49-F238E27FC236}">
                  <a16:creationId xmlns:a16="http://schemas.microsoft.com/office/drawing/2014/main" id="{3942984D-EC06-488A-8AB1-9C900338C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71"/>
              <a:ext cx="453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6" name="AutoShape 22">
              <a:extLst>
                <a:ext uri="{FF2B5EF4-FFF2-40B4-BE49-F238E27FC236}">
                  <a16:creationId xmlns:a16="http://schemas.microsoft.com/office/drawing/2014/main" id="{3B31263A-760B-48D4-A829-BB756098B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3571"/>
              <a:ext cx="436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7" name="AutoShape 23">
              <a:extLst>
                <a:ext uri="{FF2B5EF4-FFF2-40B4-BE49-F238E27FC236}">
                  <a16:creationId xmlns:a16="http://schemas.microsoft.com/office/drawing/2014/main" id="{AF2BA5EF-52CF-44F1-BA7C-1B90E529C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571"/>
              <a:ext cx="444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sp>
          <p:nvSpPr>
            <p:cNvPr id="16408" name="AutoShape 24">
              <a:extLst>
                <a:ext uri="{FF2B5EF4-FFF2-40B4-BE49-F238E27FC236}">
                  <a16:creationId xmlns:a16="http://schemas.microsoft.com/office/drawing/2014/main" id="{4E9A5862-5ECE-4AD9-BAB2-7A63C4DA1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5" y="3571"/>
              <a:ext cx="432" cy="268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19080">
              <a:solidFill>
                <a:srgbClr val="0033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3366"/>
                  </a:solidFill>
                  <a:latin typeface="Times New Roman" panose="02020603050405020304" pitchFamily="18" charset="0"/>
                  <a:cs typeface="Droid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350">
                  <a:solidFill>
                    <a:srgbClr val="CC99FF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</p:grpSp>
      <p:cxnSp>
        <p:nvCxnSpPr>
          <p:cNvPr id="16409" name="AutoShape 25">
            <a:extLst>
              <a:ext uri="{FF2B5EF4-FFF2-40B4-BE49-F238E27FC236}">
                <a16:creationId xmlns:a16="http://schemas.microsoft.com/office/drawing/2014/main" id="{CCCFD929-3B90-4295-8F10-7A67B4FEFBF5}"/>
              </a:ext>
            </a:extLst>
          </p:cNvPr>
          <p:cNvCxnSpPr>
            <a:cxnSpLocks noChangeShapeType="1"/>
            <a:stCxn id="16398" idx="0"/>
            <a:endCxn id="16395" idx="2"/>
          </p:cNvCxnSpPr>
          <p:nvPr/>
        </p:nvCxnSpPr>
        <p:spPr bwMode="auto">
          <a:xfrm flipV="1">
            <a:off x="5535219" y="3890963"/>
            <a:ext cx="80129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0" name="AutoShape 26">
            <a:extLst>
              <a:ext uri="{FF2B5EF4-FFF2-40B4-BE49-F238E27FC236}">
                <a16:creationId xmlns:a16="http://schemas.microsoft.com/office/drawing/2014/main" id="{B56E8109-D9DA-4592-9356-C5A9818CE437}"/>
              </a:ext>
            </a:extLst>
          </p:cNvPr>
          <p:cNvCxnSpPr>
            <a:cxnSpLocks noChangeShapeType="1"/>
            <a:stCxn id="16399" idx="0"/>
            <a:endCxn id="16395" idx="2"/>
          </p:cNvCxnSpPr>
          <p:nvPr/>
        </p:nvCxnSpPr>
        <p:spPr bwMode="auto">
          <a:xfrm flipH="1" flipV="1">
            <a:off x="6336506" y="3890963"/>
            <a:ext cx="8001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1" name="AutoShape 27">
            <a:extLst>
              <a:ext uri="{FF2B5EF4-FFF2-40B4-BE49-F238E27FC236}">
                <a16:creationId xmlns:a16="http://schemas.microsoft.com/office/drawing/2014/main" id="{C47C4C44-202B-4496-AAF3-72A229FD4E71}"/>
              </a:ext>
            </a:extLst>
          </p:cNvPr>
          <p:cNvCxnSpPr>
            <a:cxnSpLocks noChangeShapeType="1"/>
            <a:stCxn id="16405" idx="0"/>
            <a:endCxn id="16398" idx="2"/>
          </p:cNvCxnSpPr>
          <p:nvPr/>
        </p:nvCxnSpPr>
        <p:spPr bwMode="auto">
          <a:xfrm flipV="1">
            <a:off x="5185175" y="4660106"/>
            <a:ext cx="350044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2" name="AutoShape 28">
            <a:extLst>
              <a:ext uri="{FF2B5EF4-FFF2-40B4-BE49-F238E27FC236}">
                <a16:creationId xmlns:a16="http://schemas.microsoft.com/office/drawing/2014/main" id="{4536E022-8DBD-4DEC-8D05-D0210EA7DDA4}"/>
              </a:ext>
            </a:extLst>
          </p:cNvPr>
          <p:cNvCxnSpPr>
            <a:cxnSpLocks noChangeShapeType="1"/>
            <a:stCxn id="16407" idx="0"/>
            <a:endCxn id="16399" idx="2"/>
          </p:cNvCxnSpPr>
          <p:nvPr/>
        </p:nvCxnSpPr>
        <p:spPr bwMode="auto">
          <a:xfrm flipV="1">
            <a:off x="6775847" y="4660106"/>
            <a:ext cx="36075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3" name="AutoShape 29">
            <a:extLst>
              <a:ext uri="{FF2B5EF4-FFF2-40B4-BE49-F238E27FC236}">
                <a16:creationId xmlns:a16="http://schemas.microsoft.com/office/drawing/2014/main" id="{60586D22-062A-433F-BD7F-7200B2AA9F3A}"/>
              </a:ext>
            </a:extLst>
          </p:cNvPr>
          <p:cNvCxnSpPr>
            <a:cxnSpLocks noChangeShapeType="1"/>
            <a:stCxn id="16398" idx="2"/>
            <a:endCxn id="16406" idx="0"/>
          </p:cNvCxnSpPr>
          <p:nvPr/>
        </p:nvCxnSpPr>
        <p:spPr bwMode="auto">
          <a:xfrm>
            <a:off x="5535216" y="4660106"/>
            <a:ext cx="381000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4" name="AutoShape 30">
            <a:extLst>
              <a:ext uri="{FF2B5EF4-FFF2-40B4-BE49-F238E27FC236}">
                <a16:creationId xmlns:a16="http://schemas.microsoft.com/office/drawing/2014/main" id="{96F3C96F-310A-47B7-8D78-A071146848A5}"/>
              </a:ext>
            </a:extLst>
          </p:cNvPr>
          <p:cNvCxnSpPr>
            <a:cxnSpLocks noChangeShapeType="1"/>
            <a:stCxn id="16399" idx="2"/>
            <a:endCxn id="16408" idx="0"/>
          </p:cNvCxnSpPr>
          <p:nvPr/>
        </p:nvCxnSpPr>
        <p:spPr bwMode="auto">
          <a:xfrm>
            <a:off x="7136606" y="4660106"/>
            <a:ext cx="377429" cy="448866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5" name="AutoShape 31">
            <a:extLst>
              <a:ext uri="{FF2B5EF4-FFF2-40B4-BE49-F238E27FC236}">
                <a16:creationId xmlns:a16="http://schemas.microsoft.com/office/drawing/2014/main" id="{A5849A3C-CAB8-4899-AC34-0FAAEA540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800353"/>
            <a:ext cx="3657600" cy="322660"/>
          </a:xfrm>
          <a:prstGeom prst="roundRect">
            <a:avLst>
              <a:gd name="adj" fmla="val 16667"/>
            </a:avLst>
          </a:prstGeom>
          <a:solidFill>
            <a:srgbClr val="99CC99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366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7  2  9  4 </a:t>
            </a:r>
            <a:r>
              <a:rPr lang="en-US" altLang="en-US" sz="1350" b="1">
                <a:solidFill>
                  <a:srgbClr val="006666"/>
                </a:solidFill>
                <a:latin typeface="Symbol" panose="05050102010706020507" pitchFamily="18" charset="2"/>
              </a:rPr>
              <a:t></a:t>
            </a:r>
            <a:r>
              <a:rPr lang="en-US" altLang="en-US" sz="1350">
                <a:latin typeface="Tahoma" panose="020B0604030504040204" pitchFamily="34" charset="0"/>
              </a:rPr>
              <a:t> 3  8  6  1</a:t>
            </a:r>
            <a:r>
              <a:rPr lang="en-US" altLang="en-US" sz="1350">
                <a:solidFill>
                  <a:srgbClr val="99CC99"/>
                </a:solidFill>
                <a:latin typeface="Tahoma" panose="020B0604030504040204" pitchFamily="34" charset="0"/>
              </a:rPr>
              <a:t>  </a:t>
            </a:r>
            <a:r>
              <a:rPr lang="en-US" altLang="en-US" sz="1800"/>
              <a:t>                                </a:t>
            </a:r>
          </a:p>
        </p:txBody>
      </p:sp>
      <p:cxnSp>
        <p:nvCxnSpPr>
          <p:cNvPr id="16416" name="AutoShape 32">
            <a:extLst>
              <a:ext uri="{FF2B5EF4-FFF2-40B4-BE49-F238E27FC236}">
                <a16:creationId xmlns:a16="http://schemas.microsoft.com/office/drawing/2014/main" id="{94082895-B2F6-4F10-BA2B-B0092EDD17DF}"/>
              </a:ext>
            </a:extLst>
          </p:cNvPr>
          <p:cNvCxnSpPr>
            <a:cxnSpLocks noChangeShapeType="1"/>
            <a:stCxn id="16394" idx="0"/>
            <a:endCxn id="16415" idx="2"/>
          </p:cNvCxnSpPr>
          <p:nvPr/>
        </p:nvCxnSpPr>
        <p:spPr bwMode="auto">
          <a:xfrm flipV="1">
            <a:off x="3021809" y="3123010"/>
            <a:ext cx="1664494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7" name="AutoShape 33">
            <a:extLst>
              <a:ext uri="{FF2B5EF4-FFF2-40B4-BE49-F238E27FC236}">
                <a16:creationId xmlns:a16="http://schemas.microsoft.com/office/drawing/2014/main" id="{E9DF0C8D-3A59-4695-AA96-5BA6FE4183EF}"/>
              </a:ext>
            </a:extLst>
          </p:cNvPr>
          <p:cNvCxnSpPr>
            <a:cxnSpLocks noChangeShapeType="1"/>
            <a:stCxn id="16395" idx="0"/>
            <a:endCxn id="16415" idx="2"/>
          </p:cNvCxnSpPr>
          <p:nvPr/>
        </p:nvCxnSpPr>
        <p:spPr bwMode="auto">
          <a:xfrm flipH="1" flipV="1">
            <a:off x="4686303" y="3123010"/>
            <a:ext cx="1650206" cy="447675"/>
          </a:xfrm>
          <a:prstGeom prst="straightConnector1">
            <a:avLst/>
          </a:prstGeom>
          <a:noFill/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8" name="Line 34">
            <a:extLst>
              <a:ext uri="{FF2B5EF4-FFF2-40B4-BE49-F238E27FC236}">
                <a16:creationId xmlns:a16="http://schemas.microsoft.com/office/drawing/2014/main" id="{0F564402-4608-444F-B39F-EBF28987BC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6213" y="4000500"/>
            <a:ext cx="402431" cy="228600"/>
          </a:xfrm>
          <a:prstGeom prst="line">
            <a:avLst/>
          </a:prstGeom>
          <a:noFill/>
          <a:ln w="76320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6BC744-9470-41EB-8E9C-CF190E556E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D6AFB67-9ED9-490E-8C69-CF98624F5F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2DD2FB-3BC5-4C0E-B011-4FB5CDCF30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1052</TotalTime>
  <Words>4174</Words>
  <Application>Microsoft Office PowerPoint</Application>
  <PresentationFormat>On-screen Show (4:3)</PresentationFormat>
  <Paragraphs>927</Paragraphs>
  <Slides>59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Arial</vt:lpstr>
      <vt:lpstr>Calibri</vt:lpstr>
      <vt:lpstr>Cambria</vt:lpstr>
      <vt:lpstr>Cambria Math</vt:lpstr>
      <vt:lpstr>Consolas</vt:lpstr>
      <vt:lpstr>Corbel</vt:lpstr>
      <vt:lpstr>Courier New</vt:lpstr>
      <vt:lpstr>Symbol</vt:lpstr>
      <vt:lpstr>Tahoma</vt:lpstr>
      <vt:lpstr>Times New Roman</vt:lpstr>
      <vt:lpstr>Wingdings</vt:lpstr>
      <vt:lpstr>Spectrum</vt:lpstr>
      <vt:lpstr>Complexity of conventional Sorting Algorithms</vt:lpstr>
      <vt:lpstr>Lecture Outline</vt:lpstr>
      <vt:lpstr>Divide and Conquer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Pritam Khan Boni</cp:lastModifiedBy>
  <cp:revision>37</cp:revision>
  <dcterms:created xsi:type="dcterms:W3CDTF">2018-12-10T17:20:29Z</dcterms:created>
  <dcterms:modified xsi:type="dcterms:W3CDTF">2023-07-04T06:46:26Z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