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79" r:id="rId7"/>
    <p:sldId id="280" r:id="rId8"/>
    <p:sldId id="299" r:id="rId9"/>
    <p:sldId id="300" r:id="rId10"/>
    <p:sldId id="301" r:id="rId11"/>
    <p:sldId id="302" r:id="rId12"/>
    <p:sldId id="450" r:id="rId13"/>
    <p:sldId id="304" r:id="rId14"/>
    <p:sldId id="305" r:id="rId15"/>
    <p:sldId id="306" r:id="rId16"/>
    <p:sldId id="443" r:id="rId17"/>
    <p:sldId id="435" r:id="rId18"/>
    <p:sldId id="436" r:id="rId19"/>
    <p:sldId id="437" r:id="rId20"/>
    <p:sldId id="439" r:id="rId21"/>
    <p:sldId id="440" r:id="rId22"/>
    <p:sldId id="441" r:id="rId23"/>
    <p:sldId id="442" r:id="rId24"/>
    <p:sldId id="308" r:id="rId25"/>
    <p:sldId id="444" r:id="rId26"/>
    <p:sldId id="445" r:id="rId27"/>
    <p:sldId id="446" r:id="rId28"/>
    <p:sldId id="447" r:id="rId29"/>
    <p:sldId id="448" r:id="rId30"/>
    <p:sldId id="449" r:id="rId31"/>
    <p:sldId id="433" r:id="rId32"/>
    <p:sldId id="309" r:id="rId33"/>
    <p:sldId id="311" r:id="rId34"/>
    <p:sldId id="451" r:id="rId35"/>
    <p:sldId id="425" r:id="rId36"/>
    <p:sldId id="432" r:id="rId37"/>
    <p:sldId id="416" r:id="rId38"/>
    <p:sldId id="426" r:id="rId39"/>
    <p:sldId id="417" r:id="rId40"/>
    <p:sldId id="418" r:id="rId41"/>
    <p:sldId id="419" r:id="rId42"/>
    <p:sldId id="430" r:id="rId43"/>
    <p:sldId id="313" r:id="rId44"/>
    <p:sldId id="314" r:id="rId45"/>
    <p:sldId id="315" r:id="rId46"/>
    <p:sldId id="428" r:id="rId47"/>
    <p:sldId id="427" r:id="rId48"/>
    <p:sldId id="431" r:id="rId49"/>
    <p:sldId id="316" r:id="rId50"/>
    <p:sldId id="317" r:id="rId51"/>
    <p:sldId id="318" r:id="rId52"/>
    <p:sldId id="319" r:id="rId53"/>
    <p:sldId id="320" r:id="rId54"/>
    <p:sldId id="321" r:id="rId55"/>
    <p:sldId id="264"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93" d="100"/>
          <a:sy n="93" d="100"/>
        </p:scale>
        <p:origin x="1162"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20545EE3-10E6-4934-9D51-5779A4A19012}"/>
    <pc:docChg chg="custSel addSld delSld modSld sldOrd">
      <pc:chgData name="Faruk Abdullah" userId="e52374dd587ef96a" providerId="LiveId" clId="{20545EE3-10E6-4934-9D51-5779A4A19012}" dt="2023-02-08T04:11:42.071" v="126" actId="20577"/>
      <pc:docMkLst>
        <pc:docMk/>
      </pc:docMkLst>
      <pc:sldChg chg="del">
        <pc:chgData name="Faruk Abdullah" userId="e52374dd587ef96a" providerId="LiveId" clId="{20545EE3-10E6-4934-9D51-5779A4A19012}" dt="2023-02-06T09:44:53.339" v="6" actId="47"/>
        <pc:sldMkLst>
          <pc:docMk/>
          <pc:sldMk cId="0" sldId="266"/>
        </pc:sldMkLst>
      </pc:sldChg>
      <pc:sldChg chg="del">
        <pc:chgData name="Faruk Abdullah" userId="e52374dd587ef96a" providerId="LiveId" clId="{20545EE3-10E6-4934-9D51-5779A4A19012}" dt="2023-02-06T09:43:25.556" v="2" actId="2696"/>
        <pc:sldMkLst>
          <pc:docMk/>
          <pc:sldMk cId="2213327231" sldId="290"/>
        </pc:sldMkLst>
      </pc:sldChg>
      <pc:sldChg chg="add">
        <pc:chgData name="Faruk Abdullah" userId="e52374dd587ef96a" providerId="LiveId" clId="{20545EE3-10E6-4934-9D51-5779A4A19012}" dt="2023-02-06T09:43:40.037" v="3"/>
        <pc:sldMkLst>
          <pc:docMk/>
          <pc:sldMk cId="2237859132" sldId="290"/>
        </pc:sldMkLst>
      </pc:sldChg>
      <pc:sldChg chg="del">
        <pc:chgData name="Faruk Abdullah" userId="e52374dd587ef96a" providerId="LiveId" clId="{20545EE3-10E6-4934-9D51-5779A4A19012}" dt="2023-02-06T09:43:25.556" v="2" actId="2696"/>
        <pc:sldMkLst>
          <pc:docMk/>
          <pc:sldMk cId="2264214486" sldId="291"/>
        </pc:sldMkLst>
      </pc:sldChg>
      <pc:sldChg chg="add">
        <pc:chgData name="Faruk Abdullah" userId="e52374dd587ef96a" providerId="LiveId" clId="{20545EE3-10E6-4934-9D51-5779A4A19012}" dt="2023-02-06T09:43:40.037" v="3"/>
        <pc:sldMkLst>
          <pc:docMk/>
          <pc:sldMk cId="2694494846" sldId="291"/>
        </pc:sldMkLst>
      </pc:sldChg>
      <pc:sldChg chg="add">
        <pc:chgData name="Faruk Abdullah" userId="e52374dd587ef96a" providerId="LiveId" clId="{20545EE3-10E6-4934-9D51-5779A4A19012}" dt="2023-02-06T09:43:40.037" v="3"/>
        <pc:sldMkLst>
          <pc:docMk/>
          <pc:sldMk cId="3200685438" sldId="292"/>
        </pc:sldMkLst>
      </pc:sldChg>
      <pc:sldChg chg="del">
        <pc:chgData name="Faruk Abdullah" userId="e52374dd587ef96a" providerId="LiveId" clId="{20545EE3-10E6-4934-9D51-5779A4A19012}" dt="2023-02-06T09:43:25.556" v="2" actId="2696"/>
        <pc:sldMkLst>
          <pc:docMk/>
          <pc:sldMk cId="4153271704" sldId="292"/>
        </pc:sldMkLst>
      </pc:sldChg>
      <pc:sldChg chg="add">
        <pc:chgData name="Faruk Abdullah" userId="e52374dd587ef96a" providerId="LiveId" clId="{20545EE3-10E6-4934-9D51-5779A4A19012}" dt="2023-02-06T09:43:40.037" v="3"/>
        <pc:sldMkLst>
          <pc:docMk/>
          <pc:sldMk cId="221482228" sldId="293"/>
        </pc:sldMkLst>
      </pc:sldChg>
      <pc:sldChg chg="del">
        <pc:chgData name="Faruk Abdullah" userId="e52374dd587ef96a" providerId="LiveId" clId="{20545EE3-10E6-4934-9D51-5779A4A19012}" dt="2023-02-06T09:43:25.556" v="2" actId="2696"/>
        <pc:sldMkLst>
          <pc:docMk/>
          <pc:sldMk cId="2293374648" sldId="293"/>
        </pc:sldMkLst>
      </pc:sldChg>
      <pc:sldChg chg="del">
        <pc:chgData name="Faruk Abdullah" userId="e52374dd587ef96a" providerId="LiveId" clId="{20545EE3-10E6-4934-9D51-5779A4A19012}" dt="2023-02-06T09:43:25.556" v="2" actId="2696"/>
        <pc:sldMkLst>
          <pc:docMk/>
          <pc:sldMk cId="1431943611" sldId="294"/>
        </pc:sldMkLst>
      </pc:sldChg>
      <pc:sldChg chg="add">
        <pc:chgData name="Faruk Abdullah" userId="e52374dd587ef96a" providerId="LiveId" clId="{20545EE3-10E6-4934-9D51-5779A4A19012}" dt="2023-02-06T09:43:40.037" v="3"/>
        <pc:sldMkLst>
          <pc:docMk/>
          <pc:sldMk cId="3837166349" sldId="294"/>
        </pc:sldMkLst>
      </pc:sldChg>
      <pc:sldChg chg="del">
        <pc:chgData name="Faruk Abdullah" userId="e52374dd587ef96a" providerId="LiveId" clId="{20545EE3-10E6-4934-9D51-5779A4A19012}" dt="2023-02-06T09:43:25.556" v="2" actId="2696"/>
        <pc:sldMkLst>
          <pc:docMk/>
          <pc:sldMk cId="622770808" sldId="295"/>
        </pc:sldMkLst>
      </pc:sldChg>
      <pc:sldChg chg="add">
        <pc:chgData name="Faruk Abdullah" userId="e52374dd587ef96a" providerId="LiveId" clId="{20545EE3-10E6-4934-9D51-5779A4A19012}" dt="2023-02-06T09:43:40.037" v="3"/>
        <pc:sldMkLst>
          <pc:docMk/>
          <pc:sldMk cId="1316592578" sldId="295"/>
        </pc:sldMkLst>
      </pc:sldChg>
      <pc:sldChg chg="del">
        <pc:chgData name="Faruk Abdullah" userId="e52374dd587ef96a" providerId="LiveId" clId="{20545EE3-10E6-4934-9D51-5779A4A19012}" dt="2023-02-06T09:43:25.556" v="2" actId="2696"/>
        <pc:sldMkLst>
          <pc:docMk/>
          <pc:sldMk cId="911855384" sldId="296"/>
        </pc:sldMkLst>
      </pc:sldChg>
      <pc:sldChg chg="add">
        <pc:chgData name="Faruk Abdullah" userId="e52374dd587ef96a" providerId="LiveId" clId="{20545EE3-10E6-4934-9D51-5779A4A19012}" dt="2023-02-06T09:43:40.037" v="3"/>
        <pc:sldMkLst>
          <pc:docMk/>
          <pc:sldMk cId="3216328612" sldId="296"/>
        </pc:sldMkLst>
      </pc:sldChg>
      <pc:sldChg chg="del">
        <pc:chgData name="Faruk Abdullah" userId="e52374dd587ef96a" providerId="LiveId" clId="{20545EE3-10E6-4934-9D51-5779A4A19012}" dt="2023-02-06T09:43:25.556" v="2" actId="2696"/>
        <pc:sldMkLst>
          <pc:docMk/>
          <pc:sldMk cId="311668521" sldId="297"/>
        </pc:sldMkLst>
      </pc:sldChg>
      <pc:sldChg chg="add">
        <pc:chgData name="Faruk Abdullah" userId="e52374dd587ef96a" providerId="LiveId" clId="{20545EE3-10E6-4934-9D51-5779A4A19012}" dt="2023-02-06T09:43:40.037" v="3"/>
        <pc:sldMkLst>
          <pc:docMk/>
          <pc:sldMk cId="733212590" sldId="297"/>
        </pc:sldMkLst>
      </pc:sldChg>
      <pc:sldChg chg="del">
        <pc:chgData name="Faruk Abdullah" userId="e52374dd587ef96a" providerId="LiveId" clId="{20545EE3-10E6-4934-9D51-5779A4A19012}" dt="2023-02-06T09:43:25.556" v="2" actId="2696"/>
        <pc:sldMkLst>
          <pc:docMk/>
          <pc:sldMk cId="1068281149" sldId="298"/>
        </pc:sldMkLst>
      </pc:sldChg>
      <pc:sldChg chg="add">
        <pc:chgData name="Faruk Abdullah" userId="e52374dd587ef96a" providerId="LiveId" clId="{20545EE3-10E6-4934-9D51-5779A4A19012}" dt="2023-02-06T09:43:40.037" v="3"/>
        <pc:sldMkLst>
          <pc:docMk/>
          <pc:sldMk cId="4090272063" sldId="298"/>
        </pc:sldMkLst>
      </pc:sldChg>
      <pc:sldChg chg="add">
        <pc:chgData name="Faruk Abdullah" userId="e52374dd587ef96a" providerId="LiveId" clId="{20545EE3-10E6-4934-9D51-5779A4A19012}" dt="2023-02-06T09:43:40.037" v="3"/>
        <pc:sldMkLst>
          <pc:docMk/>
          <pc:sldMk cId="648784911" sldId="299"/>
        </pc:sldMkLst>
      </pc:sldChg>
      <pc:sldChg chg="del">
        <pc:chgData name="Faruk Abdullah" userId="e52374dd587ef96a" providerId="LiveId" clId="{20545EE3-10E6-4934-9D51-5779A4A19012}" dt="2023-02-06T09:43:25.556" v="2" actId="2696"/>
        <pc:sldMkLst>
          <pc:docMk/>
          <pc:sldMk cId="3069974116" sldId="299"/>
        </pc:sldMkLst>
      </pc:sldChg>
      <pc:sldChg chg="del">
        <pc:chgData name="Faruk Abdullah" userId="e52374dd587ef96a" providerId="LiveId" clId="{20545EE3-10E6-4934-9D51-5779A4A19012}" dt="2023-02-06T09:43:25.556" v="2" actId="2696"/>
        <pc:sldMkLst>
          <pc:docMk/>
          <pc:sldMk cId="1182902891" sldId="300"/>
        </pc:sldMkLst>
      </pc:sldChg>
      <pc:sldChg chg="add">
        <pc:chgData name="Faruk Abdullah" userId="e52374dd587ef96a" providerId="LiveId" clId="{20545EE3-10E6-4934-9D51-5779A4A19012}" dt="2023-02-06T09:43:40.037" v="3"/>
        <pc:sldMkLst>
          <pc:docMk/>
          <pc:sldMk cId="2973355535" sldId="300"/>
        </pc:sldMkLst>
      </pc:sldChg>
      <pc:sldChg chg="del">
        <pc:chgData name="Faruk Abdullah" userId="e52374dd587ef96a" providerId="LiveId" clId="{20545EE3-10E6-4934-9D51-5779A4A19012}" dt="2023-02-06T09:43:25.556" v="2" actId="2696"/>
        <pc:sldMkLst>
          <pc:docMk/>
          <pc:sldMk cId="2537257252" sldId="301"/>
        </pc:sldMkLst>
      </pc:sldChg>
      <pc:sldChg chg="add">
        <pc:chgData name="Faruk Abdullah" userId="e52374dd587ef96a" providerId="LiveId" clId="{20545EE3-10E6-4934-9D51-5779A4A19012}" dt="2023-02-06T09:43:40.037" v="3"/>
        <pc:sldMkLst>
          <pc:docMk/>
          <pc:sldMk cId="3644721283" sldId="301"/>
        </pc:sldMkLst>
      </pc:sldChg>
      <pc:sldChg chg="delSp modSp mod">
        <pc:chgData name="Faruk Abdullah" userId="e52374dd587ef96a" providerId="LiveId" clId="{20545EE3-10E6-4934-9D51-5779A4A19012}" dt="2023-02-06T09:50:22.021" v="39" actId="1076"/>
        <pc:sldMkLst>
          <pc:docMk/>
          <pc:sldMk cId="135673741" sldId="303"/>
        </pc:sldMkLst>
        <pc:spChg chg="del">
          <ac:chgData name="Faruk Abdullah" userId="e52374dd587ef96a" providerId="LiveId" clId="{20545EE3-10E6-4934-9D51-5779A4A19012}" dt="2023-02-06T09:49:56.873" v="35" actId="478"/>
          <ac:spMkLst>
            <pc:docMk/>
            <pc:sldMk cId="135673741" sldId="303"/>
            <ac:spMk id="3" creationId="{6E8CB24A-62E9-4110-B1D8-805F528ED266}"/>
          </ac:spMkLst>
        </pc:spChg>
        <pc:spChg chg="mod">
          <ac:chgData name="Faruk Abdullah" userId="e52374dd587ef96a" providerId="LiveId" clId="{20545EE3-10E6-4934-9D51-5779A4A19012}" dt="2023-02-06T09:50:22.021" v="39" actId="1076"/>
          <ac:spMkLst>
            <pc:docMk/>
            <pc:sldMk cId="135673741" sldId="303"/>
            <ac:spMk id="4" creationId="{ED0F4469-75A7-4572-BBF3-F27D073603ED}"/>
          </ac:spMkLst>
        </pc:spChg>
        <pc:spChg chg="mod">
          <ac:chgData name="Faruk Abdullah" userId="e52374dd587ef96a" providerId="LiveId" clId="{20545EE3-10E6-4934-9D51-5779A4A19012}" dt="2023-02-06T09:50:22.021" v="39" actId="1076"/>
          <ac:spMkLst>
            <pc:docMk/>
            <pc:sldMk cId="135673741" sldId="303"/>
            <ac:spMk id="11" creationId="{4A36D95A-F79C-46EE-B345-9B04BA0EFECF}"/>
          </ac:spMkLst>
        </pc:spChg>
        <pc:spChg chg="mod">
          <ac:chgData name="Faruk Abdullah" userId="e52374dd587ef96a" providerId="LiveId" clId="{20545EE3-10E6-4934-9D51-5779A4A19012}" dt="2023-02-06T09:50:22.021" v="39" actId="1076"/>
          <ac:spMkLst>
            <pc:docMk/>
            <pc:sldMk cId="135673741" sldId="303"/>
            <ac:spMk id="12" creationId="{2A479607-E445-410B-AF46-4DF4E6B593A8}"/>
          </ac:spMkLst>
        </pc:spChg>
        <pc:spChg chg="mod">
          <ac:chgData name="Faruk Abdullah" userId="e52374dd587ef96a" providerId="LiveId" clId="{20545EE3-10E6-4934-9D51-5779A4A19012}" dt="2023-02-06T09:50:22.021" v="39" actId="1076"/>
          <ac:spMkLst>
            <pc:docMk/>
            <pc:sldMk cId="135673741" sldId="303"/>
            <ac:spMk id="13" creationId="{32D3B849-F88C-43E3-8D05-319811FC92B6}"/>
          </ac:spMkLst>
        </pc:spChg>
        <pc:spChg chg="mod">
          <ac:chgData name="Faruk Abdullah" userId="e52374dd587ef96a" providerId="LiveId" clId="{20545EE3-10E6-4934-9D51-5779A4A19012}" dt="2023-02-06T09:50:22.021" v="39" actId="1076"/>
          <ac:spMkLst>
            <pc:docMk/>
            <pc:sldMk cId="135673741" sldId="303"/>
            <ac:spMk id="14" creationId="{8FF927A9-2BD6-4787-8EAE-F54D94CD5484}"/>
          </ac:spMkLst>
        </pc:spChg>
        <pc:spChg chg="mod">
          <ac:chgData name="Faruk Abdullah" userId="e52374dd587ef96a" providerId="LiveId" clId="{20545EE3-10E6-4934-9D51-5779A4A19012}" dt="2023-02-06T09:50:22.021" v="39" actId="1076"/>
          <ac:spMkLst>
            <pc:docMk/>
            <pc:sldMk cId="135673741" sldId="303"/>
            <ac:spMk id="15" creationId="{7ABDB4BB-8E1D-4635-A130-36198E1654E7}"/>
          </ac:spMkLst>
        </pc:spChg>
        <pc:spChg chg="mod">
          <ac:chgData name="Faruk Abdullah" userId="e52374dd587ef96a" providerId="LiveId" clId="{20545EE3-10E6-4934-9D51-5779A4A19012}" dt="2023-02-06T09:50:22.021" v="39" actId="1076"/>
          <ac:spMkLst>
            <pc:docMk/>
            <pc:sldMk cId="135673741" sldId="303"/>
            <ac:spMk id="16" creationId="{9FCC8B54-5F3B-4C0D-905D-5CEF089B5372}"/>
          </ac:spMkLst>
        </pc:spChg>
        <pc:spChg chg="mod">
          <ac:chgData name="Faruk Abdullah" userId="e52374dd587ef96a" providerId="LiveId" clId="{20545EE3-10E6-4934-9D51-5779A4A19012}" dt="2023-02-06T09:50:22.021" v="39" actId="1076"/>
          <ac:spMkLst>
            <pc:docMk/>
            <pc:sldMk cId="135673741" sldId="303"/>
            <ac:spMk id="17" creationId="{CDE82A94-99FE-4384-B7EB-FFC037EB1981}"/>
          </ac:spMkLst>
        </pc:spChg>
        <pc:spChg chg="mod">
          <ac:chgData name="Faruk Abdullah" userId="e52374dd587ef96a" providerId="LiveId" clId="{20545EE3-10E6-4934-9D51-5779A4A19012}" dt="2023-02-06T09:50:22.021" v="39" actId="1076"/>
          <ac:spMkLst>
            <pc:docMk/>
            <pc:sldMk cId="135673741" sldId="303"/>
            <ac:spMk id="18" creationId="{0DD09794-AEC9-49E5-8724-CB08560A7E05}"/>
          </ac:spMkLst>
        </pc:spChg>
        <pc:spChg chg="mod">
          <ac:chgData name="Faruk Abdullah" userId="e52374dd587ef96a" providerId="LiveId" clId="{20545EE3-10E6-4934-9D51-5779A4A19012}" dt="2023-02-06T09:50:22.021" v="39" actId="1076"/>
          <ac:spMkLst>
            <pc:docMk/>
            <pc:sldMk cId="135673741" sldId="303"/>
            <ac:spMk id="19" creationId="{A2F9E5EB-619A-430F-80BB-DE9D8B7A2946}"/>
          </ac:spMkLst>
        </pc:spChg>
        <pc:spChg chg="mod">
          <ac:chgData name="Faruk Abdullah" userId="e52374dd587ef96a" providerId="LiveId" clId="{20545EE3-10E6-4934-9D51-5779A4A19012}" dt="2023-02-06T09:50:22.021" v="39" actId="1076"/>
          <ac:spMkLst>
            <pc:docMk/>
            <pc:sldMk cId="135673741" sldId="303"/>
            <ac:spMk id="20" creationId="{EAC22499-02E1-41F0-BE30-15841273652D}"/>
          </ac:spMkLst>
        </pc:spChg>
        <pc:spChg chg="mod">
          <ac:chgData name="Faruk Abdullah" userId="e52374dd587ef96a" providerId="LiveId" clId="{20545EE3-10E6-4934-9D51-5779A4A19012}" dt="2023-02-06T09:50:22.021" v="39" actId="1076"/>
          <ac:spMkLst>
            <pc:docMk/>
            <pc:sldMk cId="135673741" sldId="303"/>
            <ac:spMk id="21" creationId="{C1421F3F-7A93-4E29-913C-D3AF38EDDA29}"/>
          </ac:spMkLst>
        </pc:spChg>
        <pc:spChg chg="mod">
          <ac:chgData name="Faruk Abdullah" userId="e52374dd587ef96a" providerId="LiveId" clId="{20545EE3-10E6-4934-9D51-5779A4A19012}" dt="2023-02-06T09:50:22.021" v="39" actId="1076"/>
          <ac:spMkLst>
            <pc:docMk/>
            <pc:sldMk cId="135673741" sldId="303"/>
            <ac:spMk id="22" creationId="{E49E2C50-0F72-4043-B4AF-0A683EE8B29B}"/>
          </ac:spMkLst>
        </pc:spChg>
        <pc:spChg chg="mod">
          <ac:chgData name="Faruk Abdullah" userId="e52374dd587ef96a" providerId="LiveId" clId="{20545EE3-10E6-4934-9D51-5779A4A19012}" dt="2023-02-06T09:50:22.021" v="39" actId="1076"/>
          <ac:spMkLst>
            <pc:docMk/>
            <pc:sldMk cId="135673741" sldId="303"/>
            <ac:spMk id="23" creationId="{C1AB429E-F7C1-4D74-BA84-4AC1DE23FECB}"/>
          </ac:spMkLst>
        </pc:spChg>
        <pc:spChg chg="mod">
          <ac:chgData name="Faruk Abdullah" userId="e52374dd587ef96a" providerId="LiveId" clId="{20545EE3-10E6-4934-9D51-5779A4A19012}" dt="2023-02-06T09:50:22.021" v="39" actId="1076"/>
          <ac:spMkLst>
            <pc:docMk/>
            <pc:sldMk cId="135673741" sldId="303"/>
            <ac:spMk id="24" creationId="{CA9732D5-EB8C-4E7C-BBA9-8B8E6802E64C}"/>
          </ac:spMkLst>
        </pc:spChg>
        <pc:spChg chg="mod">
          <ac:chgData name="Faruk Abdullah" userId="e52374dd587ef96a" providerId="LiveId" clId="{20545EE3-10E6-4934-9D51-5779A4A19012}" dt="2023-02-06T09:50:22.021" v="39" actId="1076"/>
          <ac:spMkLst>
            <pc:docMk/>
            <pc:sldMk cId="135673741" sldId="303"/>
            <ac:spMk id="31" creationId="{738F4EE9-B82C-453D-B50E-3A09439CA077}"/>
          </ac:spMkLst>
        </pc:spChg>
        <pc:spChg chg="mod">
          <ac:chgData name="Faruk Abdullah" userId="e52374dd587ef96a" providerId="LiveId" clId="{20545EE3-10E6-4934-9D51-5779A4A19012}" dt="2023-02-06T09:50:22.021" v="39" actId="1076"/>
          <ac:spMkLst>
            <pc:docMk/>
            <pc:sldMk cId="135673741" sldId="303"/>
            <ac:spMk id="34" creationId="{3CA46FF3-460C-4D1F-BCA1-61030AD0E56E}"/>
          </ac:spMkLst>
        </pc:spChg>
        <pc:spChg chg="mod">
          <ac:chgData name="Faruk Abdullah" userId="e52374dd587ef96a" providerId="LiveId" clId="{20545EE3-10E6-4934-9D51-5779A4A19012}" dt="2023-02-06T09:50:22.021" v="39" actId="1076"/>
          <ac:spMkLst>
            <pc:docMk/>
            <pc:sldMk cId="135673741" sldId="303"/>
            <ac:spMk id="35" creationId="{4FF4FA95-D9A9-41E1-9A31-6C22679B4FDA}"/>
          </ac:spMkLst>
        </pc:spChg>
        <pc:grpChg chg="mod">
          <ac:chgData name="Faruk Abdullah" userId="e52374dd587ef96a" providerId="LiveId" clId="{20545EE3-10E6-4934-9D51-5779A4A19012}" dt="2023-02-06T09:50:22.021" v="39" actId="1076"/>
          <ac:grpSpMkLst>
            <pc:docMk/>
            <pc:sldMk cId="135673741" sldId="303"/>
            <ac:grpSpMk id="36" creationId="{BFD985CA-653C-4564-B065-ABC44C88C10E}"/>
          </ac:grpSpMkLst>
        </pc:grpChg>
        <pc:cxnChg chg="mod">
          <ac:chgData name="Faruk Abdullah" userId="e52374dd587ef96a" providerId="LiveId" clId="{20545EE3-10E6-4934-9D51-5779A4A19012}" dt="2023-02-06T09:50:22.021" v="39" actId="1076"/>
          <ac:cxnSpMkLst>
            <pc:docMk/>
            <pc:sldMk cId="135673741" sldId="303"/>
            <ac:cxnSpMk id="5" creationId="{3CB3B8D6-7F10-4BF2-93FD-5ABA490DA243}"/>
          </ac:cxnSpMkLst>
        </pc:cxnChg>
        <pc:cxnChg chg="mod">
          <ac:chgData name="Faruk Abdullah" userId="e52374dd587ef96a" providerId="LiveId" clId="{20545EE3-10E6-4934-9D51-5779A4A19012}" dt="2023-02-06T09:50:22.021" v="39" actId="1076"/>
          <ac:cxnSpMkLst>
            <pc:docMk/>
            <pc:sldMk cId="135673741" sldId="303"/>
            <ac:cxnSpMk id="6" creationId="{1D79E1DA-3D25-41F1-A41F-469E3916DA9D}"/>
          </ac:cxnSpMkLst>
        </pc:cxnChg>
        <pc:cxnChg chg="mod">
          <ac:chgData name="Faruk Abdullah" userId="e52374dd587ef96a" providerId="LiveId" clId="{20545EE3-10E6-4934-9D51-5779A4A19012}" dt="2023-02-06T09:50:22.021" v="39" actId="1076"/>
          <ac:cxnSpMkLst>
            <pc:docMk/>
            <pc:sldMk cId="135673741" sldId="303"/>
            <ac:cxnSpMk id="7" creationId="{DFB410B0-6D0A-4C8E-8F5C-607C7E4DB55A}"/>
          </ac:cxnSpMkLst>
        </pc:cxnChg>
        <pc:cxnChg chg="mod">
          <ac:chgData name="Faruk Abdullah" userId="e52374dd587ef96a" providerId="LiveId" clId="{20545EE3-10E6-4934-9D51-5779A4A19012}" dt="2023-02-06T09:50:22.021" v="39" actId="1076"/>
          <ac:cxnSpMkLst>
            <pc:docMk/>
            <pc:sldMk cId="135673741" sldId="303"/>
            <ac:cxnSpMk id="8" creationId="{1ED568FE-E1C0-4CCA-AFD2-7FA152D77566}"/>
          </ac:cxnSpMkLst>
        </pc:cxnChg>
        <pc:cxnChg chg="mod">
          <ac:chgData name="Faruk Abdullah" userId="e52374dd587ef96a" providerId="LiveId" clId="{20545EE3-10E6-4934-9D51-5779A4A19012}" dt="2023-02-06T09:50:22.021" v="39" actId="1076"/>
          <ac:cxnSpMkLst>
            <pc:docMk/>
            <pc:sldMk cId="135673741" sldId="303"/>
            <ac:cxnSpMk id="9" creationId="{68F601E3-DE05-4058-941E-A20C76A0C50D}"/>
          </ac:cxnSpMkLst>
        </pc:cxnChg>
        <pc:cxnChg chg="mod">
          <ac:chgData name="Faruk Abdullah" userId="e52374dd587ef96a" providerId="LiveId" clId="{20545EE3-10E6-4934-9D51-5779A4A19012}" dt="2023-02-06T09:50:22.021" v="39" actId="1076"/>
          <ac:cxnSpMkLst>
            <pc:docMk/>
            <pc:sldMk cId="135673741" sldId="303"/>
            <ac:cxnSpMk id="10" creationId="{FEBE5777-DF96-45D9-BBC7-20E541CFD479}"/>
          </ac:cxnSpMkLst>
        </pc:cxnChg>
        <pc:cxnChg chg="mod">
          <ac:chgData name="Faruk Abdullah" userId="e52374dd587ef96a" providerId="LiveId" clId="{20545EE3-10E6-4934-9D51-5779A4A19012}" dt="2023-02-06T09:50:22.021" v="39" actId="1076"/>
          <ac:cxnSpMkLst>
            <pc:docMk/>
            <pc:sldMk cId="135673741" sldId="303"/>
            <ac:cxnSpMk id="25" creationId="{9A558E42-45EB-46B5-8F43-A97841BAC06F}"/>
          </ac:cxnSpMkLst>
        </pc:cxnChg>
        <pc:cxnChg chg="mod">
          <ac:chgData name="Faruk Abdullah" userId="e52374dd587ef96a" providerId="LiveId" clId="{20545EE3-10E6-4934-9D51-5779A4A19012}" dt="2023-02-06T09:50:22.021" v="39" actId="1076"/>
          <ac:cxnSpMkLst>
            <pc:docMk/>
            <pc:sldMk cId="135673741" sldId="303"/>
            <ac:cxnSpMk id="26" creationId="{B0852240-D6AD-4B03-B1E6-C5D3FA80A152}"/>
          </ac:cxnSpMkLst>
        </pc:cxnChg>
        <pc:cxnChg chg="mod">
          <ac:chgData name="Faruk Abdullah" userId="e52374dd587ef96a" providerId="LiveId" clId="{20545EE3-10E6-4934-9D51-5779A4A19012}" dt="2023-02-06T09:50:22.021" v="39" actId="1076"/>
          <ac:cxnSpMkLst>
            <pc:docMk/>
            <pc:sldMk cId="135673741" sldId="303"/>
            <ac:cxnSpMk id="27" creationId="{AAFFBB9B-497A-4674-88F9-42E9A87B8638}"/>
          </ac:cxnSpMkLst>
        </pc:cxnChg>
        <pc:cxnChg chg="mod">
          <ac:chgData name="Faruk Abdullah" userId="e52374dd587ef96a" providerId="LiveId" clId="{20545EE3-10E6-4934-9D51-5779A4A19012}" dt="2023-02-06T09:50:22.021" v="39" actId="1076"/>
          <ac:cxnSpMkLst>
            <pc:docMk/>
            <pc:sldMk cId="135673741" sldId="303"/>
            <ac:cxnSpMk id="28" creationId="{78E8F2A2-E7CA-4F47-B94D-2A670F2564B5}"/>
          </ac:cxnSpMkLst>
        </pc:cxnChg>
        <pc:cxnChg chg="mod">
          <ac:chgData name="Faruk Abdullah" userId="e52374dd587ef96a" providerId="LiveId" clId="{20545EE3-10E6-4934-9D51-5779A4A19012}" dt="2023-02-06T09:50:22.021" v="39" actId="1076"/>
          <ac:cxnSpMkLst>
            <pc:docMk/>
            <pc:sldMk cId="135673741" sldId="303"/>
            <ac:cxnSpMk id="29" creationId="{71D81066-86C4-401D-ADCE-0596C4D26A90}"/>
          </ac:cxnSpMkLst>
        </pc:cxnChg>
        <pc:cxnChg chg="mod">
          <ac:chgData name="Faruk Abdullah" userId="e52374dd587ef96a" providerId="LiveId" clId="{20545EE3-10E6-4934-9D51-5779A4A19012}" dt="2023-02-06T09:50:22.021" v="39" actId="1076"/>
          <ac:cxnSpMkLst>
            <pc:docMk/>
            <pc:sldMk cId="135673741" sldId="303"/>
            <ac:cxnSpMk id="30" creationId="{150FABC2-ACD4-4036-B6DE-168B78646606}"/>
          </ac:cxnSpMkLst>
        </pc:cxnChg>
        <pc:cxnChg chg="mod">
          <ac:chgData name="Faruk Abdullah" userId="e52374dd587ef96a" providerId="LiveId" clId="{20545EE3-10E6-4934-9D51-5779A4A19012}" dt="2023-02-06T09:50:22.021" v="39" actId="1076"/>
          <ac:cxnSpMkLst>
            <pc:docMk/>
            <pc:sldMk cId="135673741" sldId="303"/>
            <ac:cxnSpMk id="32" creationId="{D2B13DB6-0BB5-4558-A252-10235F858679}"/>
          </ac:cxnSpMkLst>
        </pc:cxnChg>
        <pc:cxnChg chg="mod">
          <ac:chgData name="Faruk Abdullah" userId="e52374dd587ef96a" providerId="LiveId" clId="{20545EE3-10E6-4934-9D51-5779A4A19012}" dt="2023-02-06T09:50:22.021" v="39" actId="1076"/>
          <ac:cxnSpMkLst>
            <pc:docMk/>
            <pc:sldMk cId="135673741" sldId="303"/>
            <ac:cxnSpMk id="33" creationId="{54614EAB-D7E9-4336-943B-574F3658110D}"/>
          </ac:cxnSpMkLst>
        </pc:cxnChg>
      </pc:sldChg>
      <pc:sldChg chg="addSp delSp modSp add del mod">
        <pc:chgData name="Faruk Abdullah" userId="e52374dd587ef96a" providerId="LiveId" clId="{20545EE3-10E6-4934-9D51-5779A4A19012}" dt="2023-02-06T10:45:12.923" v="59" actId="20577"/>
        <pc:sldMkLst>
          <pc:docMk/>
          <pc:sldMk cId="125924003" sldId="408"/>
        </pc:sldMkLst>
        <pc:spChg chg="del">
          <ac:chgData name="Faruk Abdullah" userId="e52374dd587ef96a" providerId="LiveId" clId="{20545EE3-10E6-4934-9D51-5779A4A19012}" dt="2023-02-06T10:44:47.973" v="43" actId="478"/>
          <ac:spMkLst>
            <pc:docMk/>
            <pc:sldMk cId="125924003" sldId="408"/>
            <ac:spMk id="8" creationId="{5C049B08-D53D-4745-91B9-EDE98C12AEB1}"/>
          </ac:spMkLst>
        </pc:spChg>
        <pc:spChg chg="add mod">
          <ac:chgData name="Faruk Abdullah" userId="e52374dd587ef96a" providerId="LiveId" clId="{20545EE3-10E6-4934-9D51-5779A4A19012}" dt="2023-02-06T10:45:12.923" v="59" actId="20577"/>
          <ac:spMkLst>
            <pc:docMk/>
            <pc:sldMk cId="125924003" sldId="408"/>
            <ac:spMk id="9" creationId="{A027633C-7728-1751-96DD-343B75FB2DD7}"/>
          </ac:spMkLst>
        </pc:spChg>
      </pc:sldChg>
      <pc:sldChg chg="addSp delSp modSp mod ord">
        <pc:chgData name="Faruk Abdullah" userId="e52374dd587ef96a" providerId="LiveId" clId="{20545EE3-10E6-4934-9D51-5779A4A19012}" dt="2023-02-06T10:46:31.596" v="63"/>
        <pc:sldMkLst>
          <pc:docMk/>
          <pc:sldMk cId="3335876339" sldId="409"/>
        </pc:sldMkLst>
        <pc:spChg chg="del">
          <ac:chgData name="Faruk Abdullah" userId="e52374dd587ef96a" providerId="LiveId" clId="{20545EE3-10E6-4934-9D51-5779A4A19012}" dt="2023-02-06T10:46:30.792" v="62" actId="478"/>
          <ac:spMkLst>
            <pc:docMk/>
            <pc:sldMk cId="3335876339" sldId="409"/>
            <ac:spMk id="2" creationId="{5D757438-3FE0-439A-B8E2-E7CEA2128045}"/>
          </ac:spMkLst>
        </pc:spChg>
        <pc:spChg chg="add mod">
          <ac:chgData name="Faruk Abdullah" userId="e52374dd587ef96a" providerId="LiveId" clId="{20545EE3-10E6-4934-9D51-5779A4A19012}" dt="2023-02-06T10:46:31.596" v="63"/>
          <ac:spMkLst>
            <pc:docMk/>
            <pc:sldMk cId="3335876339" sldId="409"/>
            <ac:spMk id="34" creationId="{210E16F6-A22C-29D3-C20C-2DD580D9CE05}"/>
          </ac:spMkLst>
        </pc:spChg>
      </pc:sldChg>
      <pc:sldChg chg="ord">
        <pc:chgData name="Faruk Abdullah" userId="e52374dd587ef96a" providerId="LiveId" clId="{20545EE3-10E6-4934-9D51-5779A4A19012}" dt="2023-02-06T10:47:33.106" v="69"/>
        <pc:sldMkLst>
          <pc:docMk/>
          <pc:sldMk cId="2653503319" sldId="411"/>
        </pc:sldMkLst>
      </pc:sldChg>
      <pc:sldChg chg="modSp">
        <pc:chgData name="Faruk Abdullah" userId="e52374dd587ef96a" providerId="LiveId" clId="{20545EE3-10E6-4934-9D51-5779A4A19012}" dt="2023-02-08T04:11:42.071" v="126" actId="20577"/>
        <pc:sldMkLst>
          <pc:docMk/>
          <pc:sldMk cId="1397250442" sldId="419"/>
        </pc:sldMkLst>
        <pc:spChg chg="mod">
          <ac:chgData name="Faruk Abdullah" userId="e52374dd587ef96a" providerId="LiveId" clId="{20545EE3-10E6-4934-9D51-5779A4A19012}" dt="2023-02-08T04:11:42.071" v="126" actId="20577"/>
          <ac:spMkLst>
            <pc:docMk/>
            <pc:sldMk cId="1397250442" sldId="419"/>
            <ac:spMk id="3" creationId="{42DDABF9-EF1D-4501-AF3F-47BC22155202}"/>
          </ac:spMkLst>
        </pc:spChg>
      </pc:sldChg>
      <pc:sldChg chg="modSp mod">
        <pc:chgData name="Faruk Abdullah" userId="e52374dd587ef96a" providerId="LiveId" clId="{20545EE3-10E6-4934-9D51-5779A4A19012}" dt="2023-02-06T10:52:33.265" v="75" actId="20577"/>
        <pc:sldMkLst>
          <pc:docMk/>
          <pc:sldMk cId="1782055015" sldId="421"/>
        </pc:sldMkLst>
        <pc:spChg chg="mod">
          <ac:chgData name="Faruk Abdullah" userId="e52374dd587ef96a" providerId="LiveId" clId="{20545EE3-10E6-4934-9D51-5779A4A19012}" dt="2023-02-06T10:52:33.265" v="75" actId="20577"/>
          <ac:spMkLst>
            <pc:docMk/>
            <pc:sldMk cId="1782055015" sldId="421"/>
            <ac:spMk id="3" creationId="{9A427A50-1DD0-4B7F-9ECC-4819ECE9C589}"/>
          </ac:spMkLst>
        </pc:spChg>
      </pc:sldChg>
      <pc:sldChg chg="add">
        <pc:chgData name="Faruk Abdullah" userId="e52374dd587ef96a" providerId="LiveId" clId="{20545EE3-10E6-4934-9D51-5779A4A19012}" dt="2023-02-06T09:43:40.037" v="3"/>
        <pc:sldMkLst>
          <pc:docMk/>
          <pc:sldMk cId="3193581527" sldId="448"/>
        </pc:sldMkLst>
      </pc:sldChg>
      <pc:sldChg chg="del">
        <pc:chgData name="Faruk Abdullah" userId="e52374dd587ef96a" providerId="LiveId" clId="{20545EE3-10E6-4934-9D51-5779A4A19012}" dt="2023-02-06T09:44:37.081" v="5" actId="47"/>
        <pc:sldMkLst>
          <pc:docMk/>
          <pc:sldMk cId="2577382317" sldId="449"/>
        </pc:sldMkLst>
      </pc:sldChg>
      <pc:sldChg chg="del">
        <pc:chgData name="Faruk Abdullah" userId="e52374dd587ef96a" providerId="LiveId" clId="{20545EE3-10E6-4934-9D51-5779A4A19012}" dt="2023-02-06T10:46:43.653" v="64" actId="47"/>
        <pc:sldMkLst>
          <pc:docMk/>
          <pc:sldMk cId="2876709495" sldId="460"/>
        </pc:sldMkLst>
      </pc:sldChg>
      <pc:sldChg chg="del">
        <pc:chgData name="Faruk Abdullah" userId="e52374dd587ef96a" providerId="LiveId" clId="{20545EE3-10E6-4934-9D51-5779A4A19012}" dt="2023-02-06T10:46:49.428" v="65" actId="47"/>
        <pc:sldMkLst>
          <pc:docMk/>
          <pc:sldMk cId="261861393" sldId="461"/>
        </pc:sldMkLst>
      </pc:sldChg>
      <pc:sldChg chg="del">
        <pc:chgData name="Faruk Abdullah" userId="e52374dd587ef96a" providerId="LiveId" clId="{20545EE3-10E6-4934-9D51-5779A4A19012}" dt="2023-02-06T10:46:54.956" v="66" actId="47"/>
        <pc:sldMkLst>
          <pc:docMk/>
          <pc:sldMk cId="692095260" sldId="463"/>
        </pc:sldMkLst>
      </pc:sldChg>
      <pc:sldChg chg="del">
        <pc:chgData name="Faruk Abdullah" userId="e52374dd587ef96a" providerId="LiveId" clId="{20545EE3-10E6-4934-9D51-5779A4A19012}" dt="2023-02-06T10:47:19.471" v="67" actId="47"/>
        <pc:sldMkLst>
          <pc:docMk/>
          <pc:sldMk cId="3126128571" sldId="465"/>
        </pc:sldMkLst>
      </pc:sldChg>
      <pc:sldChg chg="modSp">
        <pc:chgData name="Faruk Abdullah" userId="e52374dd587ef96a" providerId="LiveId" clId="{20545EE3-10E6-4934-9D51-5779A4A19012}" dt="2023-02-06T10:48:15.777" v="72" actId="114"/>
        <pc:sldMkLst>
          <pc:docMk/>
          <pc:sldMk cId="3900724224" sldId="469"/>
        </pc:sldMkLst>
        <pc:spChg chg="mod">
          <ac:chgData name="Faruk Abdullah" userId="e52374dd587ef96a" providerId="LiveId" clId="{20545EE3-10E6-4934-9D51-5779A4A19012}" dt="2023-02-06T10:48:15.777" v="72" actId="114"/>
          <ac:spMkLst>
            <pc:docMk/>
            <pc:sldMk cId="3900724224" sldId="469"/>
            <ac:spMk id="4" creationId="{94C03A50-21A1-1620-C397-6CBE2F616375}"/>
          </ac:spMkLst>
        </pc:spChg>
      </pc:sldChg>
      <pc:sldChg chg="modSp">
        <pc:chgData name="Faruk Abdullah" userId="e52374dd587ef96a" providerId="LiveId" clId="{20545EE3-10E6-4934-9D51-5779A4A19012}" dt="2023-02-06T06:19:03.750" v="0" actId="20577"/>
        <pc:sldMkLst>
          <pc:docMk/>
          <pc:sldMk cId="3186727486" sldId="475"/>
        </pc:sldMkLst>
        <pc:spChg chg="mod">
          <ac:chgData name="Faruk Abdullah" userId="e52374dd587ef96a" providerId="LiveId" clId="{20545EE3-10E6-4934-9D51-5779A4A19012}" dt="2023-02-06T06:19:03.750" v="0" actId="20577"/>
          <ac:spMkLst>
            <pc:docMk/>
            <pc:sldMk cId="3186727486" sldId="475"/>
            <ac:spMk id="2" creationId="{1A8ABA16-6D95-868A-1679-CD2793E8941D}"/>
          </ac:spMkLst>
        </pc:spChg>
      </pc:sldChg>
      <pc:sldChg chg="addSp modSp new mod">
        <pc:chgData name="Faruk Abdullah" userId="e52374dd587ef96a" providerId="LiveId" clId="{20545EE3-10E6-4934-9D51-5779A4A19012}" dt="2023-02-06T09:48:48.681" v="34" actId="13822"/>
        <pc:sldMkLst>
          <pc:docMk/>
          <pc:sldMk cId="215534716" sldId="479"/>
        </pc:sldMkLst>
        <pc:spChg chg="add mod">
          <ac:chgData name="Faruk Abdullah" userId="e52374dd587ef96a" providerId="LiveId" clId="{20545EE3-10E6-4934-9D51-5779A4A19012}" dt="2023-02-06T09:48:25.082" v="30" actId="1076"/>
          <ac:spMkLst>
            <pc:docMk/>
            <pc:sldMk cId="215534716" sldId="479"/>
            <ac:spMk id="2" creationId="{0B6389AC-3C47-F381-7F71-E2D3066C6F56}"/>
          </ac:spMkLst>
        </pc:spChg>
        <pc:spChg chg="add mod">
          <ac:chgData name="Faruk Abdullah" userId="e52374dd587ef96a" providerId="LiveId" clId="{20545EE3-10E6-4934-9D51-5779A4A19012}" dt="2023-02-06T09:46:31.415" v="19"/>
          <ac:spMkLst>
            <pc:docMk/>
            <pc:sldMk cId="215534716" sldId="479"/>
            <ac:spMk id="3" creationId="{DD1D79AF-73BF-1B9A-BBEA-898A6D7E3FCF}"/>
          </ac:spMkLst>
        </pc:spChg>
        <pc:spChg chg="add mod">
          <ac:chgData name="Faruk Abdullah" userId="e52374dd587ef96a" providerId="LiveId" clId="{20545EE3-10E6-4934-9D51-5779A4A19012}" dt="2023-02-06T09:48:28.259" v="31" actId="14100"/>
          <ac:spMkLst>
            <pc:docMk/>
            <pc:sldMk cId="215534716" sldId="479"/>
            <ac:spMk id="4" creationId="{1A47704A-54E5-0A02-0890-CD3930B85DAE}"/>
          </ac:spMkLst>
        </pc:spChg>
        <pc:cxnChg chg="add mod">
          <ac:chgData name="Faruk Abdullah" userId="e52374dd587ef96a" providerId="LiveId" clId="{20545EE3-10E6-4934-9D51-5779A4A19012}" dt="2023-02-06T09:48:48.681" v="34" actId="13822"/>
          <ac:cxnSpMkLst>
            <pc:docMk/>
            <pc:sldMk cId="215534716" sldId="479"/>
            <ac:cxnSpMk id="6" creationId="{A56FCD0C-BE46-D766-AF9E-CB6DB091CA3C}"/>
          </ac:cxnSpMkLst>
        </pc:cxnChg>
      </pc:sldChg>
      <pc:sldChg chg="new del">
        <pc:chgData name="Faruk Abdullah" userId="e52374dd587ef96a" providerId="LiveId" clId="{20545EE3-10E6-4934-9D51-5779A4A19012}" dt="2023-02-06T09:43:25.556" v="2" actId="2696"/>
        <pc:sldMkLst>
          <pc:docMk/>
          <pc:sldMk cId="928211757" sldId="479"/>
        </pc:sldMkLst>
      </pc:sldChg>
      <pc:sldChg chg="add del">
        <pc:chgData name="Faruk Abdullah" userId="e52374dd587ef96a" providerId="LiveId" clId="{20545EE3-10E6-4934-9D51-5779A4A19012}" dt="2023-02-06T09:43:49.946" v="4" actId="47"/>
        <pc:sldMkLst>
          <pc:docMk/>
          <pc:sldMk cId="4164016901" sldId="479"/>
        </pc:sldMkLst>
      </pc:sldChg>
    </pc:docChg>
  </pc:docChgLst>
  <pc:docChgLst>
    <pc:chgData name="Faruk Abdullah" userId="e52374dd587ef96a" providerId="LiveId" clId="{567801AC-3CC7-485F-976D-EFFB4D57C894}"/>
    <pc:docChg chg="custSel addSld delSld modSld sldOrd">
      <pc:chgData name="Faruk Abdullah" userId="e52374dd587ef96a" providerId="LiveId" clId="{567801AC-3CC7-485F-976D-EFFB4D57C894}" dt="2023-02-20T02:36:41.411" v="149" actId="20577"/>
      <pc:docMkLst>
        <pc:docMk/>
      </pc:docMkLst>
      <pc:sldChg chg="modSp mod">
        <pc:chgData name="Faruk Abdullah" userId="e52374dd587ef96a" providerId="LiveId" clId="{567801AC-3CC7-485F-976D-EFFB4D57C894}" dt="2023-02-08T06:28:03.178" v="11" actId="20577"/>
        <pc:sldMkLst>
          <pc:docMk/>
          <pc:sldMk cId="424874041" sldId="257"/>
        </pc:sldMkLst>
        <pc:spChg chg="mod">
          <ac:chgData name="Faruk Abdullah" userId="e52374dd587ef96a" providerId="LiveId" clId="{567801AC-3CC7-485F-976D-EFFB4D57C894}" dt="2023-02-08T06:28:03.178" v="11" actId="20577"/>
          <ac:spMkLst>
            <pc:docMk/>
            <pc:sldMk cId="424874041" sldId="257"/>
            <ac:spMk id="3" creationId="{00000000-0000-0000-0000-000000000000}"/>
          </ac:spMkLst>
        </pc:spChg>
      </pc:sldChg>
      <pc:sldChg chg="add">
        <pc:chgData name="Faruk Abdullah" userId="e52374dd587ef96a" providerId="LiveId" clId="{567801AC-3CC7-485F-976D-EFFB4D57C894}" dt="2023-02-08T06:29:12.061" v="17"/>
        <pc:sldMkLst>
          <pc:docMk/>
          <pc:sldMk cId="0" sldId="260"/>
        </pc:sldMkLst>
      </pc:sldChg>
      <pc:sldChg chg="new del">
        <pc:chgData name="Faruk Abdullah" userId="e52374dd587ef96a" providerId="LiveId" clId="{567801AC-3CC7-485F-976D-EFFB4D57C894}" dt="2023-02-08T06:28:27.501" v="13" actId="47"/>
        <pc:sldMkLst>
          <pc:docMk/>
          <pc:sldMk cId="529536323" sldId="266"/>
        </pc:sldMkLst>
      </pc:sldChg>
      <pc:sldChg chg="new del ord">
        <pc:chgData name="Faruk Abdullah" userId="e52374dd587ef96a" providerId="LiveId" clId="{567801AC-3CC7-485F-976D-EFFB4D57C894}" dt="2023-02-08T06:29:19.181" v="24" actId="47"/>
        <pc:sldMkLst>
          <pc:docMk/>
          <pc:sldMk cId="1386930932" sldId="266"/>
        </pc:sldMkLst>
      </pc:sldChg>
      <pc:sldChg chg="del">
        <pc:chgData name="Faruk Abdullah" userId="e52374dd587ef96a" providerId="LiveId" clId="{567801AC-3CC7-485F-976D-EFFB4D57C894}" dt="2023-02-08T06:23:29.316" v="0" actId="47"/>
        <pc:sldMkLst>
          <pc:docMk/>
          <pc:sldMk cId="0" sldId="267"/>
        </pc:sldMkLst>
      </pc:sldChg>
      <pc:sldChg chg="del">
        <pc:chgData name="Faruk Abdullah" userId="e52374dd587ef96a" providerId="LiveId" clId="{567801AC-3CC7-485F-976D-EFFB4D57C894}" dt="2023-02-08T06:23:29.316" v="0" actId="47"/>
        <pc:sldMkLst>
          <pc:docMk/>
          <pc:sldMk cId="0" sldId="268"/>
        </pc:sldMkLst>
      </pc:sldChg>
      <pc:sldChg chg="del">
        <pc:chgData name="Faruk Abdullah" userId="e52374dd587ef96a" providerId="LiveId" clId="{567801AC-3CC7-485F-976D-EFFB4D57C894}" dt="2023-02-08T06:23:29.316" v="0" actId="47"/>
        <pc:sldMkLst>
          <pc:docMk/>
          <pc:sldMk cId="0" sldId="269"/>
        </pc:sldMkLst>
      </pc:sldChg>
      <pc:sldChg chg="del">
        <pc:chgData name="Faruk Abdullah" userId="e52374dd587ef96a" providerId="LiveId" clId="{567801AC-3CC7-485F-976D-EFFB4D57C894}" dt="2023-02-08T06:23:29.316" v="0" actId="47"/>
        <pc:sldMkLst>
          <pc:docMk/>
          <pc:sldMk cId="0" sldId="270"/>
        </pc:sldMkLst>
      </pc:sldChg>
      <pc:sldChg chg="del">
        <pc:chgData name="Faruk Abdullah" userId="e52374dd587ef96a" providerId="LiveId" clId="{567801AC-3CC7-485F-976D-EFFB4D57C894}" dt="2023-02-08T06:23:29.316" v="0" actId="47"/>
        <pc:sldMkLst>
          <pc:docMk/>
          <pc:sldMk cId="0" sldId="271"/>
        </pc:sldMkLst>
      </pc:sldChg>
      <pc:sldChg chg="del">
        <pc:chgData name="Faruk Abdullah" userId="e52374dd587ef96a" providerId="LiveId" clId="{567801AC-3CC7-485F-976D-EFFB4D57C894}" dt="2023-02-08T06:23:29.316" v="0" actId="47"/>
        <pc:sldMkLst>
          <pc:docMk/>
          <pc:sldMk cId="0" sldId="272"/>
        </pc:sldMkLst>
      </pc:sldChg>
      <pc:sldChg chg="del">
        <pc:chgData name="Faruk Abdullah" userId="e52374dd587ef96a" providerId="LiveId" clId="{567801AC-3CC7-485F-976D-EFFB4D57C894}" dt="2023-02-08T06:23:29.316" v="0" actId="47"/>
        <pc:sldMkLst>
          <pc:docMk/>
          <pc:sldMk cId="0" sldId="273"/>
        </pc:sldMkLst>
      </pc:sldChg>
      <pc:sldChg chg="del">
        <pc:chgData name="Faruk Abdullah" userId="e52374dd587ef96a" providerId="LiveId" clId="{567801AC-3CC7-485F-976D-EFFB4D57C894}" dt="2023-02-08T06:23:29.316" v="0" actId="47"/>
        <pc:sldMkLst>
          <pc:docMk/>
          <pc:sldMk cId="0" sldId="274"/>
        </pc:sldMkLst>
      </pc:sldChg>
      <pc:sldChg chg="del">
        <pc:chgData name="Faruk Abdullah" userId="e52374dd587ef96a" providerId="LiveId" clId="{567801AC-3CC7-485F-976D-EFFB4D57C894}" dt="2023-02-08T06:23:29.316" v="0" actId="47"/>
        <pc:sldMkLst>
          <pc:docMk/>
          <pc:sldMk cId="0" sldId="275"/>
        </pc:sldMkLst>
      </pc:sldChg>
      <pc:sldChg chg="del">
        <pc:chgData name="Faruk Abdullah" userId="e52374dd587ef96a" providerId="LiveId" clId="{567801AC-3CC7-485F-976D-EFFB4D57C894}" dt="2023-02-08T06:23:32.576" v="1" actId="47"/>
        <pc:sldMkLst>
          <pc:docMk/>
          <pc:sldMk cId="3690614862" sldId="276"/>
        </pc:sldMkLst>
      </pc:sldChg>
      <pc:sldChg chg="del">
        <pc:chgData name="Faruk Abdullah" userId="e52374dd587ef96a" providerId="LiveId" clId="{567801AC-3CC7-485F-976D-EFFB4D57C894}" dt="2023-02-08T06:23:29.316" v="0" actId="47"/>
        <pc:sldMkLst>
          <pc:docMk/>
          <pc:sldMk cId="1892782887" sldId="277"/>
        </pc:sldMkLst>
      </pc:sldChg>
      <pc:sldChg chg="modSp mod">
        <pc:chgData name="Faruk Abdullah" userId="e52374dd587ef96a" providerId="LiveId" clId="{567801AC-3CC7-485F-976D-EFFB4D57C894}" dt="2023-02-13T04:46:56.848" v="141" actId="403"/>
        <pc:sldMkLst>
          <pc:docMk/>
          <pc:sldMk cId="2304816393" sldId="279"/>
        </pc:sldMkLst>
        <pc:spChg chg="mod">
          <ac:chgData name="Faruk Abdullah" userId="e52374dd587ef96a" providerId="LiveId" clId="{567801AC-3CC7-485F-976D-EFFB4D57C894}" dt="2023-02-13T04:46:56.848" v="141" actId="403"/>
          <ac:spMkLst>
            <pc:docMk/>
            <pc:sldMk cId="2304816393" sldId="279"/>
            <ac:spMk id="2" creationId="{45BCA5DF-4EB7-44AC-BAA4-28B4EFDB9D79}"/>
          </ac:spMkLst>
        </pc:spChg>
      </pc:sldChg>
      <pc:sldChg chg="del">
        <pc:chgData name="Faruk Abdullah" userId="e52374dd587ef96a" providerId="LiveId" clId="{567801AC-3CC7-485F-976D-EFFB4D57C894}" dt="2023-02-08T06:23:29.316" v="0" actId="47"/>
        <pc:sldMkLst>
          <pc:docMk/>
          <pc:sldMk cId="2237859132" sldId="290"/>
        </pc:sldMkLst>
      </pc:sldChg>
      <pc:sldChg chg="del">
        <pc:chgData name="Faruk Abdullah" userId="e52374dd587ef96a" providerId="LiveId" clId="{567801AC-3CC7-485F-976D-EFFB4D57C894}" dt="2023-02-08T06:23:29.316" v="0" actId="47"/>
        <pc:sldMkLst>
          <pc:docMk/>
          <pc:sldMk cId="2694494846" sldId="291"/>
        </pc:sldMkLst>
      </pc:sldChg>
      <pc:sldChg chg="del">
        <pc:chgData name="Faruk Abdullah" userId="e52374dd587ef96a" providerId="LiveId" clId="{567801AC-3CC7-485F-976D-EFFB4D57C894}" dt="2023-02-08T06:23:29.316" v="0" actId="47"/>
        <pc:sldMkLst>
          <pc:docMk/>
          <pc:sldMk cId="3200685438" sldId="292"/>
        </pc:sldMkLst>
      </pc:sldChg>
      <pc:sldChg chg="del">
        <pc:chgData name="Faruk Abdullah" userId="e52374dd587ef96a" providerId="LiveId" clId="{567801AC-3CC7-485F-976D-EFFB4D57C894}" dt="2023-02-08T06:23:29.316" v="0" actId="47"/>
        <pc:sldMkLst>
          <pc:docMk/>
          <pc:sldMk cId="221482228" sldId="293"/>
        </pc:sldMkLst>
      </pc:sldChg>
      <pc:sldChg chg="del">
        <pc:chgData name="Faruk Abdullah" userId="e52374dd587ef96a" providerId="LiveId" clId="{567801AC-3CC7-485F-976D-EFFB4D57C894}" dt="2023-02-08T06:23:29.316" v="0" actId="47"/>
        <pc:sldMkLst>
          <pc:docMk/>
          <pc:sldMk cId="3837166349" sldId="294"/>
        </pc:sldMkLst>
      </pc:sldChg>
      <pc:sldChg chg="del">
        <pc:chgData name="Faruk Abdullah" userId="e52374dd587ef96a" providerId="LiveId" clId="{567801AC-3CC7-485F-976D-EFFB4D57C894}" dt="2023-02-08T06:23:29.316" v="0" actId="47"/>
        <pc:sldMkLst>
          <pc:docMk/>
          <pc:sldMk cId="1316592578" sldId="295"/>
        </pc:sldMkLst>
      </pc:sldChg>
      <pc:sldChg chg="del">
        <pc:chgData name="Faruk Abdullah" userId="e52374dd587ef96a" providerId="LiveId" clId="{567801AC-3CC7-485F-976D-EFFB4D57C894}" dt="2023-02-08T06:23:29.316" v="0" actId="47"/>
        <pc:sldMkLst>
          <pc:docMk/>
          <pc:sldMk cId="3216328612" sldId="296"/>
        </pc:sldMkLst>
      </pc:sldChg>
      <pc:sldChg chg="del">
        <pc:chgData name="Faruk Abdullah" userId="e52374dd587ef96a" providerId="LiveId" clId="{567801AC-3CC7-485F-976D-EFFB4D57C894}" dt="2023-02-08T06:23:29.316" v="0" actId="47"/>
        <pc:sldMkLst>
          <pc:docMk/>
          <pc:sldMk cId="733212590" sldId="297"/>
        </pc:sldMkLst>
      </pc:sldChg>
      <pc:sldChg chg="del">
        <pc:chgData name="Faruk Abdullah" userId="e52374dd587ef96a" providerId="LiveId" clId="{567801AC-3CC7-485F-976D-EFFB4D57C894}" dt="2023-02-08T06:23:29.316" v="0" actId="47"/>
        <pc:sldMkLst>
          <pc:docMk/>
          <pc:sldMk cId="4090272063" sldId="298"/>
        </pc:sldMkLst>
      </pc:sldChg>
      <pc:sldChg chg="modSp add mod">
        <pc:chgData name="Faruk Abdullah" userId="e52374dd587ef96a" providerId="LiveId" clId="{567801AC-3CC7-485F-976D-EFFB4D57C894}" dt="2023-02-08T06:30:59.839" v="31" actId="120"/>
        <pc:sldMkLst>
          <pc:docMk/>
          <pc:sldMk cId="0" sldId="299"/>
        </pc:sldMkLst>
        <pc:spChg chg="mod">
          <ac:chgData name="Faruk Abdullah" userId="e52374dd587ef96a" providerId="LiveId" clId="{567801AC-3CC7-485F-976D-EFFB4D57C894}" dt="2023-02-08T06:30:59.839" v="31" actId="120"/>
          <ac:spMkLst>
            <pc:docMk/>
            <pc:sldMk cId="0" sldId="299"/>
            <ac:spMk id="9219" creationId="{CFA0E7E3-4C2F-4182-9D61-61DB1778A1B3}"/>
          </ac:spMkLst>
        </pc:spChg>
        <pc:spChg chg="mod">
          <ac:chgData name="Faruk Abdullah" userId="e52374dd587ef96a" providerId="LiveId" clId="{567801AC-3CC7-485F-976D-EFFB4D57C894}" dt="2023-02-08T06:30:53.048" v="30" actId="1076"/>
          <ac:spMkLst>
            <pc:docMk/>
            <pc:sldMk cId="0" sldId="299"/>
            <ac:spMk id="9220" creationId="{BC2EE8E5-2E5D-4F9B-9312-A3C36CFCE616}"/>
          </ac:spMkLst>
        </pc:spChg>
      </pc:sldChg>
      <pc:sldChg chg="del">
        <pc:chgData name="Faruk Abdullah" userId="e52374dd587ef96a" providerId="LiveId" clId="{567801AC-3CC7-485F-976D-EFFB4D57C894}" dt="2023-02-08T06:23:29.316" v="0" actId="47"/>
        <pc:sldMkLst>
          <pc:docMk/>
          <pc:sldMk cId="648784911" sldId="299"/>
        </pc:sldMkLst>
      </pc:sldChg>
      <pc:sldChg chg="delSp modSp add mod">
        <pc:chgData name="Faruk Abdullah" userId="e52374dd587ef96a" providerId="LiveId" clId="{567801AC-3CC7-485F-976D-EFFB4D57C894}" dt="2023-02-08T06:31:14.885" v="34" actId="403"/>
        <pc:sldMkLst>
          <pc:docMk/>
          <pc:sldMk cId="0" sldId="300"/>
        </pc:sldMkLst>
        <pc:spChg chg="del">
          <ac:chgData name="Faruk Abdullah" userId="e52374dd587ef96a" providerId="LiveId" clId="{567801AC-3CC7-485F-976D-EFFB4D57C894}" dt="2023-02-08T06:30:30.611" v="27" actId="478"/>
          <ac:spMkLst>
            <pc:docMk/>
            <pc:sldMk cId="0" sldId="300"/>
            <ac:spMk id="10242" creationId="{D7C3C30E-F316-4A4B-87E1-4F5E043C1B8C}"/>
          </ac:spMkLst>
        </pc:spChg>
        <pc:spChg chg="mod">
          <ac:chgData name="Faruk Abdullah" userId="e52374dd587ef96a" providerId="LiveId" clId="{567801AC-3CC7-485F-976D-EFFB4D57C894}" dt="2023-02-08T06:31:14.885" v="34" actId="403"/>
          <ac:spMkLst>
            <pc:docMk/>
            <pc:sldMk cId="0" sldId="300"/>
            <ac:spMk id="10244" creationId="{E672AD55-0BEB-4405-A4FF-208A41DF5308}"/>
          </ac:spMkLst>
        </pc:spChg>
        <pc:spChg chg="mod">
          <ac:chgData name="Faruk Abdullah" userId="e52374dd587ef96a" providerId="LiveId" clId="{567801AC-3CC7-485F-976D-EFFB4D57C894}" dt="2023-02-08T06:30:41.004" v="28" actId="1076"/>
          <ac:spMkLst>
            <pc:docMk/>
            <pc:sldMk cId="0" sldId="300"/>
            <ac:spMk id="10245" creationId="{70653CB4-80EF-491D-A96F-D31B7BF22663}"/>
          </ac:spMkLst>
        </pc:spChg>
      </pc:sldChg>
      <pc:sldChg chg="del">
        <pc:chgData name="Faruk Abdullah" userId="e52374dd587ef96a" providerId="LiveId" clId="{567801AC-3CC7-485F-976D-EFFB4D57C894}" dt="2023-02-08T06:23:29.316" v="0" actId="47"/>
        <pc:sldMkLst>
          <pc:docMk/>
          <pc:sldMk cId="2973355535" sldId="300"/>
        </pc:sldMkLst>
      </pc:sldChg>
      <pc:sldChg chg="modSp add mod">
        <pc:chgData name="Faruk Abdullah" userId="e52374dd587ef96a" providerId="LiveId" clId="{567801AC-3CC7-485F-976D-EFFB4D57C894}" dt="2023-02-08T06:32:19.646" v="41" actId="403"/>
        <pc:sldMkLst>
          <pc:docMk/>
          <pc:sldMk cId="0" sldId="301"/>
        </pc:sldMkLst>
        <pc:spChg chg="mod">
          <ac:chgData name="Faruk Abdullah" userId="e52374dd587ef96a" providerId="LiveId" clId="{567801AC-3CC7-485F-976D-EFFB4D57C894}" dt="2023-02-08T06:32:19.646" v="41" actId="403"/>
          <ac:spMkLst>
            <pc:docMk/>
            <pc:sldMk cId="0" sldId="301"/>
            <ac:spMk id="11267" creationId="{3F953B21-BCD7-4AD2-B0EC-3F0B0F84F79D}"/>
          </ac:spMkLst>
        </pc:spChg>
        <pc:spChg chg="mod">
          <ac:chgData name="Faruk Abdullah" userId="e52374dd587ef96a" providerId="LiveId" clId="{567801AC-3CC7-485F-976D-EFFB4D57C894}" dt="2023-02-08T06:32:00.882" v="39" actId="1076"/>
          <ac:spMkLst>
            <pc:docMk/>
            <pc:sldMk cId="0" sldId="301"/>
            <ac:spMk id="11268" creationId="{ED3A3CCC-B741-41D0-95DC-D53160CDBD36}"/>
          </ac:spMkLst>
        </pc:spChg>
        <pc:spChg chg="mod">
          <ac:chgData name="Faruk Abdullah" userId="e52374dd587ef96a" providerId="LiveId" clId="{567801AC-3CC7-485F-976D-EFFB4D57C894}" dt="2023-02-08T06:31:36.806" v="36" actId="1076"/>
          <ac:spMkLst>
            <pc:docMk/>
            <pc:sldMk cId="0" sldId="301"/>
            <ac:spMk id="11269" creationId="{A11D612B-0B46-4D37-92CA-D227767402D9}"/>
          </ac:spMkLst>
        </pc:spChg>
        <pc:spChg chg="mod">
          <ac:chgData name="Faruk Abdullah" userId="e52374dd587ef96a" providerId="LiveId" clId="{567801AC-3CC7-485F-976D-EFFB4D57C894}" dt="2023-02-08T06:31:36.806" v="36" actId="1076"/>
          <ac:spMkLst>
            <pc:docMk/>
            <pc:sldMk cId="0" sldId="301"/>
            <ac:spMk id="11270" creationId="{9960435D-1A7B-425A-B462-D7C0946FD01C}"/>
          </ac:spMkLst>
        </pc:spChg>
        <pc:spChg chg="mod">
          <ac:chgData name="Faruk Abdullah" userId="e52374dd587ef96a" providerId="LiveId" clId="{567801AC-3CC7-485F-976D-EFFB4D57C894}" dt="2023-02-08T06:31:44.401" v="37" actId="1076"/>
          <ac:spMkLst>
            <pc:docMk/>
            <pc:sldMk cId="0" sldId="301"/>
            <ac:spMk id="11271" creationId="{6F4C017C-94DF-46A2-8227-13AEC1684726}"/>
          </ac:spMkLst>
        </pc:spChg>
        <pc:spChg chg="mod">
          <ac:chgData name="Faruk Abdullah" userId="e52374dd587ef96a" providerId="LiveId" clId="{567801AC-3CC7-485F-976D-EFFB4D57C894}" dt="2023-02-08T06:31:54.858" v="38" actId="1076"/>
          <ac:spMkLst>
            <pc:docMk/>
            <pc:sldMk cId="0" sldId="301"/>
            <ac:spMk id="11272" creationId="{01444278-230C-450F-8E23-E70AAACF8C02}"/>
          </ac:spMkLst>
        </pc:spChg>
        <pc:spChg chg="mod">
          <ac:chgData name="Faruk Abdullah" userId="e52374dd587ef96a" providerId="LiveId" clId="{567801AC-3CC7-485F-976D-EFFB4D57C894}" dt="2023-02-08T06:31:36.806" v="36" actId="1076"/>
          <ac:spMkLst>
            <pc:docMk/>
            <pc:sldMk cId="0" sldId="301"/>
            <ac:spMk id="11273" creationId="{2E3BA447-7B20-48A5-9F03-541DEE734BE6}"/>
          </ac:spMkLst>
        </pc:spChg>
        <pc:spChg chg="mod">
          <ac:chgData name="Faruk Abdullah" userId="e52374dd587ef96a" providerId="LiveId" clId="{567801AC-3CC7-485F-976D-EFFB4D57C894}" dt="2023-02-08T06:31:36.806" v="36" actId="1076"/>
          <ac:spMkLst>
            <pc:docMk/>
            <pc:sldMk cId="0" sldId="301"/>
            <ac:spMk id="11274" creationId="{6A828F81-6DC1-417E-BEC2-F0E3C98EAC21}"/>
          </ac:spMkLst>
        </pc:spChg>
        <pc:spChg chg="mod">
          <ac:chgData name="Faruk Abdullah" userId="e52374dd587ef96a" providerId="LiveId" clId="{567801AC-3CC7-485F-976D-EFFB4D57C894}" dt="2023-02-08T06:31:36.806" v="36" actId="1076"/>
          <ac:spMkLst>
            <pc:docMk/>
            <pc:sldMk cId="0" sldId="301"/>
            <ac:spMk id="11275" creationId="{8B5E7B17-9496-413B-90DB-DAAAB76B34C1}"/>
          </ac:spMkLst>
        </pc:spChg>
        <pc:spChg chg="mod">
          <ac:chgData name="Faruk Abdullah" userId="e52374dd587ef96a" providerId="LiveId" clId="{567801AC-3CC7-485F-976D-EFFB4D57C894}" dt="2023-02-08T06:31:36.806" v="36" actId="1076"/>
          <ac:spMkLst>
            <pc:docMk/>
            <pc:sldMk cId="0" sldId="301"/>
            <ac:spMk id="11276" creationId="{79A9C23E-AB04-4041-928D-EEC7F4A22008}"/>
          </ac:spMkLst>
        </pc:spChg>
        <pc:spChg chg="mod">
          <ac:chgData name="Faruk Abdullah" userId="e52374dd587ef96a" providerId="LiveId" clId="{567801AC-3CC7-485F-976D-EFFB4D57C894}" dt="2023-02-08T06:31:36.806" v="36" actId="1076"/>
          <ac:spMkLst>
            <pc:docMk/>
            <pc:sldMk cId="0" sldId="301"/>
            <ac:spMk id="11277" creationId="{CD57999B-2E0F-41E6-8105-91730AE61A36}"/>
          </ac:spMkLst>
        </pc:spChg>
        <pc:spChg chg="mod">
          <ac:chgData name="Faruk Abdullah" userId="e52374dd587ef96a" providerId="LiveId" clId="{567801AC-3CC7-485F-976D-EFFB4D57C894}" dt="2023-02-08T06:31:36.806" v="36" actId="1076"/>
          <ac:spMkLst>
            <pc:docMk/>
            <pc:sldMk cId="0" sldId="301"/>
            <ac:spMk id="11278" creationId="{F6DE164B-4605-4E59-BD84-26EDA9FE442B}"/>
          </ac:spMkLst>
        </pc:spChg>
        <pc:spChg chg="mod">
          <ac:chgData name="Faruk Abdullah" userId="e52374dd587ef96a" providerId="LiveId" clId="{567801AC-3CC7-485F-976D-EFFB4D57C894}" dt="2023-02-08T06:31:36.806" v="36" actId="1076"/>
          <ac:spMkLst>
            <pc:docMk/>
            <pc:sldMk cId="0" sldId="301"/>
            <ac:spMk id="11279" creationId="{594DC45E-98CE-42BE-965D-115870B08683}"/>
          </ac:spMkLst>
        </pc:spChg>
        <pc:spChg chg="mod">
          <ac:chgData name="Faruk Abdullah" userId="e52374dd587ef96a" providerId="LiveId" clId="{567801AC-3CC7-485F-976D-EFFB4D57C894}" dt="2023-02-08T06:31:36.806" v="36" actId="1076"/>
          <ac:spMkLst>
            <pc:docMk/>
            <pc:sldMk cId="0" sldId="301"/>
            <ac:spMk id="11280" creationId="{9A53A49C-A36F-45D4-A82E-9B0A885B2A3C}"/>
          </ac:spMkLst>
        </pc:spChg>
        <pc:spChg chg="mod">
          <ac:chgData name="Faruk Abdullah" userId="e52374dd587ef96a" providerId="LiveId" clId="{567801AC-3CC7-485F-976D-EFFB4D57C894}" dt="2023-02-08T06:31:36.806" v="36" actId="1076"/>
          <ac:spMkLst>
            <pc:docMk/>
            <pc:sldMk cId="0" sldId="301"/>
            <ac:spMk id="11281" creationId="{657A7F49-017F-4D8E-8E74-E084C2AD70C7}"/>
          </ac:spMkLst>
        </pc:spChg>
        <pc:spChg chg="mod">
          <ac:chgData name="Faruk Abdullah" userId="e52374dd587ef96a" providerId="LiveId" clId="{567801AC-3CC7-485F-976D-EFFB4D57C894}" dt="2023-02-08T06:31:36.806" v="36" actId="1076"/>
          <ac:spMkLst>
            <pc:docMk/>
            <pc:sldMk cId="0" sldId="301"/>
            <ac:spMk id="11282" creationId="{8A1EBD97-F41F-48D7-BD85-431E2354A594}"/>
          </ac:spMkLst>
        </pc:spChg>
        <pc:spChg chg="mod">
          <ac:chgData name="Faruk Abdullah" userId="e52374dd587ef96a" providerId="LiveId" clId="{567801AC-3CC7-485F-976D-EFFB4D57C894}" dt="2023-02-08T06:31:36.806" v="36" actId="1076"/>
          <ac:spMkLst>
            <pc:docMk/>
            <pc:sldMk cId="0" sldId="301"/>
            <ac:spMk id="11283" creationId="{6BB22F63-EFA1-47CE-93D8-67428E79B05D}"/>
          </ac:spMkLst>
        </pc:spChg>
        <pc:spChg chg="mod">
          <ac:chgData name="Faruk Abdullah" userId="e52374dd587ef96a" providerId="LiveId" clId="{567801AC-3CC7-485F-976D-EFFB4D57C894}" dt="2023-02-08T06:31:36.806" v="36" actId="1076"/>
          <ac:spMkLst>
            <pc:docMk/>
            <pc:sldMk cId="0" sldId="301"/>
            <ac:spMk id="11284" creationId="{CD91578A-3C95-4A7E-B6DE-AD827849558A}"/>
          </ac:spMkLst>
        </pc:spChg>
      </pc:sldChg>
      <pc:sldChg chg="del">
        <pc:chgData name="Faruk Abdullah" userId="e52374dd587ef96a" providerId="LiveId" clId="{567801AC-3CC7-485F-976D-EFFB4D57C894}" dt="2023-02-08T06:23:29.316" v="0" actId="47"/>
        <pc:sldMkLst>
          <pc:docMk/>
          <pc:sldMk cId="3644721283" sldId="301"/>
        </pc:sldMkLst>
      </pc:sldChg>
      <pc:sldChg chg="delSp modSp add mod">
        <pc:chgData name="Faruk Abdullah" userId="e52374dd587ef96a" providerId="LiveId" clId="{567801AC-3CC7-485F-976D-EFFB4D57C894}" dt="2023-02-19T03:58:03.972" v="148" actId="20577"/>
        <pc:sldMkLst>
          <pc:docMk/>
          <pc:sldMk cId="0" sldId="302"/>
        </pc:sldMkLst>
        <pc:spChg chg="mod">
          <ac:chgData name="Faruk Abdullah" userId="e52374dd587ef96a" providerId="LiveId" clId="{567801AC-3CC7-485F-976D-EFFB4D57C894}" dt="2023-02-08T06:43:30.651" v="62" actId="120"/>
          <ac:spMkLst>
            <pc:docMk/>
            <pc:sldMk cId="0" sldId="302"/>
            <ac:spMk id="12291" creationId="{99793127-62CD-4332-9C7C-3EAFADAA4B75}"/>
          </ac:spMkLst>
        </pc:spChg>
        <pc:spChg chg="mod">
          <ac:chgData name="Faruk Abdullah" userId="e52374dd587ef96a" providerId="LiveId" clId="{567801AC-3CC7-485F-976D-EFFB4D57C894}" dt="2023-02-19T03:58:03.972" v="148" actId="20577"/>
          <ac:spMkLst>
            <pc:docMk/>
            <pc:sldMk cId="0" sldId="302"/>
            <ac:spMk id="12292" creationId="{D22318D5-B588-419B-BD98-254915DDFBEB}"/>
          </ac:spMkLst>
        </pc:spChg>
        <pc:spChg chg="del">
          <ac:chgData name="Faruk Abdullah" userId="e52374dd587ef96a" providerId="LiveId" clId="{567801AC-3CC7-485F-976D-EFFB4D57C894}" dt="2023-02-08T06:43:05.775" v="56" actId="478"/>
          <ac:spMkLst>
            <pc:docMk/>
            <pc:sldMk cId="0" sldId="302"/>
            <ac:spMk id="12293" creationId="{7580D696-FBEC-40CC-98EF-F86773424E92}"/>
          </ac:spMkLst>
        </pc:spChg>
        <pc:spChg chg="del">
          <ac:chgData name="Faruk Abdullah" userId="e52374dd587ef96a" providerId="LiveId" clId="{567801AC-3CC7-485F-976D-EFFB4D57C894}" dt="2023-02-08T06:43:03.507" v="55" actId="478"/>
          <ac:spMkLst>
            <pc:docMk/>
            <pc:sldMk cId="0" sldId="302"/>
            <ac:spMk id="12294" creationId="{BC48CAF0-F4A7-4CF3-BD97-EA757210D8D7}"/>
          </ac:spMkLst>
        </pc:spChg>
      </pc:sldChg>
      <pc:sldChg chg="del">
        <pc:chgData name="Faruk Abdullah" userId="e52374dd587ef96a" providerId="LiveId" clId="{567801AC-3CC7-485F-976D-EFFB4D57C894}" dt="2023-02-08T06:23:29.316" v="0" actId="47"/>
        <pc:sldMkLst>
          <pc:docMk/>
          <pc:sldMk cId="1598648641" sldId="302"/>
        </pc:sldMkLst>
      </pc:sldChg>
      <pc:sldChg chg="modSp add del mod">
        <pc:chgData name="Faruk Abdullah" userId="e52374dd587ef96a" providerId="LiveId" clId="{567801AC-3CC7-485F-976D-EFFB4D57C894}" dt="2023-02-08T06:44:44.464" v="77" actId="47"/>
        <pc:sldMkLst>
          <pc:docMk/>
          <pc:sldMk cId="0" sldId="303"/>
        </pc:sldMkLst>
        <pc:spChg chg="mod">
          <ac:chgData name="Faruk Abdullah" userId="e52374dd587ef96a" providerId="LiveId" clId="{567801AC-3CC7-485F-976D-EFFB4D57C894}" dt="2023-02-08T06:43:44.190" v="64" actId="1076"/>
          <ac:spMkLst>
            <pc:docMk/>
            <pc:sldMk cId="0" sldId="303"/>
            <ac:spMk id="6" creationId="{A3F2592D-22DB-4BEC-BA87-9DE3337E94BE}"/>
          </ac:spMkLst>
        </pc:spChg>
        <pc:spChg chg="mod">
          <ac:chgData name="Faruk Abdullah" userId="e52374dd587ef96a" providerId="LiveId" clId="{567801AC-3CC7-485F-976D-EFFB4D57C894}" dt="2023-02-08T06:33:07.794" v="46" actId="120"/>
          <ac:spMkLst>
            <pc:docMk/>
            <pc:sldMk cId="0" sldId="303"/>
            <ac:spMk id="13315" creationId="{E7BBA150-8DFE-49E0-A8EB-39056F5F29D5}"/>
          </ac:spMkLst>
        </pc:spChg>
      </pc:sldChg>
      <pc:sldChg chg="del">
        <pc:chgData name="Faruk Abdullah" userId="e52374dd587ef96a" providerId="LiveId" clId="{567801AC-3CC7-485F-976D-EFFB4D57C894}" dt="2023-02-08T06:23:29.316" v="0" actId="47"/>
        <pc:sldMkLst>
          <pc:docMk/>
          <pc:sldMk cId="135673741" sldId="303"/>
        </pc:sldMkLst>
      </pc:sldChg>
      <pc:sldChg chg="modSp add mod">
        <pc:chgData name="Faruk Abdullah" userId="e52374dd587ef96a" providerId="LiveId" clId="{567801AC-3CC7-485F-976D-EFFB4D57C894}" dt="2023-02-08T06:45:04.159" v="79" actId="120"/>
        <pc:sldMkLst>
          <pc:docMk/>
          <pc:sldMk cId="0" sldId="304"/>
        </pc:sldMkLst>
        <pc:spChg chg="mod">
          <ac:chgData name="Faruk Abdullah" userId="e52374dd587ef96a" providerId="LiveId" clId="{567801AC-3CC7-485F-976D-EFFB4D57C894}" dt="2023-02-08T06:45:04.159" v="79" actId="120"/>
          <ac:spMkLst>
            <pc:docMk/>
            <pc:sldMk cId="0" sldId="304"/>
            <ac:spMk id="14339" creationId="{025B927C-C123-47E1-B787-F06BC6CB4E18}"/>
          </ac:spMkLst>
        </pc:spChg>
      </pc:sldChg>
      <pc:sldChg chg="modSp add mod">
        <pc:chgData name="Faruk Abdullah" userId="e52374dd587ef96a" providerId="LiveId" clId="{567801AC-3CC7-485F-976D-EFFB4D57C894}" dt="2023-02-08T06:45:23.537" v="81" actId="403"/>
        <pc:sldMkLst>
          <pc:docMk/>
          <pc:sldMk cId="0" sldId="305"/>
        </pc:sldMkLst>
        <pc:spChg chg="mod">
          <ac:chgData name="Faruk Abdullah" userId="e52374dd587ef96a" providerId="LiveId" clId="{567801AC-3CC7-485F-976D-EFFB4D57C894}" dt="2023-02-08T06:45:23.537" v="81" actId="403"/>
          <ac:spMkLst>
            <pc:docMk/>
            <pc:sldMk cId="0" sldId="305"/>
            <ac:spMk id="15363" creationId="{BB2A5BE8-C0E7-487B-8E95-2D6453DE4DD3}"/>
          </ac:spMkLst>
        </pc:spChg>
      </pc:sldChg>
      <pc:sldChg chg="modSp add mod">
        <pc:chgData name="Faruk Abdullah" userId="e52374dd587ef96a" providerId="LiveId" clId="{567801AC-3CC7-485F-976D-EFFB4D57C894}" dt="2023-02-20T02:36:41.411" v="149" actId="20577"/>
        <pc:sldMkLst>
          <pc:docMk/>
          <pc:sldMk cId="0" sldId="306"/>
        </pc:sldMkLst>
        <pc:spChg chg="mod">
          <ac:chgData name="Faruk Abdullah" userId="e52374dd587ef96a" providerId="LiveId" clId="{567801AC-3CC7-485F-976D-EFFB4D57C894}" dt="2023-02-08T06:46:15.877" v="83" actId="120"/>
          <ac:spMkLst>
            <pc:docMk/>
            <pc:sldMk cId="0" sldId="306"/>
            <ac:spMk id="16387" creationId="{4DA65A64-7E46-4A1C-B648-8832304E9F3E}"/>
          </ac:spMkLst>
        </pc:spChg>
        <pc:spChg chg="mod">
          <ac:chgData name="Faruk Abdullah" userId="e52374dd587ef96a" providerId="LiveId" clId="{567801AC-3CC7-485F-976D-EFFB4D57C894}" dt="2023-02-20T02:36:41.411" v="149" actId="20577"/>
          <ac:spMkLst>
            <pc:docMk/>
            <pc:sldMk cId="0" sldId="306"/>
            <ac:spMk id="16390" creationId="{7CEDA967-7FC1-4E71-8B75-850164D19D87}"/>
          </ac:spMkLst>
        </pc:spChg>
      </pc:sldChg>
      <pc:sldChg chg="modSp add del mod">
        <pc:chgData name="Faruk Abdullah" userId="e52374dd587ef96a" providerId="LiveId" clId="{567801AC-3CC7-485F-976D-EFFB4D57C894}" dt="2023-02-08T06:59:31.207" v="105" actId="2696"/>
        <pc:sldMkLst>
          <pc:docMk/>
          <pc:sldMk cId="0" sldId="307"/>
        </pc:sldMkLst>
        <pc:spChg chg="mod">
          <ac:chgData name="Faruk Abdullah" userId="e52374dd587ef96a" providerId="LiveId" clId="{567801AC-3CC7-485F-976D-EFFB4D57C894}" dt="2023-02-08T06:58:42.749" v="103" actId="120"/>
          <ac:spMkLst>
            <pc:docMk/>
            <pc:sldMk cId="0" sldId="307"/>
            <ac:spMk id="18435" creationId="{9267801B-F92C-4669-8CD0-B222F119BCDC}"/>
          </ac:spMkLst>
        </pc:spChg>
        <pc:spChg chg="mod">
          <ac:chgData name="Faruk Abdullah" userId="e52374dd587ef96a" providerId="LiveId" clId="{567801AC-3CC7-485F-976D-EFFB4D57C894}" dt="2023-02-08T06:59:10.792" v="104" actId="1076"/>
          <ac:spMkLst>
            <pc:docMk/>
            <pc:sldMk cId="0" sldId="307"/>
            <ac:spMk id="18436" creationId="{ECC6C645-21D3-4D81-9835-E73726BC4A18}"/>
          </ac:spMkLst>
        </pc:spChg>
        <pc:spChg chg="mod">
          <ac:chgData name="Faruk Abdullah" userId="e52374dd587ef96a" providerId="LiveId" clId="{567801AC-3CC7-485F-976D-EFFB4D57C894}" dt="2023-02-08T06:59:10.792" v="104" actId="1076"/>
          <ac:spMkLst>
            <pc:docMk/>
            <pc:sldMk cId="0" sldId="307"/>
            <ac:spMk id="18437" creationId="{9A1D8497-2D43-4A48-A7ED-BABF94E78A6A}"/>
          </ac:spMkLst>
        </pc:spChg>
        <pc:spChg chg="mod">
          <ac:chgData name="Faruk Abdullah" userId="e52374dd587ef96a" providerId="LiveId" clId="{567801AC-3CC7-485F-976D-EFFB4D57C894}" dt="2023-02-08T06:59:10.792" v="104" actId="1076"/>
          <ac:spMkLst>
            <pc:docMk/>
            <pc:sldMk cId="0" sldId="307"/>
            <ac:spMk id="18438" creationId="{9305EFA0-2CED-48C7-8F96-D6A116D22378}"/>
          </ac:spMkLst>
        </pc:spChg>
        <pc:spChg chg="mod">
          <ac:chgData name="Faruk Abdullah" userId="e52374dd587ef96a" providerId="LiveId" clId="{567801AC-3CC7-485F-976D-EFFB4D57C894}" dt="2023-02-08T06:59:10.792" v="104" actId="1076"/>
          <ac:spMkLst>
            <pc:docMk/>
            <pc:sldMk cId="0" sldId="307"/>
            <ac:spMk id="18439" creationId="{ADC455F5-7749-4738-8FE5-9705170339EA}"/>
          </ac:spMkLst>
        </pc:spChg>
        <pc:spChg chg="mod">
          <ac:chgData name="Faruk Abdullah" userId="e52374dd587ef96a" providerId="LiveId" clId="{567801AC-3CC7-485F-976D-EFFB4D57C894}" dt="2023-02-08T06:59:10.792" v="104" actId="1076"/>
          <ac:spMkLst>
            <pc:docMk/>
            <pc:sldMk cId="0" sldId="307"/>
            <ac:spMk id="18440" creationId="{AEBCEFAC-1A97-4632-911E-CD1512FB4B14}"/>
          </ac:spMkLst>
        </pc:spChg>
        <pc:spChg chg="mod">
          <ac:chgData name="Faruk Abdullah" userId="e52374dd587ef96a" providerId="LiveId" clId="{567801AC-3CC7-485F-976D-EFFB4D57C894}" dt="2023-02-08T06:59:10.792" v="104" actId="1076"/>
          <ac:spMkLst>
            <pc:docMk/>
            <pc:sldMk cId="0" sldId="307"/>
            <ac:spMk id="18441" creationId="{24858BC4-503F-4622-AF24-4E14212ADE99}"/>
          </ac:spMkLst>
        </pc:spChg>
        <pc:spChg chg="mod">
          <ac:chgData name="Faruk Abdullah" userId="e52374dd587ef96a" providerId="LiveId" clId="{567801AC-3CC7-485F-976D-EFFB4D57C894}" dt="2023-02-08T06:59:10.792" v="104" actId="1076"/>
          <ac:spMkLst>
            <pc:docMk/>
            <pc:sldMk cId="0" sldId="307"/>
            <ac:spMk id="18442" creationId="{248D766C-2792-4130-BAF6-F9A228306274}"/>
          </ac:spMkLst>
        </pc:spChg>
        <pc:spChg chg="mod">
          <ac:chgData name="Faruk Abdullah" userId="e52374dd587ef96a" providerId="LiveId" clId="{567801AC-3CC7-485F-976D-EFFB4D57C894}" dt="2023-02-08T06:59:10.792" v="104" actId="1076"/>
          <ac:spMkLst>
            <pc:docMk/>
            <pc:sldMk cId="0" sldId="307"/>
            <ac:spMk id="18443" creationId="{C258B7D2-890C-4D89-B2CF-28587AEBCBC3}"/>
          </ac:spMkLst>
        </pc:spChg>
        <pc:spChg chg="mod">
          <ac:chgData name="Faruk Abdullah" userId="e52374dd587ef96a" providerId="LiveId" clId="{567801AC-3CC7-485F-976D-EFFB4D57C894}" dt="2023-02-08T06:59:10.792" v="104" actId="1076"/>
          <ac:spMkLst>
            <pc:docMk/>
            <pc:sldMk cId="0" sldId="307"/>
            <ac:spMk id="18444" creationId="{E3EE6BD9-C17B-4E29-AE92-0F6DE7DF6BB2}"/>
          </ac:spMkLst>
        </pc:spChg>
        <pc:spChg chg="mod">
          <ac:chgData name="Faruk Abdullah" userId="e52374dd587ef96a" providerId="LiveId" clId="{567801AC-3CC7-485F-976D-EFFB4D57C894}" dt="2023-02-08T06:59:10.792" v="104" actId="1076"/>
          <ac:spMkLst>
            <pc:docMk/>
            <pc:sldMk cId="0" sldId="307"/>
            <ac:spMk id="18445" creationId="{A8B0E477-AC3E-433E-AD3E-D6ADB19DABBB}"/>
          </ac:spMkLst>
        </pc:spChg>
        <pc:spChg chg="mod">
          <ac:chgData name="Faruk Abdullah" userId="e52374dd587ef96a" providerId="LiveId" clId="{567801AC-3CC7-485F-976D-EFFB4D57C894}" dt="2023-02-08T06:59:10.792" v="104" actId="1076"/>
          <ac:spMkLst>
            <pc:docMk/>
            <pc:sldMk cId="0" sldId="307"/>
            <ac:spMk id="18446" creationId="{B35D86B2-B504-40E9-9636-2EFC5C306F08}"/>
          </ac:spMkLst>
        </pc:spChg>
        <pc:spChg chg="mod">
          <ac:chgData name="Faruk Abdullah" userId="e52374dd587ef96a" providerId="LiveId" clId="{567801AC-3CC7-485F-976D-EFFB4D57C894}" dt="2023-02-08T06:59:10.792" v="104" actId="1076"/>
          <ac:spMkLst>
            <pc:docMk/>
            <pc:sldMk cId="0" sldId="307"/>
            <ac:spMk id="18447" creationId="{432FB239-79B0-45F2-866D-E9C81F7E29C4}"/>
          </ac:spMkLst>
        </pc:spChg>
        <pc:spChg chg="mod">
          <ac:chgData name="Faruk Abdullah" userId="e52374dd587ef96a" providerId="LiveId" clId="{567801AC-3CC7-485F-976D-EFFB4D57C894}" dt="2023-02-08T06:59:10.792" v="104" actId="1076"/>
          <ac:spMkLst>
            <pc:docMk/>
            <pc:sldMk cId="0" sldId="307"/>
            <ac:spMk id="18448" creationId="{3EDF52FE-CFC0-46BD-BB89-087546C94CC4}"/>
          </ac:spMkLst>
        </pc:spChg>
        <pc:spChg chg="mod">
          <ac:chgData name="Faruk Abdullah" userId="e52374dd587ef96a" providerId="LiveId" clId="{567801AC-3CC7-485F-976D-EFFB4D57C894}" dt="2023-02-08T06:59:10.792" v="104" actId="1076"/>
          <ac:spMkLst>
            <pc:docMk/>
            <pc:sldMk cId="0" sldId="307"/>
            <ac:spMk id="18449" creationId="{9417319A-F190-4CBD-8D4C-80653EF665E2}"/>
          </ac:spMkLst>
        </pc:spChg>
        <pc:spChg chg="mod">
          <ac:chgData name="Faruk Abdullah" userId="e52374dd587ef96a" providerId="LiveId" clId="{567801AC-3CC7-485F-976D-EFFB4D57C894}" dt="2023-02-08T06:59:10.792" v="104" actId="1076"/>
          <ac:spMkLst>
            <pc:docMk/>
            <pc:sldMk cId="0" sldId="307"/>
            <ac:spMk id="18450" creationId="{60539C0F-7E25-40ED-BBCD-F66E88CBD861}"/>
          </ac:spMkLst>
        </pc:spChg>
        <pc:spChg chg="mod">
          <ac:chgData name="Faruk Abdullah" userId="e52374dd587ef96a" providerId="LiveId" clId="{567801AC-3CC7-485F-976D-EFFB4D57C894}" dt="2023-02-08T06:59:10.792" v="104" actId="1076"/>
          <ac:spMkLst>
            <pc:docMk/>
            <pc:sldMk cId="0" sldId="307"/>
            <ac:spMk id="18451" creationId="{59211E41-3C9B-4BDE-821E-5E314BA1EBFA}"/>
          </ac:spMkLst>
        </pc:spChg>
        <pc:spChg chg="mod">
          <ac:chgData name="Faruk Abdullah" userId="e52374dd587ef96a" providerId="LiveId" clId="{567801AC-3CC7-485F-976D-EFFB4D57C894}" dt="2023-02-08T06:59:10.792" v="104" actId="1076"/>
          <ac:spMkLst>
            <pc:docMk/>
            <pc:sldMk cId="0" sldId="307"/>
            <ac:spMk id="18452" creationId="{2256600D-A3E7-4FD5-AABD-6DF556F5465B}"/>
          </ac:spMkLst>
        </pc:spChg>
        <pc:spChg chg="mod">
          <ac:chgData name="Faruk Abdullah" userId="e52374dd587ef96a" providerId="LiveId" clId="{567801AC-3CC7-485F-976D-EFFB4D57C894}" dt="2023-02-08T06:59:10.792" v="104" actId="1076"/>
          <ac:spMkLst>
            <pc:docMk/>
            <pc:sldMk cId="0" sldId="307"/>
            <ac:spMk id="18453" creationId="{FFE6C82E-C5EE-4A76-80B8-C7D1A5298469}"/>
          </ac:spMkLst>
        </pc:spChg>
        <pc:spChg chg="mod">
          <ac:chgData name="Faruk Abdullah" userId="e52374dd587ef96a" providerId="LiveId" clId="{567801AC-3CC7-485F-976D-EFFB4D57C894}" dt="2023-02-08T06:59:10.792" v="104" actId="1076"/>
          <ac:spMkLst>
            <pc:docMk/>
            <pc:sldMk cId="0" sldId="307"/>
            <ac:spMk id="18454" creationId="{FA528926-B391-459D-B2EF-E56392973885}"/>
          </ac:spMkLst>
        </pc:spChg>
        <pc:spChg chg="mod">
          <ac:chgData name="Faruk Abdullah" userId="e52374dd587ef96a" providerId="LiveId" clId="{567801AC-3CC7-485F-976D-EFFB4D57C894}" dt="2023-02-08T06:59:10.792" v="104" actId="1076"/>
          <ac:spMkLst>
            <pc:docMk/>
            <pc:sldMk cId="0" sldId="307"/>
            <ac:spMk id="18455" creationId="{2F93669C-AB42-4193-BD5A-488485EFAFDF}"/>
          </ac:spMkLst>
        </pc:spChg>
        <pc:spChg chg="mod">
          <ac:chgData name="Faruk Abdullah" userId="e52374dd587ef96a" providerId="LiveId" clId="{567801AC-3CC7-485F-976D-EFFB4D57C894}" dt="2023-02-08T06:59:10.792" v="104" actId="1076"/>
          <ac:spMkLst>
            <pc:docMk/>
            <pc:sldMk cId="0" sldId="307"/>
            <ac:spMk id="18456" creationId="{6259FE55-3B98-4687-93B8-D94C6862435B}"/>
          </ac:spMkLst>
        </pc:spChg>
        <pc:spChg chg="mod">
          <ac:chgData name="Faruk Abdullah" userId="e52374dd587ef96a" providerId="LiveId" clId="{567801AC-3CC7-485F-976D-EFFB4D57C894}" dt="2023-02-08T06:59:10.792" v="104" actId="1076"/>
          <ac:spMkLst>
            <pc:docMk/>
            <pc:sldMk cId="0" sldId="307"/>
            <ac:spMk id="18457" creationId="{55F4DBC8-E7F3-4A22-B518-BEC407D15CC2}"/>
          </ac:spMkLst>
        </pc:spChg>
        <pc:cxnChg chg="mod">
          <ac:chgData name="Faruk Abdullah" userId="e52374dd587ef96a" providerId="LiveId" clId="{567801AC-3CC7-485F-976D-EFFB4D57C894}" dt="2023-02-08T06:59:10.792" v="104" actId="1076"/>
          <ac:cxnSpMkLst>
            <pc:docMk/>
            <pc:sldMk cId="0" sldId="307"/>
            <ac:cxnSpMk id="18458" creationId="{8F521849-FB14-483C-8F5E-D226786B49CD}"/>
          </ac:cxnSpMkLst>
        </pc:cxnChg>
      </pc:sldChg>
      <pc:sldChg chg="modSp add mod">
        <pc:chgData name="Faruk Abdullah" userId="e52374dd587ef96a" providerId="LiveId" clId="{567801AC-3CC7-485F-976D-EFFB4D57C894}" dt="2023-02-08T06:52:31.333" v="101" actId="403"/>
        <pc:sldMkLst>
          <pc:docMk/>
          <pc:sldMk cId="0" sldId="308"/>
        </pc:sldMkLst>
        <pc:spChg chg="mod">
          <ac:chgData name="Faruk Abdullah" userId="e52374dd587ef96a" providerId="LiveId" clId="{567801AC-3CC7-485F-976D-EFFB4D57C894}" dt="2023-02-08T06:52:31.333" v="101" actId="403"/>
          <ac:spMkLst>
            <pc:docMk/>
            <pc:sldMk cId="0" sldId="308"/>
            <ac:spMk id="17411" creationId="{F33FB478-B124-46D5-B1D9-C94D498E6755}"/>
          </ac:spMkLst>
        </pc:spChg>
      </pc:sldChg>
      <pc:sldChg chg="modSp add mod">
        <pc:chgData name="Faruk Abdullah" userId="e52374dd587ef96a" providerId="LiveId" clId="{567801AC-3CC7-485F-976D-EFFB4D57C894}" dt="2023-02-08T07:00:29.026" v="119" actId="120"/>
        <pc:sldMkLst>
          <pc:docMk/>
          <pc:sldMk cId="0" sldId="309"/>
        </pc:sldMkLst>
        <pc:spChg chg="mod">
          <ac:chgData name="Faruk Abdullah" userId="e52374dd587ef96a" providerId="LiveId" clId="{567801AC-3CC7-485F-976D-EFFB4D57C894}" dt="2023-02-08T07:00:29.026" v="119" actId="120"/>
          <ac:spMkLst>
            <pc:docMk/>
            <pc:sldMk cId="0" sldId="309"/>
            <ac:spMk id="20483" creationId="{4D8E30BC-5CFA-4C85-B252-65A54764D27B}"/>
          </ac:spMkLst>
        </pc:spChg>
      </pc:sldChg>
      <pc:sldChg chg="modSp add mod">
        <pc:chgData name="Faruk Abdullah" userId="e52374dd587ef96a" providerId="LiveId" clId="{567801AC-3CC7-485F-976D-EFFB4D57C894}" dt="2023-02-08T07:00:35.341" v="120" actId="120"/>
        <pc:sldMkLst>
          <pc:docMk/>
          <pc:sldMk cId="0" sldId="311"/>
        </pc:sldMkLst>
        <pc:spChg chg="mod">
          <ac:chgData name="Faruk Abdullah" userId="e52374dd587ef96a" providerId="LiveId" clId="{567801AC-3CC7-485F-976D-EFFB4D57C894}" dt="2023-02-08T07:00:35.341" v="120" actId="120"/>
          <ac:spMkLst>
            <pc:docMk/>
            <pc:sldMk cId="0" sldId="311"/>
            <ac:spMk id="21507" creationId="{1F45C33F-DE6A-4787-BF40-3B0A245C94E9}"/>
          </ac:spMkLst>
        </pc:spChg>
      </pc:sldChg>
      <pc:sldChg chg="addSp delSp modSp add del modAnim">
        <pc:chgData name="Faruk Abdullah" userId="e52374dd587ef96a" providerId="LiveId" clId="{567801AC-3CC7-485F-976D-EFFB4D57C894}" dt="2023-02-08T07:01:34.682" v="128" actId="47"/>
        <pc:sldMkLst>
          <pc:docMk/>
          <pc:sldMk cId="0" sldId="312"/>
        </pc:sldMkLst>
        <pc:spChg chg="add mod">
          <ac:chgData name="Faruk Abdullah" userId="e52374dd587ef96a" providerId="LiveId" clId="{567801AC-3CC7-485F-976D-EFFB4D57C894}" dt="2023-02-08T07:01:15.123" v="124" actId="21"/>
          <ac:spMkLst>
            <pc:docMk/>
            <pc:sldMk cId="0" sldId="312"/>
            <ac:spMk id="2" creationId="{37B1F33C-D38A-9CCB-D730-76A54A373499}"/>
          </ac:spMkLst>
        </pc:spChg>
        <pc:spChg chg="del">
          <ac:chgData name="Faruk Abdullah" userId="e52374dd587ef96a" providerId="LiveId" clId="{567801AC-3CC7-485F-976D-EFFB4D57C894}" dt="2023-02-08T07:01:15.123" v="124" actId="21"/>
          <ac:spMkLst>
            <pc:docMk/>
            <pc:sldMk cId="0" sldId="312"/>
            <ac:spMk id="6" creationId="{0896DF79-7529-486A-BDFB-38B6B116263B}"/>
          </ac:spMkLst>
        </pc:spChg>
        <pc:spChg chg="del">
          <ac:chgData name="Faruk Abdullah" userId="e52374dd587ef96a" providerId="LiveId" clId="{567801AC-3CC7-485F-976D-EFFB4D57C894}" dt="2023-02-08T07:01:15.123" v="124" actId="21"/>
          <ac:spMkLst>
            <pc:docMk/>
            <pc:sldMk cId="0" sldId="312"/>
            <ac:spMk id="7" creationId="{08786824-5491-4BC1-8249-956114A6B47A}"/>
          </ac:spMkLst>
        </pc:spChg>
        <pc:spChg chg="del">
          <ac:chgData name="Faruk Abdullah" userId="e52374dd587ef96a" providerId="LiveId" clId="{567801AC-3CC7-485F-976D-EFFB4D57C894}" dt="2023-02-08T07:01:15.123" v="124" actId="21"/>
          <ac:spMkLst>
            <pc:docMk/>
            <pc:sldMk cId="0" sldId="312"/>
            <ac:spMk id="8" creationId="{7D9A08C4-4715-4F6D-843D-797C858E9E8E}"/>
          </ac:spMkLst>
        </pc:spChg>
        <pc:spChg chg="del">
          <ac:chgData name="Faruk Abdullah" userId="e52374dd587ef96a" providerId="LiveId" clId="{567801AC-3CC7-485F-976D-EFFB4D57C894}" dt="2023-02-08T07:01:15.123" v="124" actId="21"/>
          <ac:spMkLst>
            <pc:docMk/>
            <pc:sldMk cId="0" sldId="312"/>
            <ac:spMk id="9" creationId="{0722F00A-0EA0-49A8-B30F-B57DB8315302}"/>
          </ac:spMkLst>
        </pc:spChg>
        <pc:spChg chg="del">
          <ac:chgData name="Faruk Abdullah" userId="e52374dd587ef96a" providerId="LiveId" clId="{567801AC-3CC7-485F-976D-EFFB4D57C894}" dt="2023-02-08T07:01:15.123" v="124" actId="21"/>
          <ac:spMkLst>
            <pc:docMk/>
            <pc:sldMk cId="0" sldId="312"/>
            <ac:spMk id="10" creationId="{949614DB-F2CB-46D2-BA53-38952A5A935D}"/>
          </ac:spMkLst>
        </pc:spChg>
        <pc:spChg chg="del">
          <ac:chgData name="Faruk Abdullah" userId="e52374dd587ef96a" providerId="LiveId" clId="{567801AC-3CC7-485F-976D-EFFB4D57C894}" dt="2023-02-08T07:01:15.123" v="124" actId="21"/>
          <ac:spMkLst>
            <pc:docMk/>
            <pc:sldMk cId="0" sldId="312"/>
            <ac:spMk id="11" creationId="{462B3A26-5042-479B-95D8-BC7660CCE817}"/>
          </ac:spMkLst>
        </pc:spChg>
        <pc:spChg chg="del">
          <ac:chgData name="Faruk Abdullah" userId="e52374dd587ef96a" providerId="LiveId" clId="{567801AC-3CC7-485F-976D-EFFB4D57C894}" dt="2023-02-08T07:01:15.123" v="124" actId="21"/>
          <ac:spMkLst>
            <pc:docMk/>
            <pc:sldMk cId="0" sldId="312"/>
            <ac:spMk id="12" creationId="{2DD0CEBD-4DC0-419D-A895-6F6CBA85E09B}"/>
          </ac:spMkLst>
        </pc:spChg>
        <pc:spChg chg="del">
          <ac:chgData name="Faruk Abdullah" userId="e52374dd587ef96a" providerId="LiveId" clId="{567801AC-3CC7-485F-976D-EFFB4D57C894}" dt="2023-02-08T07:01:15.123" v="124" actId="21"/>
          <ac:spMkLst>
            <pc:docMk/>
            <pc:sldMk cId="0" sldId="312"/>
            <ac:spMk id="13" creationId="{EEFFD94C-A59B-4215-8042-C54CFFC69B8D}"/>
          </ac:spMkLst>
        </pc:spChg>
        <pc:spChg chg="del">
          <ac:chgData name="Faruk Abdullah" userId="e52374dd587ef96a" providerId="LiveId" clId="{567801AC-3CC7-485F-976D-EFFB4D57C894}" dt="2023-02-08T07:01:15.123" v="124" actId="21"/>
          <ac:spMkLst>
            <pc:docMk/>
            <pc:sldMk cId="0" sldId="312"/>
            <ac:spMk id="14" creationId="{E0710A4F-8E22-463D-9F92-B024E1D8DA07}"/>
          </ac:spMkLst>
        </pc:spChg>
        <pc:spChg chg="del">
          <ac:chgData name="Faruk Abdullah" userId="e52374dd587ef96a" providerId="LiveId" clId="{567801AC-3CC7-485F-976D-EFFB4D57C894}" dt="2023-02-08T07:01:15.123" v="124" actId="21"/>
          <ac:spMkLst>
            <pc:docMk/>
            <pc:sldMk cId="0" sldId="312"/>
            <ac:spMk id="15" creationId="{56767EBC-2B91-4AB6-A323-9EA6542FCE51}"/>
          </ac:spMkLst>
        </pc:spChg>
        <pc:spChg chg="del">
          <ac:chgData name="Faruk Abdullah" userId="e52374dd587ef96a" providerId="LiveId" clId="{567801AC-3CC7-485F-976D-EFFB4D57C894}" dt="2023-02-08T07:01:15.123" v="124" actId="21"/>
          <ac:spMkLst>
            <pc:docMk/>
            <pc:sldMk cId="0" sldId="312"/>
            <ac:spMk id="16" creationId="{8275E0B2-1DB4-432E-86E7-F406C90DA1AC}"/>
          </ac:spMkLst>
        </pc:spChg>
        <pc:spChg chg="del">
          <ac:chgData name="Faruk Abdullah" userId="e52374dd587ef96a" providerId="LiveId" clId="{567801AC-3CC7-485F-976D-EFFB4D57C894}" dt="2023-02-08T07:01:15.123" v="124" actId="21"/>
          <ac:spMkLst>
            <pc:docMk/>
            <pc:sldMk cId="0" sldId="312"/>
            <ac:spMk id="17" creationId="{CE93F7A7-266F-472F-9A40-12981164DD17}"/>
          </ac:spMkLst>
        </pc:spChg>
        <pc:spChg chg="del">
          <ac:chgData name="Faruk Abdullah" userId="e52374dd587ef96a" providerId="LiveId" clId="{567801AC-3CC7-485F-976D-EFFB4D57C894}" dt="2023-02-08T07:01:15.123" v="124" actId="21"/>
          <ac:spMkLst>
            <pc:docMk/>
            <pc:sldMk cId="0" sldId="312"/>
            <ac:spMk id="18" creationId="{8DC2A5A5-09C5-406F-81FC-6B0ACA3CA4DE}"/>
          </ac:spMkLst>
        </pc:spChg>
        <pc:spChg chg="del">
          <ac:chgData name="Faruk Abdullah" userId="e52374dd587ef96a" providerId="LiveId" clId="{567801AC-3CC7-485F-976D-EFFB4D57C894}" dt="2023-02-08T07:01:15.123" v="124" actId="21"/>
          <ac:spMkLst>
            <pc:docMk/>
            <pc:sldMk cId="0" sldId="312"/>
            <ac:spMk id="19" creationId="{7275A6A5-DC16-4F10-8956-9B5812644760}"/>
          </ac:spMkLst>
        </pc:spChg>
        <pc:spChg chg="del">
          <ac:chgData name="Faruk Abdullah" userId="e52374dd587ef96a" providerId="LiveId" clId="{567801AC-3CC7-485F-976D-EFFB4D57C894}" dt="2023-02-08T07:01:15.123" v="124" actId="21"/>
          <ac:spMkLst>
            <pc:docMk/>
            <pc:sldMk cId="0" sldId="312"/>
            <ac:spMk id="20" creationId="{A710FF22-4906-45F6-8334-80C4C029D06C}"/>
          </ac:spMkLst>
        </pc:spChg>
        <pc:spChg chg="del">
          <ac:chgData name="Faruk Abdullah" userId="e52374dd587ef96a" providerId="LiveId" clId="{567801AC-3CC7-485F-976D-EFFB4D57C894}" dt="2023-02-08T07:01:15.123" v="124" actId="21"/>
          <ac:spMkLst>
            <pc:docMk/>
            <pc:sldMk cId="0" sldId="312"/>
            <ac:spMk id="21" creationId="{0E2694FE-325A-420D-8B72-54A59AEC4F67}"/>
          </ac:spMkLst>
        </pc:spChg>
        <pc:spChg chg="del">
          <ac:chgData name="Faruk Abdullah" userId="e52374dd587ef96a" providerId="LiveId" clId="{567801AC-3CC7-485F-976D-EFFB4D57C894}" dt="2023-02-08T07:01:15.123" v="124" actId="21"/>
          <ac:spMkLst>
            <pc:docMk/>
            <pc:sldMk cId="0" sldId="312"/>
            <ac:spMk id="22" creationId="{45307404-61BA-4D55-AD80-7E4599220AF7}"/>
          </ac:spMkLst>
        </pc:spChg>
        <pc:spChg chg="del">
          <ac:chgData name="Faruk Abdullah" userId="e52374dd587ef96a" providerId="LiveId" clId="{567801AC-3CC7-485F-976D-EFFB4D57C894}" dt="2023-02-08T07:01:15.123" v="124" actId="21"/>
          <ac:spMkLst>
            <pc:docMk/>
            <pc:sldMk cId="0" sldId="312"/>
            <ac:spMk id="23" creationId="{F7B9E934-9D8E-45D7-9BE9-F4E3FB57EA48}"/>
          </ac:spMkLst>
        </pc:spChg>
        <pc:spChg chg="del">
          <ac:chgData name="Faruk Abdullah" userId="e52374dd587ef96a" providerId="LiveId" clId="{567801AC-3CC7-485F-976D-EFFB4D57C894}" dt="2023-02-08T07:01:15.123" v="124" actId="21"/>
          <ac:spMkLst>
            <pc:docMk/>
            <pc:sldMk cId="0" sldId="312"/>
            <ac:spMk id="24" creationId="{4C7E4E6C-FFCF-48DC-B8C2-A744178C6AB3}"/>
          </ac:spMkLst>
        </pc:spChg>
        <pc:spChg chg="del">
          <ac:chgData name="Faruk Abdullah" userId="e52374dd587ef96a" providerId="LiveId" clId="{567801AC-3CC7-485F-976D-EFFB4D57C894}" dt="2023-02-08T07:01:15.123" v="124" actId="21"/>
          <ac:spMkLst>
            <pc:docMk/>
            <pc:sldMk cId="0" sldId="312"/>
            <ac:spMk id="25" creationId="{1FF56EC6-E463-4587-B55B-D62D92171FA2}"/>
          </ac:spMkLst>
        </pc:spChg>
        <pc:spChg chg="del">
          <ac:chgData name="Faruk Abdullah" userId="e52374dd587ef96a" providerId="LiveId" clId="{567801AC-3CC7-485F-976D-EFFB4D57C894}" dt="2023-02-08T07:01:15.123" v="124" actId="21"/>
          <ac:spMkLst>
            <pc:docMk/>
            <pc:sldMk cId="0" sldId="312"/>
            <ac:spMk id="26" creationId="{DBB5C80D-1D9F-4CAD-BB7E-E866E4EF914E}"/>
          </ac:spMkLst>
        </pc:spChg>
        <pc:spChg chg="del">
          <ac:chgData name="Faruk Abdullah" userId="e52374dd587ef96a" providerId="LiveId" clId="{567801AC-3CC7-485F-976D-EFFB4D57C894}" dt="2023-02-08T07:01:15.123" v="124" actId="21"/>
          <ac:spMkLst>
            <pc:docMk/>
            <pc:sldMk cId="0" sldId="312"/>
            <ac:spMk id="27" creationId="{AACF9261-7D69-4556-8659-99D6F8EA912B}"/>
          </ac:spMkLst>
        </pc:spChg>
        <pc:spChg chg="del">
          <ac:chgData name="Faruk Abdullah" userId="e52374dd587ef96a" providerId="LiveId" clId="{567801AC-3CC7-485F-976D-EFFB4D57C894}" dt="2023-02-08T07:01:15.123" v="124" actId="21"/>
          <ac:spMkLst>
            <pc:docMk/>
            <pc:sldMk cId="0" sldId="312"/>
            <ac:spMk id="28" creationId="{AA89AB0E-49BC-4CD6-B0F4-8E943367EE60}"/>
          </ac:spMkLst>
        </pc:spChg>
        <pc:spChg chg="del">
          <ac:chgData name="Faruk Abdullah" userId="e52374dd587ef96a" providerId="LiveId" clId="{567801AC-3CC7-485F-976D-EFFB4D57C894}" dt="2023-02-08T07:01:15.123" v="124" actId="21"/>
          <ac:spMkLst>
            <pc:docMk/>
            <pc:sldMk cId="0" sldId="312"/>
            <ac:spMk id="29" creationId="{13F7EECE-1ED5-4F31-B8C4-354877728C28}"/>
          </ac:spMkLst>
        </pc:spChg>
        <pc:spChg chg="del">
          <ac:chgData name="Faruk Abdullah" userId="e52374dd587ef96a" providerId="LiveId" clId="{567801AC-3CC7-485F-976D-EFFB4D57C894}" dt="2023-02-08T07:01:15.123" v="124" actId="21"/>
          <ac:spMkLst>
            <pc:docMk/>
            <pc:sldMk cId="0" sldId="312"/>
            <ac:spMk id="30" creationId="{004AECE7-B12C-4885-9C4F-64D85C969DD0}"/>
          </ac:spMkLst>
        </pc:spChg>
        <pc:spChg chg="del">
          <ac:chgData name="Faruk Abdullah" userId="e52374dd587ef96a" providerId="LiveId" clId="{567801AC-3CC7-485F-976D-EFFB4D57C894}" dt="2023-02-08T07:01:15.123" v="124" actId="21"/>
          <ac:spMkLst>
            <pc:docMk/>
            <pc:sldMk cId="0" sldId="312"/>
            <ac:spMk id="31" creationId="{A8D76FEB-7006-440D-B66B-7E2040496DC9}"/>
          </ac:spMkLst>
        </pc:spChg>
        <pc:spChg chg="del">
          <ac:chgData name="Faruk Abdullah" userId="e52374dd587ef96a" providerId="LiveId" clId="{567801AC-3CC7-485F-976D-EFFB4D57C894}" dt="2023-02-08T07:01:15.123" v="124" actId="21"/>
          <ac:spMkLst>
            <pc:docMk/>
            <pc:sldMk cId="0" sldId="312"/>
            <ac:spMk id="32" creationId="{52BC6ABA-089E-45ED-BBA4-73ACB912028D}"/>
          </ac:spMkLst>
        </pc:spChg>
        <pc:spChg chg="del">
          <ac:chgData name="Faruk Abdullah" userId="e52374dd587ef96a" providerId="LiveId" clId="{567801AC-3CC7-485F-976D-EFFB4D57C894}" dt="2023-02-08T07:01:15.123" v="124" actId="21"/>
          <ac:spMkLst>
            <pc:docMk/>
            <pc:sldMk cId="0" sldId="312"/>
            <ac:spMk id="33" creationId="{12BBEA14-83E1-431F-85E6-DB3552596D98}"/>
          </ac:spMkLst>
        </pc:spChg>
        <pc:spChg chg="del">
          <ac:chgData name="Faruk Abdullah" userId="e52374dd587ef96a" providerId="LiveId" clId="{567801AC-3CC7-485F-976D-EFFB4D57C894}" dt="2023-02-08T07:01:15.123" v="124" actId="21"/>
          <ac:spMkLst>
            <pc:docMk/>
            <pc:sldMk cId="0" sldId="312"/>
            <ac:spMk id="34" creationId="{B33B93D3-F453-4C3C-BB06-79B1F8D57C86}"/>
          </ac:spMkLst>
        </pc:spChg>
        <pc:spChg chg="del">
          <ac:chgData name="Faruk Abdullah" userId="e52374dd587ef96a" providerId="LiveId" clId="{567801AC-3CC7-485F-976D-EFFB4D57C894}" dt="2023-02-08T07:01:15.123" v="124" actId="21"/>
          <ac:spMkLst>
            <pc:docMk/>
            <pc:sldMk cId="0" sldId="312"/>
            <ac:spMk id="35" creationId="{FD5B94BA-ECA1-4E52-9C2A-C4E74C5A5577}"/>
          </ac:spMkLst>
        </pc:spChg>
        <pc:spChg chg="del">
          <ac:chgData name="Faruk Abdullah" userId="e52374dd587ef96a" providerId="LiveId" clId="{567801AC-3CC7-485F-976D-EFFB4D57C894}" dt="2023-02-08T07:01:15.123" v="124" actId="21"/>
          <ac:spMkLst>
            <pc:docMk/>
            <pc:sldMk cId="0" sldId="312"/>
            <ac:spMk id="36" creationId="{93953FE8-C44A-4D0C-ACEA-DC4F81BAA78F}"/>
          </ac:spMkLst>
        </pc:spChg>
        <pc:spChg chg="del">
          <ac:chgData name="Faruk Abdullah" userId="e52374dd587ef96a" providerId="LiveId" clId="{567801AC-3CC7-485F-976D-EFFB4D57C894}" dt="2023-02-08T07:01:15.123" v="124" actId="21"/>
          <ac:spMkLst>
            <pc:docMk/>
            <pc:sldMk cId="0" sldId="312"/>
            <ac:spMk id="37" creationId="{FE4F146A-44F4-4012-9101-86FD5886C093}"/>
          </ac:spMkLst>
        </pc:spChg>
        <pc:spChg chg="del">
          <ac:chgData name="Faruk Abdullah" userId="e52374dd587ef96a" providerId="LiveId" clId="{567801AC-3CC7-485F-976D-EFFB4D57C894}" dt="2023-02-08T07:01:15.123" v="124" actId="21"/>
          <ac:spMkLst>
            <pc:docMk/>
            <pc:sldMk cId="0" sldId="312"/>
            <ac:spMk id="38" creationId="{77152692-4AAF-4424-A365-1971EC07515D}"/>
          </ac:spMkLst>
        </pc:spChg>
        <pc:spChg chg="del">
          <ac:chgData name="Faruk Abdullah" userId="e52374dd587ef96a" providerId="LiveId" clId="{567801AC-3CC7-485F-976D-EFFB4D57C894}" dt="2023-02-08T07:01:15.123" v="124" actId="21"/>
          <ac:spMkLst>
            <pc:docMk/>
            <pc:sldMk cId="0" sldId="312"/>
            <ac:spMk id="39" creationId="{164C9758-5EEB-4C65-B638-1A2306118F44}"/>
          </ac:spMkLst>
        </pc:spChg>
        <pc:spChg chg="del">
          <ac:chgData name="Faruk Abdullah" userId="e52374dd587ef96a" providerId="LiveId" clId="{567801AC-3CC7-485F-976D-EFFB4D57C894}" dt="2023-02-08T07:01:15.123" v="124" actId="21"/>
          <ac:spMkLst>
            <pc:docMk/>
            <pc:sldMk cId="0" sldId="312"/>
            <ac:spMk id="40" creationId="{08664181-05A1-4655-A8D6-7EAA0E307DDC}"/>
          </ac:spMkLst>
        </pc:spChg>
        <pc:spChg chg="del">
          <ac:chgData name="Faruk Abdullah" userId="e52374dd587ef96a" providerId="LiveId" clId="{567801AC-3CC7-485F-976D-EFFB4D57C894}" dt="2023-02-08T07:01:15.123" v="124" actId="21"/>
          <ac:spMkLst>
            <pc:docMk/>
            <pc:sldMk cId="0" sldId="312"/>
            <ac:spMk id="41" creationId="{31A8B99D-0988-4B7C-9EF4-FDE4B6CEA5C3}"/>
          </ac:spMkLst>
        </pc:spChg>
        <pc:spChg chg="del">
          <ac:chgData name="Faruk Abdullah" userId="e52374dd587ef96a" providerId="LiveId" clId="{567801AC-3CC7-485F-976D-EFFB4D57C894}" dt="2023-02-08T07:01:15.123" v="124" actId="21"/>
          <ac:spMkLst>
            <pc:docMk/>
            <pc:sldMk cId="0" sldId="312"/>
            <ac:spMk id="42" creationId="{10BEEFAA-DAD2-4AE2-A6FC-3AD89BE051F8}"/>
          </ac:spMkLst>
        </pc:spChg>
        <pc:spChg chg="del">
          <ac:chgData name="Faruk Abdullah" userId="e52374dd587ef96a" providerId="LiveId" clId="{567801AC-3CC7-485F-976D-EFFB4D57C894}" dt="2023-02-08T07:01:15.123" v="124" actId="21"/>
          <ac:spMkLst>
            <pc:docMk/>
            <pc:sldMk cId="0" sldId="312"/>
            <ac:spMk id="43" creationId="{0E46AE48-C9DC-4088-8F71-281AB34F8E1C}"/>
          </ac:spMkLst>
        </pc:spChg>
        <pc:spChg chg="del">
          <ac:chgData name="Faruk Abdullah" userId="e52374dd587ef96a" providerId="LiveId" clId="{567801AC-3CC7-485F-976D-EFFB4D57C894}" dt="2023-02-08T07:01:15.123" v="124" actId="21"/>
          <ac:spMkLst>
            <pc:docMk/>
            <pc:sldMk cId="0" sldId="312"/>
            <ac:spMk id="44" creationId="{C26208E1-D8EE-4291-81DE-51D96FC0E020}"/>
          </ac:spMkLst>
        </pc:spChg>
        <pc:spChg chg="del">
          <ac:chgData name="Faruk Abdullah" userId="e52374dd587ef96a" providerId="LiveId" clId="{567801AC-3CC7-485F-976D-EFFB4D57C894}" dt="2023-02-08T07:01:15.123" v="124" actId="21"/>
          <ac:spMkLst>
            <pc:docMk/>
            <pc:sldMk cId="0" sldId="312"/>
            <ac:spMk id="45" creationId="{77C9DB4F-A47A-4861-A87F-EF5606165527}"/>
          </ac:spMkLst>
        </pc:spChg>
        <pc:spChg chg="del">
          <ac:chgData name="Faruk Abdullah" userId="e52374dd587ef96a" providerId="LiveId" clId="{567801AC-3CC7-485F-976D-EFFB4D57C894}" dt="2023-02-08T07:01:15.123" v="124" actId="21"/>
          <ac:spMkLst>
            <pc:docMk/>
            <pc:sldMk cId="0" sldId="312"/>
            <ac:spMk id="46" creationId="{2CC74872-CCC1-404F-A87A-1095E8B7C0C0}"/>
          </ac:spMkLst>
        </pc:spChg>
        <pc:spChg chg="del">
          <ac:chgData name="Faruk Abdullah" userId="e52374dd587ef96a" providerId="LiveId" clId="{567801AC-3CC7-485F-976D-EFFB4D57C894}" dt="2023-02-08T07:01:15.123" v="124" actId="21"/>
          <ac:spMkLst>
            <pc:docMk/>
            <pc:sldMk cId="0" sldId="312"/>
            <ac:spMk id="47" creationId="{9A9736DA-4ECA-446D-A996-E15EECF3A40E}"/>
          </ac:spMkLst>
        </pc:spChg>
        <pc:spChg chg="del">
          <ac:chgData name="Faruk Abdullah" userId="e52374dd587ef96a" providerId="LiveId" clId="{567801AC-3CC7-485F-976D-EFFB4D57C894}" dt="2023-02-08T07:01:15.123" v="124" actId="21"/>
          <ac:spMkLst>
            <pc:docMk/>
            <pc:sldMk cId="0" sldId="312"/>
            <ac:spMk id="48" creationId="{C93316D5-59C1-415A-A1FC-FC7B8BB4C51A}"/>
          </ac:spMkLst>
        </pc:spChg>
        <pc:spChg chg="del">
          <ac:chgData name="Faruk Abdullah" userId="e52374dd587ef96a" providerId="LiveId" clId="{567801AC-3CC7-485F-976D-EFFB4D57C894}" dt="2023-02-08T07:01:15.123" v="124" actId="21"/>
          <ac:spMkLst>
            <pc:docMk/>
            <pc:sldMk cId="0" sldId="312"/>
            <ac:spMk id="49" creationId="{9080ACC4-F3F5-4300-A448-12B46C281BC9}"/>
          </ac:spMkLst>
        </pc:spChg>
        <pc:spChg chg="del">
          <ac:chgData name="Faruk Abdullah" userId="e52374dd587ef96a" providerId="LiveId" clId="{567801AC-3CC7-485F-976D-EFFB4D57C894}" dt="2023-02-08T07:01:15.123" v="124" actId="21"/>
          <ac:spMkLst>
            <pc:docMk/>
            <pc:sldMk cId="0" sldId="312"/>
            <ac:spMk id="50" creationId="{6987E147-3C4A-48AF-8830-7208AD28D3BB}"/>
          </ac:spMkLst>
        </pc:spChg>
        <pc:spChg chg="del">
          <ac:chgData name="Faruk Abdullah" userId="e52374dd587ef96a" providerId="LiveId" clId="{567801AC-3CC7-485F-976D-EFFB4D57C894}" dt="2023-02-08T07:01:15.123" v="124" actId="21"/>
          <ac:spMkLst>
            <pc:docMk/>
            <pc:sldMk cId="0" sldId="312"/>
            <ac:spMk id="51" creationId="{9B00762B-D676-4B79-A030-FE926DC1376E}"/>
          </ac:spMkLst>
        </pc:spChg>
        <pc:spChg chg="del">
          <ac:chgData name="Faruk Abdullah" userId="e52374dd587ef96a" providerId="LiveId" clId="{567801AC-3CC7-485F-976D-EFFB4D57C894}" dt="2023-02-08T07:01:15.123" v="124" actId="21"/>
          <ac:spMkLst>
            <pc:docMk/>
            <pc:sldMk cId="0" sldId="312"/>
            <ac:spMk id="52" creationId="{C072BA6C-A52E-4993-9A9F-335E5C08818B}"/>
          </ac:spMkLst>
        </pc:spChg>
        <pc:spChg chg="del">
          <ac:chgData name="Faruk Abdullah" userId="e52374dd587ef96a" providerId="LiveId" clId="{567801AC-3CC7-485F-976D-EFFB4D57C894}" dt="2023-02-08T07:01:15.123" v="124" actId="21"/>
          <ac:spMkLst>
            <pc:docMk/>
            <pc:sldMk cId="0" sldId="312"/>
            <ac:spMk id="53" creationId="{789633D4-3C08-4827-83DF-3570A4069C14}"/>
          </ac:spMkLst>
        </pc:spChg>
        <pc:spChg chg="del">
          <ac:chgData name="Faruk Abdullah" userId="e52374dd587ef96a" providerId="LiveId" clId="{567801AC-3CC7-485F-976D-EFFB4D57C894}" dt="2023-02-08T07:01:15.123" v="124" actId="21"/>
          <ac:spMkLst>
            <pc:docMk/>
            <pc:sldMk cId="0" sldId="312"/>
            <ac:spMk id="54" creationId="{983E1693-0D35-4B5C-9FB0-7F9908B7776E}"/>
          </ac:spMkLst>
        </pc:spChg>
        <pc:spChg chg="del">
          <ac:chgData name="Faruk Abdullah" userId="e52374dd587ef96a" providerId="LiveId" clId="{567801AC-3CC7-485F-976D-EFFB4D57C894}" dt="2023-02-08T07:01:15.123" v="124" actId="21"/>
          <ac:spMkLst>
            <pc:docMk/>
            <pc:sldMk cId="0" sldId="312"/>
            <ac:spMk id="55" creationId="{6B78AC1E-4B80-4F1D-91AC-C4FF59168BEB}"/>
          </ac:spMkLst>
        </pc:spChg>
        <pc:spChg chg="del">
          <ac:chgData name="Faruk Abdullah" userId="e52374dd587ef96a" providerId="LiveId" clId="{567801AC-3CC7-485F-976D-EFFB4D57C894}" dt="2023-02-08T07:01:15.123" v="124" actId="21"/>
          <ac:spMkLst>
            <pc:docMk/>
            <pc:sldMk cId="0" sldId="312"/>
            <ac:spMk id="56" creationId="{EFBCE858-085D-4BCB-AE86-36C7C7A09288}"/>
          </ac:spMkLst>
        </pc:spChg>
        <pc:spChg chg="del">
          <ac:chgData name="Faruk Abdullah" userId="e52374dd587ef96a" providerId="LiveId" clId="{567801AC-3CC7-485F-976D-EFFB4D57C894}" dt="2023-02-08T07:01:15.123" v="124" actId="21"/>
          <ac:spMkLst>
            <pc:docMk/>
            <pc:sldMk cId="0" sldId="312"/>
            <ac:spMk id="57" creationId="{02A7B340-3072-45B4-BDD2-8FBCD29AD330}"/>
          </ac:spMkLst>
        </pc:spChg>
        <pc:spChg chg="del">
          <ac:chgData name="Faruk Abdullah" userId="e52374dd587ef96a" providerId="LiveId" clId="{567801AC-3CC7-485F-976D-EFFB4D57C894}" dt="2023-02-08T07:01:15.123" v="124" actId="21"/>
          <ac:spMkLst>
            <pc:docMk/>
            <pc:sldMk cId="0" sldId="312"/>
            <ac:spMk id="60" creationId="{965A69B6-71E6-49C8-9126-1670147894DE}"/>
          </ac:spMkLst>
        </pc:spChg>
        <pc:spChg chg="del">
          <ac:chgData name="Faruk Abdullah" userId="e52374dd587ef96a" providerId="LiveId" clId="{567801AC-3CC7-485F-976D-EFFB4D57C894}" dt="2023-02-08T07:01:15.123" v="124" actId="21"/>
          <ac:spMkLst>
            <pc:docMk/>
            <pc:sldMk cId="0" sldId="312"/>
            <ac:spMk id="61" creationId="{9CCDE522-BBAF-44A6-ABA8-AFD3DDD77747}"/>
          </ac:spMkLst>
        </pc:spChg>
        <pc:spChg chg="del">
          <ac:chgData name="Faruk Abdullah" userId="e52374dd587ef96a" providerId="LiveId" clId="{567801AC-3CC7-485F-976D-EFFB4D57C894}" dt="2023-02-08T07:01:15.123" v="124" actId="21"/>
          <ac:spMkLst>
            <pc:docMk/>
            <pc:sldMk cId="0" sldId="312"/>
            <ac:spMk id="62" creationId="{44147091-DC23-4A08-9B74-E027B131DCCC}"/>
          </ac:spMkLst>
        </pc:spChg>
        <pc:spChg chg="del">
          <ac:chgData name="Faruk Abdullah" userId="e52374dd587ef96a" providerId="LiveId" clId="{567801AC-3CC7-485F-976D-EFFB4D57C894}" dt="2023-02-08T07:01:15.123" v="124" actId="21"/>
          <ac:spMkLst>
            <pc:docMk/>
            <pc:sldMk cId="0" sldId="312"/>
            <ac:spMk id="63" creationId="{2A9B9039-5249-4BBD-BC6E-7152E7677166}"/>
          </ac:spMkLst>
        </pc:spChg>
        <pc:spChg chg="del">
          <ac:chgData name="Faruk Abdullah" userId="e52374dd587ef96a" providerId="LiveId" clId="{567801AC-3CC7-485F-976D-EFFB4D57C894}" dt="2023-02-08T07:01:15.123" v="124" actId="21"/>
          <ac:spMkLst>
            <pc:docMk/>
            <pc:sldMk cId="0" sldId="312"/>
            <ac:spMk id="64" creationId="{94DBBB0E-76ED-409F-B23C-557A2B653EA6}"/>
          </ac:spMkLst>
        </pc:spChg>
        <pc:spChg chg="del">
          <ac:chgData name="Faruk Abdullah" userId="e52374dd587ef96a" providerId="LiveId" clId="{567801AC-3CC7-485F-976D-EFFB4D57C894}" dt="2023-02-08T07:01:15.123" v="124" actId="21"/>
          <ac:spMkLst>
            <pc:docMk/>
            <pc:sldMk cId="0" sldId="312"/>
            <ac:spMk id="65" creationId="{81F28E9D-7636-49E3-B55C-F304C4134F2D}"/>
          </ac:spMkLst>
        </pc:spChg>
        <pc:spChg chg="del">
          <ac:chgData name="Faruk Abdullah" userId="e52374dd587ef96a" providerId="LiveId" clId="{567801AC-3CC7-485F-976D-EFFB4D57C894}" dt="2023-02-08T07:01:15.123" v="124" actId="21"/>
          <ac:spMkLst>
            <pc:docMk/>
            <pc:sldMk cId="0" sldId="312"/>
            <ac:spMk id="66" creationId="{829D08C8-E0D0-4F4B-8B52-40FE448A93E7}"/>
          </ac:spMkLst>
        </pc:spChg>
        <pc:spChg chg="del">
          <ac:chgData name="Faruk Abdullah" userId="e52374dd587ef96a" providerId="LiveId" clId="{567801AC-3CC7-485F-976D-EFFB4D57C894}" dt="2023-02-08T07:01:15.123" v="124" actId="21"/>
          <ac:spMkLst>
            <pc:docMk/>
            <pc:sldMk cId="0" sldId="312"/>
            <ac:spMk id="67" creationId="{91869591-8F21-4BEB-A384-D5FC0FA7E561}"/>
          </ac:spMkLst>
        </pc:spChg>
        <pc:spChg chg="del">
          <ac:chgData name="Faruk Abdullah" userId="e52374dd587ef96a" providerId="LiveId" clId="{567801AC-3CC7-485F-976D-EFFB4D57C894}" dt="2023-02-08T07:01:15.123" v="124" actId="21"/>
          <ac:spMkLst>
            <pc:docMk/>
            <pc:sldMk cId="0" sldId="312"/>
            <ac:spMk id="68" creationId="{E0888EC0-F91F-464F-970B-F3776840C5BA}"/>
          </ac:spMkLst>
        </pc:spChg>
        <pc:spChg chg="del">
          <ac:chgData name="Faruk Abdullah" userId="e52374dd587ef96a" providerId="LiveId" clId="{567801AC-3CC7-485F-976D-EFFB4D57C894}" dt="2023-02-08T07:01:15.123" v="124" actId="21"/>
          <ac:spMkLst>
            <pc:docMk/>
            <pc:sldMk cId="0" sldId="312"/>
            <ac:spMk id="69" creationId="{59CACB83-B828-448F-B97E-111FD2C414B3}"/>
          </ac:spMkLst>
        </pc:spChg>
        <pc:spChg chg="del">
          <ac:chgData name="Faruk Abdullah" userId="e52374dd587ef96a" providerId="LiveId" clId="{567801AC-3CC7-485F-976D-EFFB4D57C894}" dt="2023-02-08T07:01:15.123" v="124" actId="21"/>
          <ac:spMkLst>
            <pc:docMk/>
            <pc:sldMk cId="0" sldId="312"/>
            <ac:spMk id="70" creationId="{1E737D57-C70B-49C4-911E-64AFF910A0F9}"/>
          </ac:spMkLst>
        </pc:spChg>
        <pc:spChg chg="del">
          <ac:chgData name="Faruk Abdullah" userId="e52374dd587ef96a" providerId="LiveId" clId="{567801AC-3CC7-485F-976D-EFFB4D57C894}" dt="2023-02-08T07:01:15.123" v="124" actId="21"/>
          <ac:spMkLst>
            <pc:docMk/>
            <pc:sldMk cId="0" sldId="312"/>
            <ac:spMk id="71" creationId="{FC8B3A8C-2EB9-48F2-BC32-70D496ABF595}"/>
          </ac:spMkLst>
        </pc:spChg>
        <pc:spChg chg="del">
          <ac:chgData name="Faruk Abdullah" userId="e52374dd587ef96a" providerId="LiveId" clId="{567801AC-3CC7-485F-976D-EFFB4D57C894}" dt="2023-02-08T07:01:15.123" v="124" actId="21"/>
          <ac:spMkLst>
            <pc:docMk/>
            <pc:sldMk cId="0" sldId="312"/>
            <ac:spMk id="72" creationId="{3A3071A0-3F5B-4FF8-8728-6FF7A4D703CC}"/>
          </ac:spMkLst>
        </pc:spChg>
        <pc:spChg chg="del">
          <ac:chgData name="Faruk Abdullah" userId="e52374dd587ef96a" providerId="LiveId" clId="{567801AC-3CC7-485F-976D-EFFB4D57C894}" dt="2023-02-08T07:01:15.123" v="124" actId="21"/>
          <ac:spMkLst>
            <pc:docMk/>
            <pc:sldMk cId="0" sldId="312"/>
            <ac:spMk id="73" creationId="{9C11602E-38B6-41F1-80E5-396F93004F37}"/>
          </ac:spMkLst>
        </pc:spChg>
        <pc:spChg chg="del">
          <ac:chgData name="Faruk Abdullah" userId="e52374dd587ef96a" providerId="LiveId" clId="{567801AC-3CC7-485F-976D-EFFB4D57C894}" dt="2023-02-08T07:01:15.123" v="124" actId="21"/>
          <ac:spMkLst>
            <pc:docMk/>
            <pc:sldMk cId="0" sldId="312"/>
            <ac:spMk id="74" creationId="{DC5D2D00-F4B3-42CF-A7C9-A3CD0CD57254}"/>
          </ac:spMkLst>
        </pc:spChg>
        <pc:spChg chg="del">
          <ac:chgData name="Faruk Abdullah" userId="e52374dd587ef96a" providerId="LiveId" clId="{567801AC-3CC7-485F-976D-EFFB4D57C894}" dt="2023-02-08T07:01:15.123" v="124" actId="21"/>
          <ac:spMkLst>
            <pc:docMk/>
            <pc:sldMk cId="0" sldId="312"/>
            <ac:spMk id="75" creationId="{7AF9581E-89B9-459E-9809-FB385949212E}"/>
          </ac:spMkLst>
        </pc:spChg>
        <pc:spChg chg="del">
          <ac:chgData name="Faruk Abdullah" userId="e52374dd587ef96a" providerId="LiveId" clId="{567801AC-3CC7-485F-976D-EFFB4D57C894}" dt="2023-02-08T07:01:15.123" v="124" actId="21"/>
          <ac:spMkLst>
            <pc:docMk/>
            <pc:sldMk cId="0" sldId="312"/>
            <ac:spMk id="76" creationId="{00FF9AFF-788F-4F5E-95A2-18FB961F7CA3}"/>
          </ac:spMkLst>
        </pc:spChg>
        <pc:spChg chg="del">
          <ac:chgData name="Faruk Abdullah" userId="e52374dd587ef96a" providerId="LiveId" clId="{567801AC-3CC7-485F-976D-EFFB4D57C894}" dt="2023-02-08T07:01:15.123" v="124" actId="21"/>
          <ac:spMkLst>
            <pc:docMk/>
            <pc:sldMk cId="0" sldId="312"/>
            <ac:spMk id="77" creationId="{BBEA3D17-4DD3-46C0-9824-729EE4BF8AE2}"/>
          </ac:spMkLst>
        </pc:spChg>
        <pc:spChg chg="del">
          <ac:chgData name="Faruk Abdullah" userId="e52374dd587ef96a" providerId="LiveId" clId="{567801AC-3CC7-485F-976D-EFFB4D57C894}" dt="2023-02-08T07:01:15.123" v="124" actId="21"/>
          <ac:spMkLst>
            <pc:docMk/>
            <pc:sldMk cId="0" sldId="312"/>
            <ac:spMk id="22530" creationId="{B4617BE4-D12B-4C13-9E08-747DFFA05AE8}"/>
          </ac:spMkLst>
        </pc:spChg>
        <pc:spChg chg="del">
          <ac:chgData name="Faruk Abdullah" userId="e52374dd587ef96a" providerId="LiveId" clId="{567801AC-3CC7-485F-976D-EFFB4D57C894}" dt="2023-02-08T07:01:15.123" v="124" actId="21"/>
          <ac:spMkLst>
            <pc:docMk/>
            <pc:sldMk cId="0" sldId="312"/>
            <ac:spMk id="22531" creationId="{4505C82F-11EE-4F79-8DF1-B4BEB71AD359}"/>
          </ac:spMkLst>
        </pc:spChg>
      </pc:sldChg>
      <pc:sldChg chg="add">
        <pc:chgData name="Faruk Abdullah" userId="e52374dd587ef96a" providerId="LiveId" clId="{567801AC-3CC7-485F-976D-EFFB4D57C894}" dt="2023-02-08T06:29:12.061" v="17"/>
        <pc:sldMkLst>
          <pc:docMk/>
          <pc:sldMk cId="0" sldId="313"/>
        </pc:sldMkLst>
      </pc:sldChg>
      <pc:sldChg chg="add">
        <pc:chgData name="Faruk Abdullah" userId="e52374dd587ef96a" providerId="LiveId" clId="{567801AC-3CC7-485F-976D-EFFB4D57C894}" dt="2023-02-08T06:29:12.061" v="17"/>
        <pc:sldMkLst>
          <pc:docMk/>
          <pc:sldMk cId="0" sldId="314"/>
        </pc:sldMkLst>
      </pc:sldChg>
      <pc:sldChg chg="add">
        <pc:chgData name="Faruk Abdullah" userId="e52374dd587ef96a" providerId="LiveId" clId="{567801AC-3CC7-485F-976D-EFFB4D57C894}" dt="2023-02-08T06:29:12.061" v="17"/>
        <pc:sldMkLst>
          <pc:docMk/>
          <pc:sldMk cId="0" sldId="315"/>
        </pc:sldMkLst>
      </pc:sldChg>
      <pc:sldChg chg="modSp add mod">
        <pc:chgData name="Faruk Abdullah" userId="e52374dd587ef96a" providerId="LiveId" clId="{567801AC-3CC7-485F-976D-EFFB4D57C894}" dt="2023-02-08T06:29:12.376" v="20" actId="27636"/>
        <pc:sldMkLst>
          <pc:docMk/>
          <pc:sldMk cId="0" sldId="316"/>
        </pc:sldMkLst>
        <pc:spChg chg="mod">
          <ac:chgData name="Faruk Abdullah" userId="e52374dd587ef96a" providerId="LiveId" clId="{567801AC-3CC7-485F-976D-EFFB4D57C894}" dt="2023-02-08T06:29:12.376" v="20" actId="27636"/>
          <ac:spMkLst>
            <pc:docMk/>
            <pc:sldMk cId="0" sldId="316"/>
            <ac:spMk id="26628" creationId="{3A2E2746-5B47-480C-B4DE-A7070D2D9980}"/>
          </ac:spMkLst>
        </pc:spChg>
      </pc:sldChg>
      <pc:sldChg chg="add">
        <pc:chgData name="Faruk Abdullah" userId="e52374dd587ef96a" providerId="LiveId" clId="{567801AC-3CC7-485F-976D-EFFB4D57C894}" dt="2023-02-08T06:29:12.061" v="17"/>
        <pc:sldMkLst>
          <pc:docMk/>
          <pc:sldMk cId="0" sldId="317"/>
        </pc:sldMkLst>
      </pc:sldChg>
      <pc:sldChg chg="modSp add mod">
        <pc:chgData name="Faruk Abdullah" userId="e52374dd587ef96a" providerId="LiveId" clId="{567801AC-3CC7-485F-976D-EFFB4D57C894}" dt="2023-02-08T06:29:12.416" v="21" actId="27636"/>
        <pc:sldMkLst>
          <pc:docMk/>
          <pc:sldMk cId="0" sldId="318"/>
        </pc:sldMkLst>
        <pc:spChg chg="mod">
          <ac:chgData name="Faruk Abdullah" userId="e52374dd587ef96a" providerId="LiveId" clId="{567801AC-3CC7-485F-976D-EFFB4D57C894}" dt="2023-02-08T06:29:12.416" v="21" actId="27636"/>
          <ac:spMkLst>
            <pc:docMk/>
            <pc:sldMk cId="0" sldId="318"/>
            <ac:spMk id="28675" creationId="{956E35F0-0ACA-4634-B194-63CD2A16BB58}"/>
          </ac:spMkLst>
        </pc:spChg>
      </pc:sldChg>
      <pc:sldChg chg="modSp add mod">
        <pc:chgData name="Faruk Abdullah" userId="e52374dd587ef96a" providerId="LiveId" clId="{567801AC-3CC7-485F-976D-EFFB4D57C894}" dt="2023-02-08T06:29:12.436" v="22" actId="27636"/>
        <pc:sldMkLst>
          <pc:docMk/>
          <pc:sldMk cId="0" sldId="319"/>
        </pc:sldMkLst>
        <pc:spChg chg="mod">
          <ac:chgData name="Faruk Abdullah" userId="e52374dd587ef96a" providerId="LiveId" clId="{567801AC-3CC7-485F-976D-EFFB4D57C894}" dt="2023-02-08T06:29:12.436" v="22" actId="27636"/>
          <ac:spMkLst>
            <pc:docMk/>
            <pc:sldMk cId="0" sldId="319"/>
            <ac:spMk id="29700" creationId="{76456219-809E-4FF9-AABC-09962EC48C77}"/>
          </ac:spMkLst>
        </pc:spChg>
      </pc:sldChg>
      <pc:sldChg chg="modSp add mod">
        <pc:chgData name="Faruk Abdullah" userId="e52374dd587ef96a" providerId="LiveId" clId="{567801AC-3CC7-485F-976D-EFFB4D57C894}" dt="2023-02-08T06:29:12.467" v="23" actId="27636"/>
        <pc:sldMkLst>
          <pc:docMk/>
          <pc:sldMk cId="0" sldId="320"/>
        </pc:sldMkLst>
        <pc:spChg chg="mod">
          <ac:chgData name="Faruk Abdullah" userId="e52374dd587ef96a" providerId="LiveId" clId="{567801AC-3CC7-485F-976D-EFFB4D57C894}" dt="2023-02-08T06:29:12.467" v="23" actId="27636"/>
          <ac:spMkLst>
            <pc:docMk/>
            <pc:sldMk cId="0" sldId="320"/>
            <ac:spMk id="30724" creationId="{2E2713E5-C2C8-4C66-A299-C6C40B7E6719}"/>
          </ac:spMkLst>
        </pc:spChg>
      </pc:sldChg>
      <pc:sldChg chg="add">
        <pc:chgData name="Faruk Abdullah" userId="e52374dd587ef96a" providerId="LiveId" clId="{567801AC-3CC7-485F-976D-EFFB4D57C894}" dt="2023-02-08T06:29:12.061" v="17"/>
        <pc:sldMkLst>
          <pc:docMk/>
          <pc:sldMk cId="0" sldId="321"/>
        </pc:sldMkLst>
      </pc:sldChg>
      <pc:sldChg chg="del">
        <pc:chgData name="Faruk Abdullah" userId="e52374dd587ef96a" providerId="LiveId" clId="{567801AC-3CC7-485F-976D-EFFB4D57C894}" dt="2023-02-08T06:23:29.316" v="0" actId="47"/>
        <pc:sldMkLst>
          <pc:docMk/>
          <pc:sldMk cId="2576266663" sldId="407"/>
        </pc:sldMkLst>
      </pc:sldChg>
      <pc:sldChg chg="del">
        <pc:chgData name="Faruk Abdullah" userId="e52374dd587ef96a" providerId="LiveId" clId="{567801AC-3CC7-485F-976D-EFFB4D57C894}" dt="2023-02-08T06:23:29.316" v="0" actId="47"/>
        <pc:sldMkLst>
          <pc:docMk/>
          <pc:sldMk cId="125924003" sldId="408"/>
        </pc:sldMkLst>
      </pc:sldChg>
      <pc:sldChg chg="del">
        <pc:chgData name="Faruk Abdullah" userId="e52374dd587ef96a" providerId="LiveId" clId="{567801AC-3CC7-485F-976D-EFFB4D57C894}" dt="2023-02-08T06:23:29.316" v="0" actId="47"/>
        <pc:sldMkLst>
          <pc:docMk/>
          <pc:sldMk cId="3335876339" sldId="409"/>
        </pc:sldMkLst>
      </pc:sldChg>
      <pc:sldChg chg="del">
        <pc:chgData name="Faruk Abdullah" userId="e52374dd587ef96a" providerId="LiveId" clId="{567801AC-3CC7-485F-976D-EFFB4D57C894}" dt="2023-02-08T06:23:29.316" v="0" actId="47"/>
        <pc:sldMkLst>
          <pc:docMk/>
          <pc:sldMk cId="2653503319" sldId="411"/>
        </pc:sldMkLst>
      </pc:sldChg>
      <pc:sldChg chg="add del">
        <pc:chgData name="Faruk Abdullah" userId="e52374dd587ef96a" providerId="LiveId" clId="{567801AC-3CC7-485F-976D-EFFB4D57C894}" dt="2023-02-08T06:29:12.061" v="17"/>
        <pc:sldMkLst>
          <pc:docMk/>
          <pc:sldMk cId="1434935863" sldId="416"/>
        </pc:sldMkLst>
      </pc:sldChg>
      <pc:sldChg chg="add del">
        <pc:chgData name="Faruk Abdullah" userId="e52374dd587ef96a" providerId="LiveId" clId="{567801AC-3CC7-485F-976D-EFFB4D57C894}" dt="2023-02-08T06:29:12.061" v="17"/>
        <pc:sldMkLst>
          <pc:docMk/>
          <pc:sldMk cId="4255697006" sldId="417"/>
        </pc:sldMkLst>
      </pc:sldChg>
      <pc:sldChg chg="add del">
        <pc:chgData name="Faruk Abdullah" userId="e52374dd587ef96a" providerId="LiveId" clId="{567801AC-3CC7-485F-976D-EFFB4D57C894}" dt="2023-02-08T06:29:12.061" v="17"/>
        <pc:sldMkLst>
          <pc:docMk/>
          <pc:sldMk cId="3880627993" sldId="418"/>
        </pc:sldMkLst>
      </pc:sldChg>
      <pc:sldChg chg="add del">
        <pc:chgData name="Faruk Abdullah" userId="e52374dd587ef96a" providerId="LiveId" clId="{567801AC-3CC7-485F-976D-EFFB4D57C894}" dt="2023-02-08T06:29:12.061" v="17"/>
        <pc:sldMkLst>
          <pc:docMk/>
          <pc:sldMk cId="1397250442" sldId="419"/>
        </pc:sldMkLst>
      </pc:sldChg>
      <pc:sldChg chg="del">
        <pc:chgData name="Faruk Abdullah" userId="e52374dd587ef96a" providerId="LiveId" clId="{567801AC-3CC7-485F-976D-EFFB4D57C894}" dt="2023-02-08T06:23:29.316" v="0" actId="47"/>
        <pc:sldMkLst>
          <pc:docMk/>
          <pc:sldMk cId="2037084057" sldId="420"/>
        </pc:sldMkLst>
      </pc:sldChg>
      <pc:sldChg chg="del">
        <pc:chgData name="Faruk Abdullah" userId="e52374dd587ef96a" providerId="LiveId" clId="{567801AC-3CC7-485F-976D-EFFB4D57C894}" dt="2023-02-08T06:23:29.316" v="0" actId="47"/>
        <pc:sldMkLst>
          <pc:docMk/>
          <pc:sldMk cId="1782055015" sldId="421"/>
        </pc:sldMkLst>
      </pc:sldChg>
      <pc:sldChg chg="add del">
        <pc:chgData name="Faruk Abdullah" userId="e52374dd587ef96a" providerId="LiveId" clId="{567801AC-3CC7-485F-976D-EFFB4D57C894}" dt="2023-02-08T06:29:12.061" v="17"/>
        <pc:sldMkLst>
          <pc:docMk/>
          <pc:sldMk cId="1398856" sldId="425"/>
        </pc:sldMkLst>
      </pc:sldChg>
      <pc:sldChg chg="add">
        <pc:chgData name="Faruk Abdullah" userId="e52374dd587ef96a" providerId="LiveId" clId="{567801AC-3CC7-485F-976D-EFFB4D57C894}" dt="2023-02-08T06:29:12.061" v="17"/>
        <pc:sldMkLst>
          <pc:docMk/>
          <pc:sldMk cId="1694933811" sldId="426"/>
        </pc:sldMkLst>
      </pc:sldChg>
      <pc:sldChg chg="del">
        <pc:chgData name="Faruk Abdullah" userId="e52374dd587ef96a" providerId="LiveId" clId="{567801AC-3CC7-485F-976D-EFFB4D57C894}" dt="2023-02-08T06:23:29.316" v="0" actId="47"/>
        <pc:sldMkLst>
          <pc:docMk/>
          <pc:sldMk cId="3429056209" sldId="426"/>
        </pc:sldMkLst>
      </pc:sldChg>
      <pc:sldChg chg="add">
        <pc:chgData name="Faruk Abdullah" userId="e52374dd587ef96a" providerId="LiveId" clId="{567801AC-3CC7-485F-976D-EFFB4D57C894}" dt="2023-02-08T06:29:12.061" v="17"/>
        <pc:sldMkLst>
          <pc:docMk/>
          <pc:sldMk cId="1421490690" sldId="427"/>
        </pc:sldMkLst>
      </pc:sldChg>
      <pc:sldChg chg="add">
        <pc:chgData name="Faruk Abdullah" userId="e52374dd587ef96a" providerId="LiveId" clId="{567801AC-3CC7-485F-976D-EFFB4D57C894}" dt="2023-02-08T06:29:12.061" v="17"/>
        <pc:sldMkLst>
          <pc:docMk/>
          <pc:sldMk cId="2040664578" sldId="428"/>
        </pc:sldMkLst>
      </pc:sldChg>
      <pc:sldChg chg="modSp add">
        <pc:chgData name="Faruk Abdullah" userId="e52374dd587ef96a" providerId="LiveId" clId="{567801AC-3CC7-485F-976D-EFFB4D57C894}" dt="2023-02-08T06:29:12.061" v="17"/>
        <pc:sldMkLst>
          <pc:docMk/>
          <pc:sldMk cId="1966319885" sldId="430"/>
        </pc:sldMkLst>
        <pc:spChg chg="mod">
          <ac:chgData name="Faruk Abdullah" userId="e52374dd587ef96a" providerId="LiveId" clId="{567801AC-3CC7-485F-976D-EFFB4D57C894}" dt="2023-02-08T06:29:12.061" v="17"/>
          <ac:spMkLst>
            <pc:docMk/>
            <pc:sldMk cId="1966319885" sldId="430"/>
            <ac:spMk id="3" creationId="{020437D4-A6BE-4BCF-9F5A-86C23ACC97EB}"/>
          </ac:spMkLst>
        </pc:spChg>
      </pc:sldChg>
      <pc:sldChg chg="modSp add">
        <pc:chgData name="Faruk Abdullah" userId="e52374dd587ef96a" providerId="LiveId" clId="{567801AC-3CC7-485F-976D-EFFB4D57C894}" dt="2023-02-08T06:29:12.061" v="17"/>
        <pc:sldMkLst>
          <pc:docMk/>
          <pc:sldMk cId="679926998" sldId="431"/>
        </pc:sldMkLst>
        <pc:spChg chg="mod">
          <ac:chgData name="Faruk Abdullah" userId="e52374dd587ef96a" providerId="LiveId" clId="{567801AC-3CC7-485F-976D-EFFB4D57C894}" dt="2023-02-08T06:29:12.061" v="17"/>
          <ac:spMkLst>
            <pc:docMk/>
            <pc:sldMk cId="679926998" sldId="431"/>
            <ac:spMk id="3" creationId="{34719EE3-C95E-44A6-98CC-DB4EFD6B4FBD}"/>
          </ac:spMkLst>
        </pc:spChg>
      </pc:sldChg>
      <pc:sldChg chg="add">
        <pc:chgData name="Faruk Abdullah" userId="e52374dd587ef96a" providerId="LiveId" clId="{567801AC-3CC7-485F-976D-EFFB4D57C894}" dt="2023-02-08T06:29:12.061" v="17"/>
        <pc:sldMkLst>
          <pc:docMk/>
          <pc:sldMk cId="3116284791" sldId="432"/>
        </pc:sldMkLst>
      </pc:sldChg>
      <pc:sldChg chg="modSp add mod">
        <pc:chgData name="Faruk Abdullah" userId="e52374dd587ef96a" providerId="LiveId" clId="{567801AC-3CC7-485F-976D-EFFB4D57C894}" dt="2023-02-08T07:00:23.683" v="118" actId="120"/>
        <pc:sldMkLst>
          <pc:docMk/>
          <pc:sldMk cId="303265093" sldId="433"/>
        </pc:sldMkLst>
        <pc:spChg chg="mod">
          <ac:chgData name="Faruk Abdullah" userId="e52374dd587ef96a" providerId="LiveId" clId="{567801AC-3CC7-485F-976D-EFFB4D57C894}" dt="2023-02-08T07:00:23.683" v="118" actId="120"/>
          <ac:spMkLst>
            <pc:docMk/>
            <pc:sldMk cId="303265093" sldId="433"/>
            <ac:spMk id="19459" creationId="{26882135-2386-4008-9F06-1CAF8659DC11}"/>
          </ac:spMkLst>
        </pc:spChg>
      </pc:sldChg>
      <pc:sldChg chg="modSp add mod">
        <pc:chgData name="Faruk Abdullah" userId="e52374dd587ef96a" providerId="LiveId" clId="{567801AC-3CC7-485F-976D-EFFB4D57C894}" dt="2023-02-08T06:46:33.500" v="87" actId="120"/>
        <pc:sldMkLst>
          <pc:docMk/>
          <pc:sldMk cId="1557585796" sldId="435"/>
        </pc:sldMkLst>
        <pc:spChg chg="mod">
          <ac:chgData name="Faruk Abdullah" userId="e52374dd587ef96a" providerId="LiveId" clId="{567801AC-3CC7-485F-976D-EFFB4D57C894}" dt="2023-02-08T06:46:33.500" v="87" actId="120"/>
          <ac:spMkLst>
            <pc:docMk/>
            <pc:sldMk cId="1557585796" sldId="435"/>
            <ac:spMk id="17411" creationId="{F33FB478-B124-46D5-B1D9-C94D498E6755}"/>
          </ac:spMkLst>
        </pc:spChg>
      </pc:sldChg>
      <pc:sldChg chg="modSp add mod">
        <pc:chgData name="Faruk Abdullah" userId="e52374dd587ef96a" providerId="LiveId" clId="{567801AC-3CC7-485F-976D-EFFB4D57C894}" dt="2023-02-08T06:46:42.961" v="89" actId="120"/>
        <pc:sldMkLst>
          <pc:docMk/>
          <pc:sldMk cId="944235985" sldId="436"/>
        </pc:sldMkLst>
        <pc:spChg chg="mod">
          <ac:chgData name="Faruk Abdullah" userId="e52374dd587ef96a" providerId="LiveId" clId="{567801AC-3CC7-485F-976D-EFFB4D57C894}" dt="2023-02-08T06:46:42.961" v="89" actId="120"/>
          <ac:spMkLst>
            <pc:docMk/>
            <pc:sldMk cId="944235985" sldId="436"/>
            <ac:spMk id="17411" creationId="{F33FB478-B124-46D5-B1D9-C94D498E6755}"/>
          </ac:spMkLst>
        </pc:spChg>
      </pc:sldChg>
      <pc:sldChg chg="modSp add mod">
        <pc:chgData name="Faruk Abdullah" userId="e52374dd587ef96a" providerId="LiveId" clId="{567801AC-3CC7-485F-976D-EFFB4D57C894}" dt="2023-02-08T06:46:56.974" v="91" actId="120"/>
        <pc:sldMkLst>
          <pc:docMk/>
          <pc:sldMk cId="3906272557" sldId="437"/>
        </pc:sldMkLst>
        <pc:spChg chg="mod">
          <ac:chgData name="Faruk Abdullah" userId="e52374dd587ef96a" providerId="LiveId" clId="{567801AC-3CC7-485F-976D-EFFB4D57C894}" dt="2023-02-08T06:46:56.974" v="91" actId="120"/>
          <ac:spMkLst>
            <pc:docMk/>
            <pc:sldMk cId="3906272557" sldId="437"/>
            <ac:spMk id="17411" creationId="{F33FB478-B124-46D5-B1D9-C94D498E6755}"/>
          </ac:spMkLst>
        </pc:spChg>
      </pc:sldChg>
      <pc:sldChg chg="modSp add mod">
        <pc:chgData name="Faruk Abdullah" userId="e52374dd587ef96a" providerId="LiveId" clId="{567801AC-3CC7-485F-976D-EFFB4D57C894}" dt="2023-02-08T06:47:03.610" v="93" actId="120"/>
        <pc:sldMkLst>
          <pc:docMk/>
          <pc:sldMk cId="1501550499" sldId="439"/>
        </pc:sldMkLst>
        <pc:spChg chg="mod">
          <ac:chgData name="Faruk Abdullah" userId="e52374dd587ef96a" providerId="LiveId" clId="{567801AC-3CC7-485F-976D-EFFB4D57C894}" dt="2023-02-08T06:47:03.610" v="93" actId="120"/>
          <ac:spMkLst>
            <pc:docMk/>
            <pc:sldMk cId="1501550499" sldId="439"/>
            <ac:spMk id="17411" creationId="{F33FB478-B124-46D5-B1D9-C94D498E6755}"/>
          </ac:spMkLst>
        </pc:spChg>
      </pc:sldChg>
      <pc:sldChg chg="modSp add mod">
        <pc:chgData name="Faruk Abdullah" userId="e52374dd587ef96a" providerId="LiveId" clId="{567801AC-3CC7-485F-976D-EFFB4D57C894}" dt="2023-02-08T06:47:11.156" v="95" actId="120"/>
        <pc:sldMkLst>
          <pc:docMk/>
          <pc:sldMk cId="1154823075" sldId="440"/>
        </pc:sldMkLst>
        <pc:spChg chg="mod">
          <ac:chgData name="Faruk Abdullah" userId="e52374dd587ef96a" providerId="LiveId" clId="{567801AC-3CC7-485F-976D-EFFB4D57C894}" dt="2023-02-08T06:47:11.156" v="95" actId="120"/>
          <ac:spMkLst>
            <pc:docMk/>
            <pc:sldMk cId="1154823075" sldId="440"/>
            <ac:spMk id="17411" creationId="{F33FB478-B124-46D5-B1D9-C94D498E6755}"/>
          </ac:spMkLst>
        </pc:spChg>
      </pc:sldChg>
      <pc:sldChg chg="modSp add mod">
        <pc:chgData name="Faruk Abdullah" userId="e52374dd587ef96a" providerId="LiveId" clId="{567801AC-3CC7-485F-976D-EFFB4D57C894}" dt="2023-02-08T06:47:19.370" v="97" actId="403"/>
        <pc:sldMkLst>
          <pc:docMk/>
          <pc:sldMk cId="437374913" sldId="441"/>
        </pc:sldMkLst>
        <pc:spChg chg="mod">
          <ac:chgData name="Faruk Abdullah" userId="e52374dd587ef96a" providerId="LiveId" clId="{567801AC-3CC7-485F-976D-EFFB4D57C894}" dt="2023-02-08T06:47:19.370" v="97" actId="403"/>
          <ac:spMkLst>
            <pc:docMk/>
            <pc:sldMk cId="437374913" sldId="441"/>
            <ac:spMk id="17411" creationId="{F33FB478-B124-46D5-B1D9-C94D498E6755}"/>
          </ac:spMkLst>
        </pc:spChg>
      </pc:sldChg>
      <pc:sldChg chg="del">
        <pc:chgData name="Faruk Abdullah" userId="e52374dd587ef96a" providerId="LiveId" clId="{567801AC-3CC7-485F-976D-EFFB4D57C894}" dt="2023-02-08T06:23:29.316" v="0" actId="47"/>
        <pc:sldMkLst>
          <pc:docMk/>
          <pc:sldMk cId="3806755471" sldId="441"/>
        </pc:sldMkLst>
      </pc:sldChg>
      <pc:sldChg chg="modSp add mod">
        <pc:chgData name="Faruk Abdullah" userId="e52374dd587ef96a" providerId="LiveId" clId="{567801AC-3CC7-485F-976D-EFFB4D57C894}" dt="2023-02-08T06:52:21.227" v="99" actId="120"/>
        <pc:sldMkLst>
          <pc:docMk/>
          <pc:sldMk cId="2349635465" sldId="442"/>
        </pc:sldMkLst>
        <pc:spChg chg="mod">
          <ac:chgData name="Faruk Abdullah" userId="e52374dd587ef96a" providerId="LiveId" clId="{567801AC-3CC7-485F-976D-EFFB4D57C894}" dt="2023-02-08T06:52:21.227" v="99" actId="120"/>
          <ac:spMkLst>
            <pc:docMk/>
            <pc:sldMk cId="2349635465" sldId="442"/>
            <ac:spMk id="17411" creationId="{F33FB478-B124-46D5-B1D9-C94D498E6755}"/>
          </ac:spMkLst>
        </pc:spChg>
      </pc:sldChg>
      <pc:sldChg chg="modSp add mod">
        <pc:chgData name="Faruk Abdullah" userId="e52374dd587ef96a" providerId="LiveId" clId="{567801AC-3CC7-485F-976D-EFFB4D57C894}" dt="2023-02-08T06:46:26.015" v="85" actId="120"/>
        <pc:sldMkLst>
          <pc:docMk/>
          <pc:sldMk cId="2905922487" sldId="443"/>
        </pc:sldMkLst>
        <pc:spChg chg="mod">
          <ac:chgData name="Faruk Abdullah" userId="e52374dd587ef96a" providerId="LiveId" clId="{567801AC-3CC7-485F-976D-EFFB4D57C894}" dt="2023-02-08T06:46:26.015" v="85" actId="120"/>
          <ac:spMkLst>
            <pc:docMk/>
            <pc:sldMk cId="2905922487" sldId="443"/>
            <ac:spMk id="17411" creationId="{F33FB478-B124-46D5-B1D9-C94D498E6755}"/>
          </ac:spMkLst>
        </pc:spChg>
      </pc:sldChg>
      <pc:sldChg chg="modSp add mod">
        <pc:chgData name="Faruk Abdullah" userId="e52374dd587ef96a" providerId="LiveId" clId="{567801AC-3CC7-485F-976D-EFFB4D57C894}" dt="2023-02-08T06:59:42.087" v="107" actId="120"/>
        <pc:sldMkLst>
          <pc:docMk/>
          <pc:sldMk cId="593184979" sldId="444"/>
        </pc:sldMkLst>
        <pc:spChg chg="mod">
          <ac:chgData name="Faruk Abdullah" userId="e52374dd587ef96a" providerId="LiveId" clId="{567801AC-3CC7-485F-976D-EFFB4D57C894}" dt="2023-02-08T06:59:42.087" v="107" actId="120"/>
          <ac:spMkLst>
            <pc:docMk/>
            <pc:sldMk cId="593184979" sldId="444"/>
            <ac:spMk id="18435" creationId="{9267801B-F92C-4669-8CD0-B222F119BCDC}"/>
          </ac:spMkLst>
        </pc:spChg>
      </pc:sldChg>
      <pc:sldChg chg="modSp add mod">
        <pc:chgData name="Faruk Abdullah" userId="e52374dd587ef96a" providerId="LiveId" clId="{567801AC-3CC7-485F-976D-EFFB4D57C894}" dt="2023-02-08T06:59:50.896" v="109" actId="120"/>
        <pc:sldMkLst>
          <pc:docMk/>
          <pc:sldMk cId="4093564192" sldId="445"/>
        </pc:sldMkLst>
        <pc:spChg chg="mod">
          <ac:chgData name="Faruk Abdullah" userId="e52374dd587ef96a" providerId="LiveId" clId="{567801AC-3CC7-485F-976D-EFFB4D57C894}" dt="2023-02-08T06:59:50.896" v="109" actId="120"/>
          <ac:spMkLst>
            <pc:docMk/>
            <pc:sldMk cId="4093564192" sldId="445"/>
            <ac:spMk id="18435" creationId="{9267801B-F92C-4669-8CD0-B222F119BCDC}"/>
          </ac:spMkLst>
        </pc:spChg>
      </pc:sldChg>
      <pc:sldChg chg="modSp add mod">
        <pc:chgData name="Faruk Abdullah" userId="e52374dd587ef96a" providerId="LiveId" clId="{567801AC-3CC7-485F-976D-EFFB4D57C894}" dt="2023-02-08T06:59:57.443" v="111" actId="403"/>
        <pc:sldMkLst>
          <pc:docMk/>
          <pc:sldMk cId="409151974" sldId="446"/>
        </pc:sldMkLst>
        <pc:spChg chg="mod">
          <ac:chgData name="Faruk Abdullah" userId="e52374dd587ef96a" providerId="LiveId" clId="{567801AC-3CC7-485F-976D-EFFB4D57C894}" dt="2023-02-08T06:59:57.443" v="111" actId="403"/>
          <ac:spMkLst>
            <pc:docMk/>
            <pc:sldMk cId="409151974" sldId="446"/>
            <ac:spMk id="18435" creationId="{9267801B-F92C-4669-8CD0-B222F119BCDC}"/>
          </ac:spMkLst>
        </pc:spChg>
      </pc:sldChg>
      <pc:sldChg chg="modSp add mod">
        <pc:chgData name="Faruk Abdullah" userId="e52374dd587ef96a" providerId="LiveId" clId="{567801AC-3CC7-485F-976D-EFFB4D57C894}" dt="2023-02-08T07:00:04.204" v="113" actId="120"/>
        <pc:sldMkLst>
          <pc:docMk/>
          <pc:sldMk cId="371418284" sldId="447"/>
        </pc:sldMkLst>
        <pc:spChg chg="mod">
          <ac:chgData name="Faruk Abdullah" userId="e52374dd587ef96a" providerId="LiveId" clId="{567801AC-3CC7-485F-976D-EFFB4D57C894}" dt="2023-02-08T07:00:04.204" v="113" actId="120"/>
          <ac:spMkLst>
            <pc:docMk/>
            <pc:sldMk cId="371418284" sldId="447"/>
            <ac:spMk id="18435" creationId="{9267801B-F92C-4669-8CD0-B222F119BCDC}"/>
          </ac:spMkLst>
        </pc:spChg>
      </pc:sldChg>
      <pc:sldChg chg="del">
        <pc:chgData name="Faruk Abdullah" userId="e52374dd587ef96a" providerId="LiveId" clId="{567801AC-3CC7-485F-976D-EFFB4D57C894}" dt="2023-02-08T06:23:29.316" v="0" actId="47"/>
        <pc:sldMkLst>
          <pc:docMk/>
          <pc:sldMk cId="1584311017" sldId="447"/>
        </pc:sldMkLst>
      </pc:sldChg>
      <pc:sldChg chg="modSp add mod">
        <pc:chgData name="Faruk Abdullah" userId="e52374dd587ef96a" providerId="LiveId" clId="{567801AC-3CC7-485F-976D-EFFB4D57C894}" dt="2023-02-08T07:00:12.076" v="115" actId="120"/>
        <pc:sldMkLst>
          <pc:docMk/>
          <pc:sldMk cId="2150715331" sldId="448"/>
        </pc:sldMkLst>
        <pc:spChg chg="mod">
          <ac:chgData name="Faruk Abdullah" userId="e52374dd587ef96a" providerId="LiveId" clId="{567801AC-3CC7-485F-976D-EFFB4D57C894}" dt="2023-02-08T07:00:12.076" v="115" actId="120"/>
          <ac:spMkLst>
            <pc:docMk/>
            <pc:sldMk cId="2150715331" sldId="448"/>
            <ac:spMk id="18435" creationId="{9267801B-F92C-4669-8CD0-B222F119BCDC}"/>
          </ac:spMkLst>
        </pc:spChg>
      </pc:sldChg>
      <pc:sldChg chg="del">
        <pc:chgData name="Faruk Abdullah" userId="e52374dd587ef96a" providerId="LiveId" clId="{567801AC-3CC7-485F-976D-EFFB4D57C894}" dt="2023-02-08T06:23:29.316" v="0" actId="47"/>
        <pc:sldMkLst>
          <pc:docMk/>
          <pc:sldMk cId="3193581527" sldId="448"/>
        </pc:sldMkLst>
      </pc:sldChg>
      <pc:sldChg chg="modSp add mod">
        <pc:chgData name="Faruk Abdullah" userId="e52374dd587ef96a" providerId="LiveId" clId="{567801AC-3CC7-485F-976D-EFFB4D57C894}" dt="2023-02-08T07:00:18.456" v="117" actId="403"/>
        <pc:sldMkLst>
          <pc:docMk/>
          <pc:sldMk cId="2577382317" sldId="449"/>
        </pc:sldMkLst>
        <pc:spChg chg="mod">
          <ac:chgData name="Faruk Abdullah" userId="e52374dd587ef96a" providerId="LiveId" clId="{567801AC-3CC7-485F-976D-EFFB4D57C894}" dt="2023-02-08T07:00:18.456" v="117" actId="403"/>
          <ac:spMkLst>
            <pc:docMk/>
            <pc:sldMk cId="2577382317" sldId="449"/>
            <ac:spMk id="18435" creationId="{9267801B-F92C-4669-8CD0-B222F119BCDC}"/>
          </ac:spMkLst>
        </pc:spChg>
      </pc:sldChg>
      <pc:sldChg chg="del">
        <pc:chgData name="Faruk Abdullah" userId="e52374dd587ef96a" providerId="LiveId" clId="{567801AC-3CC7-485F-976D-EFFB4D57C894}" dt="2023-02-08T06:23:29.316" v="0" actId="47"/>
        <pc:sldMkLst>
          <pc:docMk/>
          <pc:sldMk cId="201273341" sldId="450"/>
        </pc:sldMkLst>
      </pc:sldChg>
      <pc:sldChg chg="addSp modSp new mod ord">
        <pc:chgData name="Faruk Abdullah" userId="e52374dd587ef96a" providerId="LiveId" clId="{567801AC-3CC7-485F-976D-EFFB4D57C894}" dt="2023-02-08T06:44:37.780" v="76" actId="1076"/>
        <pc:sldMkLst>
          <pc:docMk/>
          <pc:sldMk cId="1240687877" sldId="450"/>
        </pc:sldMkLst>
        <pc:spChg chg="add mod">
          <ac:chgData name="Faruk Abdullah" userId="e52374dd587ef96a" providerId="LiveId" clId="{567801AC-3CC7-485F-976D-EFFB4D57C894}" dt="2023-02-08T06:44:37.780" v="76" actId="1076"/>
          <ac:spMkLst>
            <pc:docMk/>
            <pc:sldMk cId="1240687877" sldId="450"/>
            <ac:spMk id="2" creationId="{16D46B5E-C165-4BB0-F0E4-5485EE492501}"/>
          </ac:spMkLst>
        </pc:spChg>
      </pc:sldChg>
      <pc:sldChg chg="addSp delSp modSp new mod ord modAnim">
        <pc:chgData name="Faruk Abdullah" userId="e52374dd587ef96a" providerId="LiveId" clId="{567801AC-3CC7-485F-976D-EFFB4D57C894}" dt="2023-02-08T07:02:40.501" v="138" actId="1076"/>
        <pc:sldMkLst>
          <pc:docMk/>
          <pc:sldMk cId="4028036723" sldId="451"/>
        </pc:sldMkLst>
        <pc:spChg chg="add del mod">
          <ac:chgData name="Faruk Abdullah" userId="e52374dd587ef96a" providerId="LiveId" clId="{567801AC-3CC7-485F-976D-EFFB4D57C894}" dt="2023-02-08T07:02:20.096" v="136" actId="478"/>
          <ac:spMkLst>
            <pc:docMk/>
            <pc:sldMk cId="4028036723" sldId="451"/>
            <ac:spMk id="2" creationId="{6BBE7099-F20A-217E-A9FD-3DD1E926FFCC}"/>
          </ac:spMkLst>
        </pc:spChg>
        <pc:spChg chg="add del mod">
          <ac:chgData name="Faruk Abdullah" userId="e52374dd587ef96a" providerId="LiveId" clId="{567801AC-3CC7-485F-976D-EFFB4D57C894}" dt="2023-02-08T07:02:40.501" v="138" actId="1076"/>
          <ac:spMkLst>
            <pc:docMk/>
            <pc:sldMk cId="4028036723" sldId="451"/>
            <ac:spMk id="3" creationId="{C47B5179-57F7-B890-7EF0-4498D9DEBAFC}"/>
          </ac:spMkLst>
        </pc:spChg>
        <pc:spChg chg="add del mod">
          <ac:chgData name="Faruk Abdullah" userId="e52374dd587ef96a" providerId="LiveId" clId="{567801AC-3CC7-485F-976D-EFFB4D57C894}" dt="2023-02-08T07:02:40.501" v="138" actId="1076"/>
          <ac:spMkLst>
            <pc:docMk/>
            <pc:sldMk cId="4028036723" sldId="451"/>
            <ac:spMk id="4" creationId="{1F3BA07E-EA28-0F82-BC34-59830287D4AC}"/>
          </ac:spMkLst>
        </pc:spChg>
        <pc:spChg chg="add del mod">
          <ac:chgData name="Faruk Abdullah" userId="e52374dd587ef96a" providerId="LiveId" clId="{567801AC-3CC7-485F-976D-EFFB4D57C894}" dt="2023-02-08T07:02:40.501" v="138" actId="1076"/>
          <ac:spMkLst>
            <pc:docMk/>
            <pc:sldMk cId="4028036723" sldId="451"/>
            <ac:spMk id="5" creationId="{11E80818-E7F8-394A-723F-C5A73524A222}"/>
          </ac:spMkLst>
        </pc:spChg>
        <pc:spChg chg="add del mod">
          <ac:chgData name="Faruk Abdullah" userId="e52374dd587ef96a" providerId="LiveId" clId="{567801AC-3CC7-485F-976D-EFFB4D57C894}" dt="2023-02-08T07:02:40.501" v="138" actId="1076"/>
          <ac:spMkLst>
            <pc:docMk/>
            <pc:sldMk cId="4028036723" sldId="451"/>
            <ac:spMk id="6" creationId="{4AB4F24A-CEF6-A7AC-C79B-447E84B96387}"/>
          </ac:spMkLst>
        </pc:spChg>
        <pc:spChg chg="add del mod">
          <ac:chgData name="Faruk Abdullah" userId="e52374dd587ef96a" providerId="LiveId" clId="{567801AC-3CC7-485F-976D-EFFB4D57C894}" dt="2023-02-08T07:02:40.501" v="138" actId="1076"/>
          <ac:spMkLst>
            <pc:docMk/>
            <pc:sldMk cId="4028036723" sldId="451"/>
            <ac:spMk id="7" creationId="{7E5FF902-C79F-7021-0946-F0B422E5654D}"/>
          </ac:spMkLst>
        </pc:spChg>
        <pc:spChg chg="add del mod">
          <ac:chgData name="Faruk Abdullah" userId="e52374dd587ef96a" providerId="LiveId" clId="{567801AC-3CC7-485F-976D-EFFB4D57C894}" dt="2023-02-08T07:02:40.501" v="138" actId="1076"/>
          <ac:spMkLst>
            <pc:docMk/>
            <pc:sldMk cId="4028036723" sldId="451"/>
            <ac:spMk id="8" creationId="{790ADE8E-9B48-2B01-0E8F-39BBD7BE034B}"/>
          </ac:spMkLst>
        </pc:spChg>
        <pc:spChg chg="add del mod">
          <ac:chgData name="Faruk Abdullah" userId="e52374dd587ef96a" providerId="LiveId" clId="{567801AC-3CC7-485F-976D-EFFB4D57C894}" dt="2023-02-08T07:02:40.501" v="138" actId="1076"/>
          <ac:spMkLst>
            <pc:docMk/>
            <pc:sldMk cId="4028036723" sldId="451"/>
            <ac:spMk id="9" creationId="{93323936-4B82-53EA-2683-AC3D0572BB60}"/>
          </ac:spMkLst>
        </pc:spChg>
        <pc:spChg chg="add del mod">
          <ac:chgData name="Faruk Abdullah" userId="e52374dd587ef96a" providerId="LiveId" clId="{567801AC-3CC7-485F-976D-EFFB4D57C894}" dt="2023-02-08T07:02:40.501" v="138" actId="1076"/>
          <ac:spMkLst>
            <pc:docMk/>
            <pc:sldMk cId="4028036723" sldId="451"/>
            <ac:spMk id="10" creationId="{8F739491-E5B3-B147-9A2F-61A734ED8BCF}"/>
          </ac:spMkLst>
        </pc:spChg>
        <pc:spChg chg="add del mod">
          <ac:chgData name="Faruk Abdullah" userId="e52374dd587ef96a" providerId="LiveId" clId="{567801AC-3CC7-485F-976D-EFFB4D57C894}" dt="2023-02-08T07:02:40.501" v="138" actId="1076"/>
          <ac:spMkLst>
            <pc:docMk/>
            <pc:sldMk cId="4028036723" sldId="451"/>
            <ac:spMk id="11" creationId="{3315A6C4-30C4-0975-4F43-72F5E5BC2853}"/>
          </ac:spMkLst>
        </pc:spChg>
        <pc:spChg chg="add del mod">
          <ac:chgData name="Faruk Abdullah" userId="e52374dd587ef96a" providerId="LiveId" clId="{567801AC-3CC7-485F-976D-EFFB4D57C894}" dt="2023-02-08T07:02:40.501" v="138" actId="1076"/>
          <ac:spMkLst>
            <pc:docMk/>
            <pc:sldMk cId="4028036723" sldId="451"/>
            <ac:spMk id="12" creationId="{69CA2397-3555-8A18-9E79-29398F67D71F}"/>
          </ac:spMkLst>
        </pc:spChg>
        <pc:spChg chg="add del mod">
          <ac:chgData name="Faruk Abdullah" userId="e52374dd587ef96a" providerId="LiveId" clId="{567801AC-3CC7-485F-976D-EFFB4D57C894}" dt="2023-02-08T07:02:40.501" v="138" actId="1076"/>
          <ac:spMkLst>
            <pc:docMk/>
            <pc:sldMk cId="4028036723" sldId="451"/>
            <ac:spMk id="13" creationId="{CFF12091-242B-BA2A-D115-F4E67886A37C}"/>
          </ac:spMkLst>
        </pc:spChg>
        <pc:spChg chg="add del mod">
          <ac:chgData name="Faruk Abdullah" userId="e52374dd587ef96a" providerId="LiveId" clId="{567801AC-3CC7-485F-976D-EFFB4D57C894}" dt="2023-02-08T07:02:40.501" v="138" actId="1076"/>
          <ac:spMkLst>
            <pc:docMk/>
            <pc:sldMk cId="4028036723" sldId="451"/>
            <ac:spMk id="14" creationId="{0253EC99-D35E-238D-7E53-C7526AE2F775}"/>
          </ac:spMkLst>
        </pc:spChg>
        <pc:spChg chg="add del mod">
          <ac:chgData name="Faruk Abdullah" userId="e52374dd587ef96a" providerId="LiveId" clId="{567801AC-3CC7-485F-976D-EFFB4D57C894}" dt="2023-02-08T07:02:40.501" v="138" actId="1076"/>
          <ac:spMkLst>
            <pc:docMk/>
            <pc:sldMk cId="4028036723" sldId="451"/>
            <ac:spMk id="15" creationId="{CC9DB0A1-0E95-470F-5A8E-40F688A0A922}"/>
          </ac:spMkLst>
        </pc:spChg>
        <pc:spChg chg="add del mod">
          <ac:chgData name="Faruk Abdullah" userId="e52374dd587ef96a" providerId="LiveId" clId="{567801AC-3CC7-485F-976D-EFFB4D57C894}" dt="2023-02-08T07:02:40.501" v="138" actId="1076"/>
          <ac:spMkLst>
            <pc:docMk/>
            <pc:sldMk cId="4028036723" sldId="451"/>
            <ac:spMk id="16" creationId="{B25A0518-A809-5EBB-4984-6A93632E0933}"/>
          </ac:spMkLst>
        </pc:spChg>
        <pc:spChg chg="add del mod">
          <ac:chgData name="Faruk Abdullah" userId="e52374dd587ef96a" providerId="LiveId" clId="{567801AC-3CC7-485F-976D-EFFB4D57C894}" dt="2023-02-08T07:02:40.501" v="138" actId="1076"/>
          <ac:spMkLst>
            <pc:docMk/>
            <pc:sldMk cId="4028036723" sldId="451"/>
            <ac:spMk id="17" creationId="{1A4CEBA3-FAA0-1F4C-AAE6-AF0FE2AF7034}"/>
          </ac:spMkLst>
        </pc:spChg>
        <pc:spChg chg="add del mod">
          <ac:chgData name="Faruk Abdullah" userId="e52374dd587ef96a" providerId="LiveId" clId="{567801AC-3CC7-485F-976D-EFFB4D57C894}" dt="2023-02-08T07:02:40.501" v="138" actId="1076"/>
          <ac:spMkLst>
            <pc:docMk/>
            <pc:sldMk cId="4028036723" sldId="451"/>
            <ac:spMk id="18" creationId="{6A45D24D-D5EF-872E-D07C-7DF9A4D8A3DB}"/>
          </ac:spMkLst>
        </pc:spChg>
        <pc:spChg chg="add del mod">
          <ac:chgData name="Faruk Abdullah" userId="e52374dd587ef96a" providerId="LiveId" clId="{567801AC-3CC7-485F-976D-EFFB4D57C894}" dt="2023-02-08T07:02:40.501" v="138" actId="1076"/>
          <ac:spMkLst>
            <pc:docMk/>
            <pc:sldMk cId="4028036723" sldId="451"/>
            <ac:spMk id="19" creationId="{562A690F-03EE-DDC0-F6B0-79C9F98952CD}"/>
          </ac:spMkLst>
        </pc:spChg>
        <pc:spChg chg="add del mod">
          <ac:chgData name="Faruk Abdullah" userId="e52374dd587ef96a" providerId="LiveId" clId="{567801AC-3CC7-485F-976D-EFFB4D57C894}" dt="2023-02-08T07:02:40.501" v="138" actId="1076"/>
          <ac:spMkLst>
            <pc:docMk/>
            <pc:sldMk cId="4028036723" sldId="451"/>
            <ac:spMk id="20" creationId="{3CE7DB15-4A8C-CD04-876F-3D056E155874}"/>
          </ac:spMkLst>
        </pc:spChg>
        <pc:spChg chg="add del mod">
          <ac:chgData name="Faruk Abdullah" userId="e52374dd587ef96a" providerId="LiveId" clId="{567801AC-3CC7-485F-976D-EFFB4D57C894}" dt="2023-02-08T07:02:40.501" v="138" actId="1076"/>
          <ac:spMkLst>
            <pc:docMk/>
            <pc:sldMk cId="4028036723" sldId="451"/>
            <ac:spMk id="21" creationId="{5E91E973-CAEB-F019-1B05-8B9377CEE57E}"/>
          </ac:spMkLst>
        </pc:spChg>
        <pc:spChg chg="add del mod">
          <ac:chgData name="Faruk Abdullah" userId="e52374dd587ef96a" providerId="LiveId" clId="{567801AC-3CC7-485F-976D-EFFB4D57C894}" dt="2023-02-08T07:02:40.501" v="138" actId="1076"/>
          <ac:spMkLst>
            <pc:docMk/>
            <pc:sldMk cId="4028036723" sldId="451"/>
            <ac:spMk id="22" creationId="{3F17C698-6B23-C5EB-CC04-E3197EC375EB}"/>
          </ac:spMkLst>
        </pc:spChg>
        <pc:spChg chg="add del mod">
          <ac:chgData name="Faruk Abdullah" userId="e52374dd587ef96a" providerId="LiveId" clId="{567801AC-3CC7-485F-976D-EFFB4D57C894}" dt="2023-02-08T07:02:40.501" v="138" actId="1076"/>
          <ac:spMkLst>
            <pc:docMk/>
            <pc:sldMk cId="4028036723" sldId="451"/>
            <ac:spMk id="23" creationId="{CE825F8C-4F09-6CA9-7223-E5D4DFBCDA03}"/>
          </ac:spMkLst>
        </pc:spChg>
        <pc:spChg chg="add del mod">
          <ac:chgData name="Faruk Abdullah" userId="e52374dd587ef96a" providerId="LiveId" clId="{567801AC-3CC7-485F-976D-EFFB4D57C894}" dt="2023-02-08T07:02:40.501" v="138" actId="1076"/>
          <ac:spMkLst>
            <pc:docMk/>
            <pc:sldMk cId="4028036723" sldId="451"/>
            <ac:spMk id="24" creationId="{9C987296-DCD7-1812-7C74-694FFDA09235}"/>
          </ac:spMkLst>
        </pc:spChg>
        <pc:spChg chg="add del mod">
          <ac:chgData name="Faruk Abdullah" userId="e52374dd587ef96a" providerId="LiveId" clId="{567801AC-3CC7-485F-976D-EFFB4D57C894}" dt="2023-02-08T07:02:40.501" v="138" actId="1076"/>
          <ac:spMkLst>
            <pc:docMk/>
            <pc:sldMk cId="4028036723" sldId="451"/>
            <ac:spMk id="25" creationId="{C27A9261-B023-2235-49E6-8456067BA11B}"/>
          </ac:spMkLst>
        </pc:spChg>
        <pc:spChg chg="add del mod">
          <ac:chgData name="Faruk Abdullah" userId="e52374dd587ef96a" providerId="LiveId" clId="{567801AC-3CC7-485F-976D-EFFB4D57C894}" dt="2023-02-08T07:02:40.501" v="138" actId="1076"/>
          <ac:spMkLst>
            <pc:docMk/>
            <pc:sldMk cId="4028036723" sldId="451"/>
            <ac:spMk id="26" creationId="{1BE8F817-4CCA-68DA-8D9F-88796E36BEB6}"/>
          </ac:spMkLst>
        </pc:spChg>
        <pc:spChg chg="add del mod">
          <ac:chgData name="Faruk Abdullah" userId="e52374dd587ef96a" providerId="LiveId" clId="{567801AC-3CC7-485F-976D-EFFB4D57C894}" dt="2023-02-08T07:02:40.501" v="138" actId="1076"/>
          <ac:spMkLst>
            <pc:docMk/>
            <pc:sldMk cId="4028036723" sldId="451"/>
            <ac:spMk id="27" creationId="{5C66CAFE-E2BA-040D-C07C-9FA9F58262B0}"/>
          </ac:spMkLst>
        </pc:spChg>
        <pc:spChg chg="add del mod">
          <ac:chgData name="Faruk Abdullah" userId="e52374dd587ef96a" providerId="LiveId" clId="{567801AC-3CC7-485F-976D-EFFB4D57C894}" dt="2023-02-08T07:02:40.501" v="138" actId="1076"/>
          <ac:spMkLst>
            <pc:docMk/>
            <pc:sldMk cId="4028036723" sldId="451"/>
            <ac:spMk id="28" creationId="{0C506B96-D05F-6050-BD1D-2B5BE6F40156}"/>
          </ac:spMkLst>
        </pc:spChg>
        <pc:spChg chg="add del mod">
          <ac:chgData name="Faruk Abdullah" userId="e52374dd587ef96a" providerId="LiveId" clId="{567801AC-3CC7-485F-976D-EFFB4D57C894}" dt="2023-02-08T07:02:40.501" v="138" actId="1076"/>
          <ac:spMkLst>
            <pc:docMk/>
            <pc:sldMk cId="4028036723" sldId="451"/>
            <ac:spMk id="29" creationId="{75B766AC-2B0B-EC7E-E605-681A8462C09F}"/>
          </ac:spMkLst>
        </pc:spChg>
        <pc:spChg chg="add del mod">
          <ac:chgData name="Faruk Abdullah" userId="e52374dd587ef96a" providerId="LiveId" clId="{567801AC-3CC7-485F-976D-EFFB4D57C894}" dt="2023-02-08T07:02:40.501" v="138" actId="1076"/>
          <ac:spMkLst>
            <pc:docMk/>
            <pc:sldMk cId="4028036723" sldId="451"/>
            <ac:spMk id="30" creationId="{43EF0A20-66EF-6B3C-FED1-CEB4F7F96690}"/>
          </ac:spMkLst>
        </pc:spChg>
        <pc:spChg chg="add del mod">
          <ac:chgData name="Faruk Abdullah" userId="e52374dd587ef96a" providerId="LiveId" clId="{567801AC-3CC7-485F-976D-EFFB4D57C894}" dt="2023-02-08T07:02:40.501" v="138" actId="1076"/>
          <ac:spMkLst>
            <pc:docMk/>
            <pc:sldMk cId="4028036723" sldId="451"/>
            <ac:spMk id="31" creationId="{2641F2A1-1671-E4DC-7717-68C982F569AB}"/>
          </ac:spMkLst>
        </pc:spChg>
        <pc:spChg chg="add del mod">
          <ac:chgData name="Faruk Abdullah" userId="e52374dd587ef96a" providerId="LiveId" clId="{567801AC-3CC7-485F-976D-EFFB4D57C894}" dt="2023-02-08T07:02:40.501" v="138" actId="1076"/>
          <ac:spMkLst>
            <pc:docMk/>
            <pc:sldMk cId="4028036723" sldId="451"/>
            <ac:spMk id="32" creationId="{F7773119-2EA7-8DC7-4192-402429282CD9}"/>
          </ac:spMkLst>
        </pc:spChg>
        <pc:spChg chg="add del mod">
          <ac:chgData name="Faruk Abdullah" userId="e52374dd587ef96a" providerId="LiveId" clId="{567801AC-3CC7-485F-976D-EFFB4D57C894}" dt="2023-02-08T07:02:40.501" v="138" actId="1076"/>
          <ac:spMkLst>
            <pc:docMk/>
            <pc:sldMk cId="4028036723" sldId="451"/>
            <ac:spMk id="33" creationId="{F3DB88D3-49E9-3FAB-BF3B-FE2FC58F2B13}"/>
          </ac:spMkLst>
        </pc:spChg>
        <pc:spChg chg="add del mod">
          <ac:chgData name="Faruk Abdullah" userId="e52374dd587ef96a" providerId="LiveId" clId="{567801AC-3CC7-485F-976D-EFFB4D57C894}" dt="2023-02-08T07:02:40.501" v="138" actId="1076"/>
          <ac:spMkLst>
            <pc:docMk/>
            <pc:sldMk cId="4028036723" sldId="451"/>
            <ac:spMk id="34" creationId="{A9F08E7F-47AC-3370-E72D-C1C63E9EA37F}"/>
          </ac:spMkLst>
        </pc:spChg>
        <pc:spChg chg="add del mod">
          <ac:chgData name="Faruk Abdullah" userId="e52374dd587ef96a" providerId="LiveId" clId="{567801AC-3CC7-485F-976D-EFFB4D57C894}" dt="2023-02-08T07:02:40.501" v="138" actId="1076"/>
          <ac:spMkLst>
            <pc:docMk/>
            <pc:sldMk cId="4028036723" sldId="451"/>
            <ac:spMk id="35" creationId="{C1584F88-BC69-8B72-797A-3F2462718A1A}"/>
          </ac:spMkLst>
        </pc:spChg>
        <pc:spChg chg="add del mod">
          <ac:chgData name="Faruk Abdullah" userId="e52374dd587ef96a" providerId="LiveId" clId="{567801AC-3CC7-485F-976D-EFFB4D57C894}" dt="2023-02-08T07:02:40.501" v="138" actId="1076"/>
          <ac:spMkLst>
            <pc:docMk/>
            <pc:sldMk cId="4028036723" sldId="451"/>
            <ac:spMk id="36" creationId="{84AB0DC7-A592-9F5A-AD71-3E84B045220F}"/>
          </ac:spMkLst>
        </pc:spChg>
        <pc:spChg chg="add del mod">
          <ac:chgData name="Faruk Abdullah" userId="e52374dd587ef96a" providerId="LiveId" clId="{567801AC-3CC7-485F-976D-EFFB4D57C894}" dt="2023-02-08T07:02:40.501" v="138" actId="1076"/>
          <ac:spMkLst>
            <pc:docMk/>
            <pc:sldMk cId="4028036723" sldId="451"/>
            <ac:spMk id="37" creationId="{204EA1A8-217D-D18B-6735-CFC88449206B}"/>
          </ac:spMkLst>
        </pc:spChg>
        <pc:spChg chg="add del mod">
          <ac:chgData name="Faruk Abdullah" userId="e52374dd587ef96a" providerId="LiveId" clId="{567801AC-3CC7-485F-976D-EFFB4D57C894}" dt="2023-02-08T07:02:40.501" v="138" actId="1076"/>
          <ac:spMkLst>
            <pc:docMk/>
            <pc:sldMk cId="4028036723" sldId="451"/>
            <ac:spMk id="38" creationId="{3EBB210D-40B7-4F34-F7FF-AC60450F6255}"/>
          </ac:spMkLst>
        </pc:spChg>
        <pc:spChg chg="add del mod">
          <ac:chgData name="Faruk Abdullah" userId="e52374dd587ef96a" providerId="LiveId" clId="{567801AC-3CC7-485F-976D-EFFB4D57C894}" dt="2023-02-08T07:02:40.501" v="138" actId="1076"/>
          <ac:spMkLst>
            <pc:docMk/>
            <pc:sldMk cId="4028036723" sldId="451"/>
            <ac:spMk id="39" creationId="{DE03162F-1C4C-F352-49C6-565333ABCE71}"/>
          </ac:spMkLst>
        </pc:spChg>
        <pc:spChg chg="add del mod">
          <ac:chgData name="Faruk Abdullah" userId="e52374dd587ef96a" providerId="LiveId" clId="{567801AC-3CC7-485F-976D-EFFB4D57C894}" dt="2023-02-08T07:02:40.501" v="138" actId="1076"/>
          <ac:spMkLst>
            <pc:docMk/>
            <pc:sldMk cId="4028036723" sldId="451"/>
            <ac:spMk id="40" creationId="{E96906CB-D623-0086-5BD2-A7770FACB5E8}"/>
          </ac:spMkLst>
        </pc:spChg>
        <pc:spChg chg="add del mod">
          <ac:chgData name="Faruk Abdullah" userId="e52374dd587ef96a" providerId="LiveId" clId="{567801AC-3CC7-485F-976D-EFFB4D57C894}" dt="2023-02-08T07:02:40.501" v="138" actId="1076"/>
          <ac:spMkLst>
            <pc:docMk/>
            <pc:sldMk cId="4028036723" sldId="451"/>
            <ac:spMk id="41" creationId="{9F098503-5C6D-10D4-2FEE-A7DB7010C67A}"/>
          </ac:spMkLst>
        </pc:spChg>
        <pc:spChg chg="add del mod">
          <ac:chgData name="Faruk Abdullah" userId="e52374dd587ef96a" providerId="LiveId" clId="{567801AC-3CC7-485F-976D-EFFB4D57C894}" dt="2023-02-08T07:02:40.501" v="138" actId="1076"/>
          <ac:spMkLst>
            <pc:docMk/>
            <pc:sldMk cId="4028036723" sldId="451"/>
            <ac:spMk id="42" creationId="{8CCA3E3F-89E2-6D2E-DCF1-0A43A8E85892}"/>
          </ac:spMkLst>
        </pc:spChg>
        <pc:spChg chg="add del mod">
          <ac:chgData name="Faruk Abdullah" userId="e52374dd587ef96a" providerId="LiveId" clId="{567801AC-3CC7-485F-976D-EFFB4D57C894}" dt="2023-02-08T07:02:40.501" v="138" actId="1076"/>
          <ac:spMkLst>
            <pc:docMk/>
            <pc:sldMk cId="4028036723" sldId="451"/>
            <ac:spMk id="43" creationId="{01C176C9-CFD4-D8F1-59F8-99A8892D572B}"/>
          </ac:spMkLst>
        </pc:spChg>
        <pc:spChg chg="add del mod">
          <ac:chgData name="Faruk Abdullah" userId="e52374dd587ef96a" providerId="LiveId" clId="{567801AC-3CC7-485F-976D-EFFB4D57C894}" dt="2023-02-08T07:02:40.501" v="138" actId="1076"/>
          <ac:spMkLst>
            <pc:docMk/>
            <pc:sldMk cId="4028036723" sldId="451"/>
            <ac:spMk id="44" creationId="{AB8525CB-C35D-722E-DDDA-11D5F26B80E2}"/>
          </ac:spMkLst>
        </pc:spChg>
        <pc:spChg chg="add del mod">
          <ac:chgData name="Faruk Abdullah" userId="e52374dd587ef96a" providerId="LiveId" clId="{567801AC-3CC7-485F-976D-EFFB4D57C894}" dt="2023-02-08T07:02:40.501" v="138" actId="1076"/>
          <ac:spMkLst>
            <pc:docMk/>
            <pc:sldMk cId="4028036723" sldId="451"/>
            <ac:spMk id="45" creationId="{2B5AA521-5EFB-D1BA-0BC3-D5AD6B5CDA8C}"/>
          </ac:spMkLst>
        </pc:spChg>
        <pc:spChg chg="add del mod">
          <ac:chgData name="Faruk Abdullah" userId="e52374dd587ef96a" providerId="LiveId" clId="{567801AC-3CC7-485F-976D-EFFB4D57C894}" dt="2023-02-08T07:02:40.501" v="138" actId="1076"/>
          <ac:spMkLst>
            <pc:docMk/>
            <pc:sldMk cId="4028036723" sldId="451"/>
            <ac:spMk id="46" creationId="{B03FA6E5-CB49-A0FB-7921-C39E40FBFE87}"/>
          </ac:spMkLst>
        </pc:spChg>
        <pc:spChg chg="add del mod">
          <ac:chgData name="Faruk Abdullah" userId="e52374dd587ef96a" providerId="LiveId" clId="{567801AC-3CC7-485F-976D-EFFB4D57C894}" dt="2023-02-08T07:02:40.501" v="138" actId="1076"/>
          <ac:spMkLst>
            <pc:docMk/>
            <pc:sldMk cId="4028036723" sldId="451"/>
            <ac:spMk id="47" creationId="{401B4576-E8B0-B039-C439-08048EEA7639}"/>
          </ac:spMkLst>
        </pc:spChg>
        <pc:spChg chg="add del mod">
          <ac:chgData name="Faruk Abdullah" userId="e52374dd587ef96a" providerId="LiveId" clId="{567801AC-3CC7-485F-976D-EFFB4D57C894}" dt="2023-02-08T07:02:40.501" v="138" actId="1076"/>
          <ac:spMkLst>
            <pc:docMk/>
            <pc:sldMk cId="4028036723" sldId="451"/>
            <ac:spMk id="48" creationId="{24D8E36A-42F5-DBC5-A72F-A0E1BB0DA391}"/>
          </ac:spMkLst>
        </pc:spChg>
        <pc:spChg chg="add del mod">
          <ac:chgData name="Faruk Abdullah" userId="e52374dd587ef96a" providerId="LiveId" clId="{567801AC-3CC7-485F-976D-EFFB4D57C894}" dt="2023-02-08T07:02:40.501" v="138" actId="1076"/>
          <ac:spMkLst>
            <pc:docMk/>
            <pc:sldMk cId="4028036723" sldId="451"/>
            <ac:spMk id="49" creationId="{C5D4A48A-CBEA-9035-D081-5DA1C1262304}"/>
          </ac:spMkLst>
        </pc:spChg>
        <pc:spChg chg="add del mod">
          <ac:chgData name="Faruk Abdullah" userId="e52374dd587ef96a" providerId="LiveId" clId="{567801AC-3CC7-485F-976D-EFFB4D57C894}" dt="2023-02-08T07:02:40.501" v="138" actId="1076"/>
          <ac:spMkLst>
            <pc:docMk/>
            <pc:sldMk cId="4028036723" sldId="451"/>
            <ac:spMk id="50" creationId="{CBD48EFF-5ACC-1A9E-011C-3F0DA207D56D}"/>
          </ac:spMkLst>
        </pc:spChg>
        <pc:spChg chg="add del mod">
          <ac:chgData name="Faruk Abdullah" userId="e52374dd587ef96a" providerId="LiveId" clId="{567801AC-3CC7-485F-976D-EFFB4D57C894}" dt="2023-02-08T07:02:40.501" v="138" actId="1076"/>
          <ac:spMkLst>
            <pc:docMk/>
            <pc:sldMk cId="4028036723" sldId="451"/>
            <ac:spMk id="51" creationId="{365E33D7-B40F-4E5C-13AD-B4FC1A975C98}"/>
          </ac:spMkLst>
        </pc:spChg>
        <pc:spChg chg="add del mod">
          <ac:chgData name="Faruk Abdullah" userId="e52374dd587ef96a" providerId="LiveId" clId="{567801AC-3CC7-485F-976D-EFFB4D57C894}" dt="2023-02-08T07:02:40.501" v="138" actId="1076"/>
          <ac:spMkLst>
            <pc:docMk/>
            <pc:sldMk cId="4028036723" sldId="451"/>
            <ac:spMk id="52" creationId="{D38D9C06-7482-8370-E455-68EED183A86C}"/>
          </ac:spMkLst>
        </pc:spChg>
        <pc:spChg chg="add del mod">
          <ac:chgData name="Faruk Abdullah" userId="e52374dd587ef96a" providerId="LiveId" clId="{567801AC-3CC7-485F-976D-EFFB4D57C894}" dt="2023-02-08T07:02:40.501" v="138" actId="1076"/>
          <ac:spMkLst>
            <pc:docMk/>
            <pc:sldMk cId="4028036723" sldId="451"/>
            <ac:spMk id="53" creationId="{7E8C812D-6495-DEF1-8973-246E5CBEE942}"/>
          </ac:spMkLst>
        </pc:spChg>
        <pc:spChg chg="add del mod">
          <ac:chgData name="Faruk Abdullah" userId="e52374dd587ef96a" providerId="LiveId" clId="{567801AC-3CC7-485F-976D-EFFB4D57C894}" dt="2023-02-08T07:02:40.501" v="138" actId="1076"/>
          <ac:spMkLst>
            <pc:docMk/>
            <pc:sldMk cId="4028036723" sldId="451"/>
            <ac:spMk id="54" creationId="{35BD3852-8471-6642-21C4-9DF92FA2F23B}"/>
          </ac:spMkLst>
        </pc:spChg>
        <pc:spChg chg="add del mod">
          <ac:chgData name="Faruk Abdullah" userId="e52374dd587ef96a" providerId="LiveId" clId="{567801AC-3CC7-485F-976D-EFFB4D57C894}" dt="2023-02-08T07:02:40.501" v="138" actId="1076"/>
          <ac:spMkLst>
            <pc:docMk/>
            <pc:sldMk cId="4028036723" sldId="451"/>
            <ac:spMk id="55" creationId="{79998213-C6C2-E331-C450-73249709E7B7}"/>
          </ac:spMkLst>
        </pc:spChg>
        <pc:spChg chg="add del mod">
          <ac:chgData name="Faruk Abdullah" userId="e52374dd587ef96a" providerId="LiveId" clId="{567801AC-3CC7-485F-976D-EFFB4D57C894}" dt="2023-02-08T07:02:40.501" v="138" actId="1076"/>
          <ac:spMkLst>
            <pc:docMk/>
            <pc:sldMk cId="4028036723" sldId="451"/>
            <ac:spMk id="56" creationId="{A330FF89-3611-1668-C9E4-0E0806A67BF8}"/>
          </ac:spMkLst>
        </pc:spChg>
        <pc:spChg chg="add del mod">
          <ac:chgData name="Faruk Abdullah" userId="e52374dd587ef96a" providerId="LiveId" clId="{567801AC-3CC7-485F-976D-EFFB4D57C894}" dt="2023-02-08T07:02:40.501" v="138" actId="1076"/>
          <ac:spMkLst>
            <pc:docMk/>
            <pc:sldMk cId="4028036723" sldId="451"/>
            <ac:spMk id="57" creationId="{4FA3DC7F-5A93-3888-A129-EA44AF1444B5}"/>
          </ac:spMkLst>
        </pc:spChg>
        <pc:spChg chg="add del mod">
          <ac:chgData name="Faruk Abdullah" userId="e52374dd587ef96a" providerId="LiveId" clId="{567801AC-3CC7-485F-976D-EFFB4D57C894}" dt="2023-02-08T07:02:40.501" v="138" actId="1076"/>
          <ac:spMkLst>
            <pc:docMk/>
            <pc:sldMk cId="4028036723" sldId="451"/>
            <ac:spMk id="58" creationId="{7F278D01-2FF9-5D16-370C-F0EBD602312D}"/>
          </ac:spMkLst>
        </pc:spChg>
        <pc:spChg chg="add del mod">
          <ac:chgData name="Faruk Abdullah" userId="e52374dd587ef96a" providerId="LiveId" clId="{567801AC-3CC7-485F-976D-EFFB4D57C894}" dt="2023-02-08T07:02:40.501" v="138" actId="1076"/>
          <ac:spMkLst>
            <pc:docMk/>
            <pc:sldMk cId="4028036723" sldId="451"/>
            <ac:spMk id="59" creationId="{0ED21F46-A90D-6E65-AD78-076992518A4E}"/>
          </ac:spMkLst>
        </pc:spChg>
        <pc:spChg chg="add del mod">
          <ac:chgData name="Faruk Abdullah" userId="e52374dd587ef96a" providerId="LiveId" clId="{567801AC-3CC7-485F-976D-EFFB4D57C894}" dt="2023-02-08T07:02:40.501" v="138" actId="1076"/>
          <ac:spMkLst>
            <pc:docMk/>
            <pc:sldMk cId="4028036723" sldId="451"/>
            <ac:spMk id="60" creationId="{273CBC16-D260-6A61-5EDE-FD5F2DEABBB5}"/>
          </ac:spMkLst>
        </pc:spChg>
        <pc:spChg chg="add del mod">
          <ac:chgData name="Faruk Abdullah" userId="e52374dd587ef96a" providerId="LiveId" clId="{567801AC-3CC7-485F-976D-EFFB4D57C894}" dt="2023-02-08T07:02:40.501" v="138" actId="1076"/>
          <ac:spMkLst>
            <pc:docMk/>
            <pc:sldMk cId="4028036723" sldId="451"/>
            <ac:spMk id="61" creationId="{EE6778BE-013E-ABE1-F2E2-754D34C7B83C}"/>
          </ac:spMkLst>
        </pc:spChg>
        <pc:spChg chg="add del mod">
          <ac:chgData name="Faruk Abdullah" userId="e52374dd587ef96a" providerId="LiveId" clId="{567801AC-3CC7-485F-976D-EFFB4D57C894}" dt="2023-02-08T07:02:40.501" v="138" actId="1076"/>
          <ac:spMkLst>
            <pc:docMk/>
            <pc:sldMk cId="4028036723" sldId="451"/>
            <ac:spMk id="62" creationId="{773D7FF2-EDD4-6A5F-942C-0E7FDB1E6814}"/>
          </ac:spMkLst>
        </pc:spChg>
        <pc:spChg chg="add del mod">
          <ac:chgData name="Faruk Abdullah" userId="e52374dd587ef96a" providerId="LiveId" clId="{567801AC-3CC7-485F-976D-EFFB4D57C894}" dt="2023-02-08T07:02:40.501" v="138" actId="1076"/>
          <ac:spMkLst>
            <pc:docMk/>
            <pc:sldMk cId="4028036723" sldId="451"/>
            <ac:spMk id="63" creationId="{28B08B89-C8D5-D442-2772-37A5E6E1229C}"/>
          </ac:spMkLst>
        </pc:spChg>
        <pc:spChg chg="add del mod">
          <ac:chgData name="Faruk Abdullah" userId="e52374dd587ef96a" providerId="LiveId" clId="{567801AC-3CC7-485F-976D-EFFB4D57C894}" dt="2023-02-08T07:02:40.501" v="138" actId="1076"/>
          <ac:spMkLst>
            <pc:docMk/>
            <pc:sldMk cId="4028036723" sldId="451"/>
            <ac:spMk id="64" creationId="{E3CB09B0-3601-382F-39F6-9CD5DC89DA49}"/>
          </ac:spMkLst>
        </pc:spChg>
        <pc:spChg chg="add del mod">
          <ac:chgData name="Faruk Abdullah" userId="e52374dd587ef96a" providerId="LiveId" clId="{567801AC-3CC7-485F-976D-EFFB4D57C894}" dt="2023-02-08T07:02:40.501" v="138" actId="1076"/>
          <ac:spMkLst>
            <pc:docMk/>
            <pc:sldMk cId="4028036723" sldId="451"/>
            <ac:spMk id="65" creationId="{FDA55F08-A03A-E18F-CD26-69CF2077D943}"/>
          </ac:spMkLst>
        </pc:spChg>
        <pc:spChg chg="add del mod">
          <ac:chgData name="Faruk Abdullah" userId="e52374dd587ef96a" providerId="LiveId" clId="{567801AC-3CC7-485F-976D-EFFB4D57C894}" dt="2023-02-08T07:02:40.501" v="138" actId="1076"/>
          <ac:spMkLst>
            <pc:docMk/>
            <pc:sldMk cId="4028036723" sldId="451"/>
            <ac:spMk id="66" creationId="{BDEC6D6C-D1DD-F30A-E7EF-38DD51F3C112}"/>
          </ac:spMkLst>
        </pc:spChg>
        <pc:spChg chg="add del mod">
          <ac:chgData name="Faruk Abdullah" userId="e52374dd587ef96a" providerId="LiveId" clId="{567801AC-3CC7-485F-976D-EFFB4D57C894}" dt="2023-02-08T07:02:40.501" v="138" actId="1076"/>
          <ac:spMkLst>
            <pc:docMk/>
            <pc:sldMk cId="4028036723" sldId="451"/>
            <ac:spMk id="67" creationId="{7CE085A8-0748-20E6-AD86-FBD10E9E2437}"/>
          </ac:spMkLst>
        </pc:spChg>
        <pc:spChg chg="add del mod">
          <ac:chgData name="Faruk Abdullah" userId="e52374dd587ef96a" providerId="LiveId" clId="{567801AC-3CC7-485F-976D-EFFB4D57C894}" dt="2023-02-08T07:02:40.501" v="138" actId="1076"/>
          <ac:spMkLst>
            <pc:docMk/>
            <pc:sldMk cId="4028036723" sldId="451"/>
            <ac:spMk id="68" creationId="{432F6199-91CB-7DB2-565C-5E187B6DF427}"/>
          </ac:spMkLst>
        </pc:spChg>
        <pc:spChg chg="add del mod">
          <ac:chgData name="Faruk Abdullah" userId="e52374dd587ef96a" providerId="LiveId" clId="{567801AC-3CC7-485F-976D-EFFB4D57C894}" dt="2023-02-08T07:02:40.501" v="138" actId="1076"/>
          <ac:spMkLst>
            <pc:docMk/>
            <pc:sldMk cId="4028036723" sldId="451"/>
            <ac:spMk id="69" creationId="{066BD99D-C438-D509-D8F9-8826B287C760}"/>
          </ac:spMkLst>
        </pc:spChg>
        <pc:spChg chg="add del mod">
          <ac:chgData name="Faruk Abdullah" userId="e52374dd587ef96a" providerId="LiveId" clId="{567801AC-3CC7-485F-976D-EFFB4D57C894}" dt="2023-02-08T07:02:40.501" v="138" actId="1076"/>
          <ac:spMkLst>
            <pc:docMk/>
            <pc:sldMk cId="4028036723" sldId="451"/>
            <ac:spMk id="70" creationId="{6C84A752-CBD5-3D3E-90CC-ADE292D0467C}"/>
          </ac:spMkLst>
        </pc:spChg>
        <pc:spChg chg="add del mod">
          <ac:chgData name="Faruk Abdullah" userId="e52374dd587ef96a" providerId="LiveId" clId="{567801AC-3CC7-485F-976D-EFFB4D57C894}" dt="2023-02-08T07:02:40.501" v="138" actId="1076"/>
          <ac:spMkLst>
            <pc:docMk/>
            <pc:sldMk cId="4028036723" sldId="451"/>
            <ac:spMk id="71" creationId="{C1D81AC0-ACE9-C37D-B75F-C850FF5954F1}"/>
          </ac:spMkLst>
        </pc:spChg>
        <pc:spChg chg="add del mod">
          <ac:chgData name="Faruk Abdullah" userId="e52374dd587ef96a" providerId="LiveId" clId="{567801AC-3CC7-485F-976D-EFFB4D57C894}" dt="2023-02-08T07:02:40.501" v="138" actId="1076"/>
          <ac:spMkLst>
            <pc:docMk/>
            <pc:sldMk cId="4028036723" sldId="451"/>
            <ac:spMk id="72" creationId="{F8DDAA02-AAC1-BADF-7F6B-32F0DA58A487}"/>
          </ac:spMkLst>
        </pc:spChg>
        <pc:spChg chg="add del mod">
          <ac:chgData name="Faruk Abdullah" userId="e52374dd587ef96a" providerId="LiveId" clId="{567801AC-3CC7-485F-976D-EFFB4D57C894}" dt="2023-02-08T07:02:40.501" v="138" actId="1076"/>
          <ac:spMkLst>
            <pc:docMk/>
            <pc:sldMk cId="4028036723" sldId="451"/>
            <ac:spMk id="73" creationId="{96A3EF0A-1558-A2DE-6E34-9646DBA13507}"/>
          </ac:spMkLst>
        </pc:spChg>
      </pc:sldChg>
      <pc:sldChg chg="del">
        <pc:chgData name="Faruk Abdullah" userId="e52374dd587ef96a" providerId="LiveId" clId="{567801AC-3CC7-485F-976D-EFFB4D57C894}" dt="2023-02-08T06:23:29.316" v="0" actId="47"/>
        <pc:sldMkLst>
          <pc:docMk/>
          <pc:sldMk cId="2922498805" sldId="464"/>
        </pc:sldMkLst>
      </pc:sldChg>
      <pc:sldChg chg="del">
        <pc:chgData name="Faruk Abdullah" userId="e52374dd587ef96a" providerId="LiveId" clId="{567801AC-3CC7-485F-976D-EFFB4D57C894}" dt="2023-02-08T06:23:29.316" v="0" actId="47"/>
        <pc:sldMkLst>
          <pc:docMk/>
          <pc:sldMk cId="3230881158" sldId="466"/>
        </pc:sldMkLst>
      </pc:sldChg>
      <pc:sldChg chg="del">
        <pc:chgData name="Faruk Abdullah" userId="e52374dd587ef96a" providerId="LiveId" clId="{567801AC-3CC7-485F-976D-EFFB4D57C894}" dt="2023-02-08T06:23:29.316" v="0" actId="47"/>
        <pc:sldMkLst>
          <pc:docMk/>
          <pc:sldMk cId="3849627525" sldId="467"/>
        </pc:sldMkLst>
      </pc:sldChg>
      <pc:sldChg chg="del">
        <pc:chgData name="Faruk Abdullah" userId="e52374dd587ef96a" providerId="LiveId" clId="{567801AC-3CC7-485F-976D-EFFB4D57C894}" dt="2023-02-08T06:23:29.316" v="0" actId="47"/>
        <pc:sldMkLst>
          <pc:docMk/>
          <pc:sldMk cId="2738652575" sldId="468"/>
        </pc:sldMkLst>
      </pc:sldChg>
      <pc:sldChg chg="del">
        <pc:chgData name="Faruk Abdullah" userId="e52374dd587ef96a" providerId="LiveId" clId="{567801AC-3CC7-485F-976D-EFFB4D57C894}" dt="2023-02-08T06:23:29.316" v="0" actId="47"/>
        <pc:sldMkLst>
          <pc:docMk/>
          <pc:sldMk cId="3900724224" sldId="469"/>
        </pc:sldMkLst>
      </pc:sldChg>
      <pc:sldChg chg="del">
        <pc:chgData name="Faruk Abdullah" userId="e52374dd587ef96a" providerId="LiveId" clId="{567801AC-3CC7-485F-976D-EFFB4D57C894}" dt="2023-02-08T06:23:29.316" v="0" actId="47"/>
        <pc:sldMkLst>
          <pc:docMk/>
          <pc:sldMk cId="3487408398" sldId="470"/>
        </pc:sldMkLst>
      </pc:sldChg>
      <pc:sldChg chg="del">
        <pc:chgData name="Faruk Abdullah" userId="e52374dd587ef96a" providerId="LiveId" clId="{567801AC-3CC7-485F-976D-EFFB4D57C894}" dt="2023-02-08T06:23:29.316" v="0" actId="47"/>
        <pc:sldMkLst>
          <pc:docMk/>
          <pc:sldMk cId="1533855239" sldId="471"/>
        </pc:sldMkLst>
      </pc:sldChg>
      <pc:sldChg chg="del">
        <pc:chgData name="Faruk Abdullah" userId="e52374dd587ef96a" providerId="LiveId" clId="{567801AC-3CC7-485F-976D-EFFB4D57C894}" dt="2023-02-08T06:23:29.316" v="0" actId="47"/>
        <pc:sldMkLst>
          <pc:docMk/>
          <pc:sldMk cId="320336945" sldId="472"/>
        </pc:sldMkLst>
      </pc:sldChg>
      <pc:sldChg chg="del">
        <pc:chgData name="Faruk Abdullah" userId="e52374dd587ef96a" providerId="LiveId" clId="{567801AC-3CC7-485F-976D-EFFB4D57C894}" dt="2023-02-08T06:23:29.316" v="0" actId="47"/>
        <pc:sldMkLst>
          <pc:docMk/>
          <pc:sldMk cId="704152573" sldId="474"/>
        </pc:sldMkLst>
      </pc:sldChg>
      <pc:sldChg chg="del">
        <pc:chgData name="Faruk Abdullah" userId="e52374dd587ef96a" providerId="LiveId" clId="{567801AC-3CC7-485F-976D-EFFB4D57C894}" dt="2023-02-08T06:23:29.316" v="0" actId="47"/>
        <pc:sldMkLst>
          <pc:docMk/>
          <pc:sldMk cId="3186727486" sldId="475"/>
        </pc:sldMkLst>
      </pc:sldChg>
      <pc:sldChg chg="del">
        <pc:chgData name="Faruk Abdullah" userId="e52374dd587ef96a" providerId="LiveId" clId="{567801AC-3CC7-485F-976D-EFFB4D57C894}" dt="2023-02-08T06:23:29.316" v="0" actId="47"/>
        <pc:sldMkLst>
          <pc:docMk/>
          <pc:sldMk cId="1429739067" sldId="476"/>
        </pc:sldMkLst>
      </pc:sldChg>
      <pc:sldChg chg="del">
        <pc:chgData name="Faruk Abdullah" userId="e52374dd587ef96a" providerId="LiveId" clId="{567801AC-3CC7-485F-976D-EFFB4D57C894}" dt="2023-02-08T06:23:29.316" v="0" actId="47"/>
        <pc:sldMkLst>
          <pc:docMk/>
          <pc:sldMk cId="3335991289" sldId="477"/>
        </pc:sldMkLst>
      </pc:sldChg>
      <pc:sldChg chg="del">
        <pc:chgData name="Faruk Abdullah" userId="e52374dd587ef96a" providerId="LiveId" clId="{567801AC-3CC7-485F-976D-EFFB4D57C894}" dt="2023-02-08T06:23:29.316" v="0" actId="47"/>
        <pc:sldMkLst>
          <pc:docMk/>
          <pc:sldMk cId="1581194810" sldId="478"/>
        </pc:sldMkLst>
      </pc:sldChg>
      <pc:sldChg chg="del">
        <pc:chgData name="Faruk Abdullah" userId="e52374dd587ef96a" providerId="LiveId" clId="{567801AC-3CC7-485F-976D-EFFB4D57C894}" dt="2023-02-08T06:23:29.316" v="0" actId="47"/>
        <pc:sldMkLst>
          <pc:docMk/>
          <pc:sldMk cId="215534716" sldId="479"/>
        </pc:sldMkLst>
      </pc:sldChg>
    </pc:docChg>
  </pc:docChgLst>
  <pc:docChgLst>
    <pc:chgData name="Faruk Abdullah" userId="e52374dd587ef96a" providerId="LiveId" clId="{AE5A3051-576C-4DD1-80AE-2688EACD8BB6}"/>
    <pc:docChg chg="undo custSel addSld delSld modSld sldOrd">
      <pc:chgData name="Faruk Abdullah" userId="e52374dd587ef96a" providerId="LiveId" clId="{AE5A3051-576C-4DD1-80AE-2688EACD8BB6}" dt="2023-02-18T03:52:17.433" v="469" actId="47"/>
      <pc:docMkLst>
        <pc:docMk/>
      </pc:docMkLst>
      <pc:sldChg chg="modSp mod">
        <pc:chgData name="Faruk Abdullah" userId="e52374dd587ef96a" providerId="LiveId" clId="{AE5A3051-576C-4DD1-80AE-2688EACD8BB6}" dt="2023-02-12T16:44:19.704" v="93" actId="20577"/>
        <pc:sldMkLst>
          <pc:docMk/>
          <pc:sldMk cId="700707328" sldId="256"/>
        </pc:sldMkLst>
        <pc:graphicFrameChg chg="modGraphic">
          <ac:chgData name="Faruk Abdullah" userId="e52374dd587ef96a" providerId="LiveId" clId="{AE5A3051-576C-4DD1-80AE-2688EACD8BB6}" dt="2023-02-12T16:44:19.704" v="93" actId="20577"/>
          <ac:graphicFrameMkLst>
            <pc:docMk/>
            <pc:sldMk cId="700707328" sldId="256"/>
            <ac:graphicFrameMk id="7" creationId="{29FF08AD-7519-4C4A-8E0D-640DF5BB5E58}"/>
          </ac:graphicFrameMkLst>
        </pc:graphicFrameChg>
      </pc:sldChg>
      <pc:sldChg chg="del">
        <pc:chgData name="Faruk Abdullah" userId="e52374dd587ef96a" providerId="LiveId" clId="{AE5A3051-576C-4DD1-80AE-2688EACD8BB6}" dt="2023-02-11T14:57:06.370" v="76" actId="47"/>
        <pc:sldMkLst>
          <pc:docMk/>
          <pc:sldMk cId="0" sldId="260"/>
        </pc:sldMkLst>
      </pc:sldChg>
      <pc:sldChg chg="add">
        <pc:chgData name="Faruk Abdullah" userId="e52374dd587ef96a" providerId="LiveId" clId="{AE5A3051-576C-4DD1-80AE-2688EACD8BB6}" dt="2023-02-12T16:18:27.896" v="84"/>
        <pc:sldMkLst>
          <pc:docMk/>
          <pc:sldMk cId="2304816393" sldId="279"/>
        </pc:sldMkLst>
      </pc:sldChg>
      <pc:sldChg chg="add">
        <pc:chgData name="Faruk Abdullah" userId="e52374dd587ef96a" providerId="LiveId" clId="{AE5A3051-576C-4DD1-80AE-2688EACD8BB6}" dt="2023-02-12T16:18:27.896" v="84"/>
        <pc:sldMkLst>
          <pc:docMk/>
          <pc:sldMk cId="3023057138" sldId="280"/>
        </pc:sldMkLst>
      </pc:sldChg>
      <pc:sldChg chg="modSp mod">
        <pc:chgData name="Faruk Abdullah" userId="e52374dd587ef96a" providerId="LiveId" clId="{AE5A3051-576C-4DD1-80AE-2688EACD8BB6}" dt="2023-02-11T14:51:07.123" v="27" actId="120"/>
        <pc:sldMkLst>
          <pc:docMk/>
          <pc:sldMk cId="0" sldId="313"/>
        </pc:sldMkLst>
        <pc:spChg chg="mod">
          <ac:chgData name="Faruk Abdullah" userId="e52374dd587ef96a" providerId="LiveId" clId="{AE5A3051-576C-4DD1-80AE-2688EACD8BB6}" dt="2023-02-11T14:51:07.123" v="27" actId="120"/>
          <ac:spMkLst>
            <pc:docMk/>
            <pc:sldMk cId="0" sldId="313"/>
            <ac:spMk id="23555" creationId="{89F7CE24-F153-4500-A077-B74C4F8D118C}"/>
          </ac:spMkLst>
        </pc:spChg>
        <pc:spChg chg="mod">
          <ac:chgData name="Faruk Abdullah" userId="e52374dd587ef96a" providerId="LiveId" clId="{AE5A3051-576C-4DD1-80AE-2688EACD8BB6}" dt="2023-02-11T14:51:01.450" v="24" actId="1076"/>
          <ac:spMkLst>
            <pc:docMk/>
            <pc:sldMk cId="0" sldId="313"/>
            <ac:spMk id="23556" creationId="{1E8C748D-321A-49A0-AE24-718F4A203C74}"/>
          </ac:spMkLst>
        </pc:spChg>
      </pc:sldChg>
      <pc:sldChg chg="modSp mod">
        <pc:chgData name="Faruk Abdullah" userId="e52374dd587ef96a" providerId="LiveId" clId="{AE5A3051-576C-4DD1-80AE-2688EACD8BB6}" dt="2023-02-11T14:51:31.788" v="31" actId="120"/>
        <pc:sldMkLst>
          <pc:docMk/>
          <pc:sldMk cId="0" sldId="314"/>
        </pc:sldMkLst>
        <pc:spChg chg="mod">
          <ac:chgData name="Faruk Abdullah" userId="e52374dd587ef96a" providerId="LiveId" clId="{AE5A3051-576C-4DD1-80AE-2688EACD8BB6}" dt="2023-02-11T14:51:31.788" v="31" actId="120"/>
          <ac:spMkLst>
            <pc:docMk/>
            <pc:sldMk cId="0" sldId="314"/>
            <ac:spMk id="24579" creationId="{EC19A33F-FF6D-498B-9DDF-9DC10E51F31B}"/>
          </ac:spMkLst>
        </pc:spChg>
        <pc:spChg chg="mod">
          <ac:chgData name="Faruk Abdullah" userId="e52374dd587ef96a" providerId="LiveId" clId="{AE5A3051-576C-4DD1-80AE-2688EACD8BB6}" dt="2023-02-11T14:51:25.385" v="28" actId="1076"/>
          <ac:spMkLst>
            <pc:docMk/>
            <pc:sldMk cId="0" sldId="314"/>
            <ac:spMk id="24596" creationId="{6B109BF0-AD9F-4427-9062-6850877265B9}"/>
          </ac:spMkLst>
        </pc:spChg>
      </pc:sldChg>
      <pc:sldChg chg="modSp mod">
        <pc:chgData name="Faruk Abdullah" userId="e52374dd587ef96a" providerId="LiveId" clId="{AE5A3051-576C-4DD1-80AE-2688EACD8BB6}" dt="2023-02-11T14:51:54.378" v="35" actId="120"/>
        <pc:sldMkLst>
          <pc:docMk/>
          <pc:sldMk cId="0" sldId="315"/>
        </pc:sldMkLst>
        <pc:spChg chg="mod">
          <ac:chgData name="Faruk Abdullah" userId="e52374dd587ef96a" providerId="LiveId" clId="{AE5A3051-576C-4DD1-80AE-2688EACD8BB6}" dt="2023-02-11T14:51:54.378" v="35" actId="120"/>
          <ac:spMkLst>
            <pc:docMk/>
            <pc:sldMk cId="0" sldId="315"/>
            <ac:spMk id="25603" creationId="{C5580C9F-14DE-457E-BFF7-0633CBB15765}"/>
          </ac:spMkLst>
        </pc:spChg>
        <pc:spChg chg="mod">
          <ac:chgData name="Faruk Abdullah" userId="e52374dd587ef96a" providerId="LiveId" clId="{AE5A3051-576C-4DD1-80AE-2688EACD8BB6}" dt="2023-02-11T14:51:48.962" v="32" actId="1076"/>
          <ac:spMkLst>
            <pc:docMk/>
            <pc:sldMk cId="0" sldId="315"/>
            <ac:spMk id="25604" creationId="{EBC28FDA-BC1B-4E8B-84D4-5D2D8A0C0C88}"/>
          </ac:spMkLst>
        </pc:spChg>
      </pc:sldChg>
      <pc:sldChg chg="modSp mod">
        <pc:chgData name="Faruk Abdullah" userId="e52374dd587ef96a" providerId="LiveId" clId="{AE5A3051-576C-4DD1-80AE-2688EACD8BB6}" dt="2023-02-11T14:53:35.512" v="48" actId="120"/>
        <pc:sldMkLst>
          <pc:docMk/>
          <pc:sldMk cId="0" sldId="316"/>
        </pc:sldMkLst>
        <pc:spChg chg="mod">
          <ac:chgData name="Faruk Abdullah" userId="e52374dd587ef96a" providerId="LiveId" clId="{AE5A3051-576C-4DD1-80AE-2688EACD8BB6}" dt="2023-02-11T14:53:35.512" v="48" actId="120"/>
          <ac:spMkLst>
            <pc:docMk/>
            <pc:sldMk cId="0" sldId="316"/>
            <ac:spMk id="26627" creationId="{C356691D-F836-4A07-9353-8104457168B3}"/>
          </ac:spMkLst>
        </pc:spChg>
        <pc:spChg chg="mod">
          <ac:chgData name="Faruk Abdullah" userId="e52374dd587ef96a" providerId="LiveId" clId="{AE5A3051-576C-4DD1-80AE-2688EACD8BB6}" dt="2023-02-11T14:53:29.104" v="46" actId="1076"/>
          <ac:spMkLst>
            <pc:docMk/>
            <pc:sldMk cId="0" sldId="316"/>
            <ac:spMk id="26628" creationId="{3A2E2746-5B47-480C-B4DE-A7070D2D9980}"/>
          </ac:spMkLst>
        </pc:spChg>
      </pc:sldChg>
      <pc:sldChg chg="modSp mod">
        <pc:chgData name="Faruk Abdullah" userId="e52374dd587ef96a" providerId="LiveId" clId="{AE5A3051-576C-4DD1-80AE-2688EACD8BB6}" dt="2023-02-11T14:53:53.509" v="51" actId="1076"/>
        <pc:sldMkLst>
          <pc:docMk/>
          <pc:sldMk cId="0" sldId="317"/>
        </pc:sldMkLst>
        <pc:spChg chg="mod">
          <ac:chgData name="Faruk Abdullah" userId="e52374dd587ef96a" providerId="LiveId" clId="{AE5A3051-576C-4DD1-80AE-2688EACD8BB6}" dt="2023-02-11T14:53:47.917" v="50" actId="120"/>
          <ac:spMkLst>
            <pc:docMk/>
            <pc:sldMk cId="0" sldId="317"/>
            <ac:spMk id="27651" creationId="{0B086916-1D1E-4D5A-BE0C-9772C98474C1}"/>
          </ac:spMkLst>
        </pc:spChg>
        <pc:spChg chg="mod">
          <ac:chgData name="Faruk Abdullah" userId="e52374dd587ef96a" providerId="LiveId" clId="{AE5A3051-576C-4DD1-80AE-2688EACD8BB6}" dt="2023-02-11T14:53:53.509" v="51" actId="1076"/>
          <ac:spMkLst>
            <pc:docMk/>
            <pc:sldMk cId="0" sldId="317"/>
            <ac:spMk id="27652" creationId="{39F2F885-DB25-453E-BCE1-7C98ED6D701D}"/>
          </ac:spMkLst>
        </pc:spChg>
      </pc:sldChg>
      <pc:sldChg chg="modSp mod">
        <pc:chgData name="Faruk Abdullah" userId="e52374dd587ef96a" providerId="LiveId" clId="{AE5A3051-576C-4DD1-80AE-2688EACD8BB6}" dt="2023-02-11T14:56:39.263" v="73" actId="14100"/>
        <pc:sldMkLst>
          <pc:docMk/>
          <pc:sldMk cId="0" sldId="318"/>
        </pc:sldMkLst>
        <pc:spChg chg="mod">
          <ac:chgData name="Faruk Abdullah" userId="e52374dd587ef96a" providerId="LiveId" clId="{AE5A3051-576C-4DD1-80AE-2688EACD8BB6}" dt="2023-02-11T14:56:39.263" v="73" actId="14100"/>
          <ac:spMkLst>
            <pc:docMk/>
            <pc:sldMk cId="0" sldId="318"/>
            <ac:spMk id="28675" creationId="{956E35F0-0ACA-4634-B194-63CD2A16BB58}"/>
          </ac:spMkLst>
        </pc:spChg>
        <pc:spChg chg="mod">
          <ac:chgData name="Faruk Abdullah" userId="e52374dd587ef96a" providerId="LiveId" clId="{AE5A3051-576C-4DD1-80AE-2688EACD8BB6}" dt="2023-02-11T14:56:05.027" v="69" actId="1076"/>
          <ac:spMkLst>
            <pc:docMk/>
            <pc:sldMk cId="0" sldId="318"/>
            <ac:spMk id="28676" creationId="{125FD692-B0D5-4A1F-9FA5-429D69EC05CF}"/>
          </ac:spMkLst>
        </pc:spChg>
        <pc:spChg chg="mod">
          <ac:chgData name="Faruk Abdullah" userId="e52374dd587ef96a" providerId="LiveId" clId="{AE5A3051-576C-4DD1-80AE-2688EACD8BB6}" dt="2023-02-11T14:54:44.391" v="54" actId="1076"/>
          <ac:spMkLst>
            <pc:docMk/>
            <pc:sldMk cId="0" sldId="318"/>
            <ac:spMk id="28677" creationId="{4E2F266F-C3F3-43C1-B0C3-6D42E5D71ACF}"/>
          </ac:spMkLst>
        </pc:spChg>
        <pc:spChg chg="mod">
          <ac:chgData name="Faruk Abdullah" userId="e52374dd587ef96a" providerId="LiveId" clId="{AE5A3051-576C-4DD1-80AE-2688EACD8BB6}" dt="2023-02-11T14:54:44.391" v="54" actId="1076"/>
          <ac:spMkLst>
            <pc:docMk/>
            <pc:sldMk cId="0" sldId="318"/>
            <ac:spMk id="28678" creationId="{82C92F36-6837-405A-B135-95A1933EE55C}"/>
          </ac:spMkLst>
        </pc:spChg>
        <pc:spChg chg="mod">
          <ac:chgData name="Faruk Abdullah" userId="e52374dd587ef96a" providerId="LiveId" clId="{AE5A3051-576C-4DD1-80AE-2688EACD8BB6}" dt="2023-02-11T14:54:44.391" v="54" actId="1076"/>
          <ac:spMkLst>
            <pc:docMk/>
            <pc:sldMk cId="0" sldId="318"/>
            <ac:spMk id="28679" creationId="{09B22524-A8BD-410B-BB96-C190334807E7}"/>
          </ac:spMkLst>
        </pc:spChg>
        <pc:spChg chg="mod">
          <ac:chgData name="Faruk Abdullah" userId="e52374dd587ef96a" providerId="LiveId" clId="{AE5A3051-576C-4DD1-80AE-2688EACD8BB6}" dt="2023-02-11T14:54:44.391" v="54" actId="1076"/>
          <ac:spMkLst>
            <pc:docMk/>
            <pc:sldMk cId="0" sldId="318"/>
            <ac:spMk id="28680" creationId="{2B998843-0C24-40EE-A0A7-8A6547CF5D31}"/>
          </ac:spMkLst>
        </pc:spChg>
        <pc:spChg chg="mod">
          <ac:chgData name="Faruk Abdullah" userId="e52374dd587ef96a" providerId="LiveId" clId="{AE5A3051-576C-4DD1-80AE-2688EACD8BB6}" dt="2023-02-11T14:54:44.391" v="54" actId="1076"/>
          <ac:spMkLst>
            <pc:docMk/>
            <pc:sldMk cId="0" sldId="318"/>
            <ac:spMk id="28681" creationId="{E263B56A-4DF4-45B8-B0C4-8EA5530A4AC7}"/>
          </ac:spMkLst>
        </pc:spChg>
        <pc:spChg chg="mod">
          <ac:chgData name="Faruk Abdullah" userId="e52374dd587ef96a" providerId="LiveId" clId="{AE5A3051-576C-4DD1-80AE-2688EACD8BB6}" dt="2023-02-11T14:54:44.391" v="54" actId="1076"/>
          <ac:spMkLst>
            <pc:docMk/>
            <pc:sldMk cId="0" sldId="318"/>
            <ac:spMk id="28682" creationId="{04FC6572-CC3E-4334-8221-9EE6EDF62EAE}"/>
          </ac:spMkLst>
        </pc:spChg>
        <pc:spChg chg="mod">
          <ac:chgData name="Faruk Abdullah" userId="e52374dd587ef96a" providerId="LiveId" clId="{AE5A3051-576C-4DD1-80AE-2688EACD8BB6}" dt="2023-02-11T14:54:44.391" v="54" actId="1076"/>
          <ac:spMkLst>
            <pc:docMk/>
            <pc:sldMk cId="0" sldId="318"/>
            <ac:spMk id="28683" creationId="{231325CD-AB3A-4A92-8357-E974FB040D3D}"/>
          </ac:spMkLst>
        </pc:spChg>
        <pc:spChg chg="mod">
          <ac:chgData name="Faruk Abdullah" userId="e52374dd587ef96a" providerId="LiveId" clId="{AE5A3051-576C-4DD1-80AE-2688EACD8BB6}" dt="2023-02-11T14:54:44.391" v="54" actId="1076"/>
          <ac:spMkLst>
            <pc:docMk/>
            <pc:sldMk cId="0" sldId="318"/>
            <ac:spMk id="28684" creationId="{995C6736-7BD1-4B81-8542-85BD96C0E6DA}"/>
          </ac:spMkLst>
        </pc:spChg>
        <pc:spChg chg="mod">
          <ac:chgData name="Faruk Abdullah" userId="e52374dd587ef96a" providerId="LiveId" clId="{AE5A3051-576C-4DD1-80AE-2688EACD8BB6}" dt="2023-02-11T14:54:44.391" v="54" actId="1076"/>
          <ac:spMkLst>
            <pc:docMk/>
            <pc:sldMk cId="0" sldId="318"/>
            <ac:spMk id="28685" creationId="{3005D5EB-F076-4318-9CE0-6BE1ED3EBFA8}"/>
          </ac:spMkLst>
        </pc:spChg>
        <pc:spChg chg="mod">
          <ac:chgData name="Faruk Abdullah" userId="e52374dd587ef96a" providerId="LiveId" clId="{AE5A3051-576C-4DD1-80AE-2688EACD8BB6}" dt="2023-02-11T14:54:44.391" v="54" actId="1076"/>
          <ac:spMkLst>
            <pc:docMk/>
            <pc:sldMk cId="0" sldId="318"/>
            <ac:spMk id="28686" creationId="{87112FE0-187E-45AE-B4D1-8EA052D48DEE}"/>
          </ac:spMkLst>
        </pc:spChg>
        <pc:spChg chg="mod">
          <ac:chgData name="Faruk Abdullah" userId="e52374dd587ef96a" providerId="LiveId" clId="{AE5A3051-576C-4DD1-80AE-2688EACD8BB6}" dt="2023-02-11T14:54:44.391" v="54" actId="1076"/>
          <ac:spMkLst>
            <pc:docMk/>
            <pc:sldMk cId="0" sldId="318"/>
            <ac:spMk id="28687" creationId="{0C24E5AB-B76E-4E31-8B13-437F9CC093F1}"/>
          </ac:spMkLst>
        </pc:spChg>
        <pc:spChg chg="mod">
          <ac:chgData name="Faruk Abdullah" userId="e52374dd587ef96a" providerId="LiveId" clId="{AE5A3051-576C-4DD1-80AE-2688EACD8BB6}" dt="2023-02-11T14:54:44.391" v="54" actId="1076"/>
          <ac:spMkLst>
            <pc:docMk/>
            <pc:sldMk cId="0" sldId="318"/>
            <ac:spMk id="28688" creationId="{FEFFD44E-7075-4269-A8E5-D1CF8610999C}"/>
          </ac:spMkLst>
        </pc:spChg>
      </pc:sldChg>
      <pc:sldChg chg="modSp mod">
        <pc:chgData name="Faruk Abdullah" userId="e52374dd587ef96a" providerId="LiveId" clId="{AE5A3051-576C-4DD1-80AE-2688EACD8BB6}" dt="2023-02-11T14:56:22.610" v="72" actId="255"/>
        <pc:sldMkLst>
          <pc:docMk/>
          <pc:sldMk cId="0" sldId="319"/>
        </pc:sldMkLst>
        <pc:spChg chg="mod">
          <ac:chgData name="Faruk Abdullah" userId="e52374dd587ef96a" providerId="LiveId" clId="{AE5A3051-576C-4DD1-80AE-2688EACD8BB6}" dt="2023-02-11T14:56:22.610" v="72" actId="255"/>
          <ac:spMkLst>
            <pc:docMk/>
            <pc:sldMk cId="0" sldId="319"/>
            <ac:spMk id="29700" creationId="{76456219-809E-4FF9-AABC-09962EC48C77}"/>
          </ac:spMkLst>
        </pc:spChg>
        <pc:spChg chg="mod">
          <ac:chgData name="Faruk Abdullah" userId="e52374dd587ef96a" providerId="LiveId" clId="{AE5A3051-576C-4DD1-80AE-2688EACD8BB6}" dt="2023-02-11T14:56:10.589" v="70" actId="1076"/>
          <ac:spMkLst>
            <pc:docMk/>
            <pc:sldMk cId="0" sldId="319"/>
            <ac:spMk id="29701" creationId="{128515EA-BB67-4E47-9626-767FA8F949C8}"/>
          </ac:spMkLst>
        </pc:spChg>
      </pc:sldChg>
      <pc:sldChg chg="modSp mod">
        <pc:chgData name="Faruk Abdullah" userId="e52374dd587ef96a" providerId="LiveId" clId="{AE5A3051-576C-4DD1-80AE-2688EACD8BB6}" dt="2023-02-11T14:57:32.711" v="79" actId="1076"/>
        <pc:sldMkLst>
          <pc:docMk/>
          <pc:sldMk cId="0" sldId="320"/>
        </pc:sldMkLst>
        <pc:spChg chg="mod">
          <ac:chgData name="Faruk Abdullah" userId="e52374dd587ef96a" providerId="LiveId" clId="{AE5A3051-576C-4DD1-80AE-2688EACD8BB6}" dt="2023-02-11T14:57:23.293" v="78" actId="120"/>
          <ac:spMkLst>
            <pc:docMk/>
            <pc:sldMk cId="0" sldId="320"/>
            <ac:spMk id="30723" creationId="{C31E2747-DC25-4E62-8942-1B3B5F27431E}"/>
          </ac:spMkLst>
        </pc:spChg>
        <pc:spChg chg="mod">
          <ac:chgData name="Faruk Abdullah" userId="e52374dd587ef96a" providerId="LiveId" clId="{AE5A3051-576C-4DD1-80AE-2688EACD8BB6}" dt="2023-02-11T14:57:32.711" v="79" actId="1076"/>
          <ac:spMkLst>
            <pc:docMk/>
            <pc:sldMk cId="0" sldId="320"/>
            <ac:spMk id="30724" creationId="{2E2713E5-C2C8-4C66-A299-C6C40B7E6719}"/>
          </ac:spMkLst>
        </pc:spChg>
      </pc:sldChg>
      <pc:sldChg chg="modSp mod">
        <pc:chgData name="Faruk Abdullah" userId="e52374dd587ef96a" providerId="LiveId" clId="{AE5A3051-576C-4DD1-80AE-2688EACD8BB6}" dt="2023-02-11T14:57:46.229" v="81" actId="120"/>
        <pc:sldMkLst>
          <pc:docMk/>
          <pc:sldMk cId="0" sldId="321"/>
        </pc:sldMkLst>
        <pc:spChg chg="mod">
          <ac:chgData name="Faruk Abdullah" userId="e52374dd587ef96a" providerId="LiveId" clId="{AE5A3051-576C-4DD1-80AE-2688EACD8BB6}" dt="2023-02-11T14:57:46.229" v="81" actId="120"/>
          <ac:spMkLst>
            <pc:docMk/>
            <pc:sldMk cId="0" sldId="321"/>
            <ac:spMk id="31747" creationId="{6CEED7DE-7F9C-4B6C-A907-791D23E1E673}"/>
          </ac:spMkLst>
        </pc:spChg>
        <pc:spChg chg="mod">
          <ac:chgData name="Faruk Abdullah" userId="e52374dd587ef96a" providerId="LiveId" clId="{AE5A3051-576C-4DD1-80AE-2688EACD8BB6}" dt="2023-02-11T14:57:01.145" v="75" actId="1076"/>
          <ac:spMkLst>
            <pc:docMk/>
            <pc:sldMk cId="0" sldId="321"/>
            <ac:spMk id="31748" creationId="{B3186BA3-5155-40C7-9C90-E887975A66E7}"/>
          </ac:spMkLst>
        </pc:spChg>
      </pc:sldChg>
      <pc:sldChg chg="modSp mod">
        <pc:chgData name="Faruk Abdullah" userId="e52374dd587ef96a" providerId="LiveId" clId="{AE5A3051-576C-4DD1-80AE-2688EACD8BB6}" dt="2023-02-11T14:47:54.313" v="6" actId="1076"/>
        <pc:sldMkLst>
          <pc:docMk/>
          <pc:sldMk cId="1434935863" sldId="416"/>
        </pc:sldMkLst>
        <pc:graphicFrameChg chg="mod modGraphic">
          <ac:chgData name="Faruk Abdullah" userId="e52374dd587ef96a" providerId="LiveId" clId="{AE5A3051-576C-4DD1-80AE-2688EACD8BB6}" dt="2023-02-11T14:47:54.313" v="6" actId="1076"/>
          <ac:graphicFrameMkLst>
            <pc:docMk/>
            <pc:sldMk cId="1434935863" sldId="416"/>
            <ac:graphicFrameMk id="2" creationId="{C8C092BC-C075-4F62-B1A1-CABBD5ADDF90}"/>
          </ac:graphicFrameMkLst>
        </pc:graphicFrameChg>
      </pc:sldChg>
      <pc:sldChg chg="modSp mod">
        <pc:chgData name="Faruk Abdullah" userId="e52374dd587ef96a" providerId="LiveId" clId="{AE5A3051-576C-4DD1-80AE-2688EACD8BB6}" dt="2023-02-11T14:49:58.165" v="15" actId="1076"/>
        <pc:sldMkLst>
          <pc:docMk/>
          <pc:sldMk cId="4255697006" sldId="417"/>
        </pc:sldMkLst>
        <pc:spChg chg="mod">
          <ac:chgData name="Faruk Abdullah" userId="e52374dd587ef96a" providerId="LiveId" clId="{AE5A3051-576C-4DD1-80AE-2688EACD8BB6}" dt="2023-02-11T14:49:58.165" v="15" actId="1076"/>
          <ac:spMkLst>
            <pc:docMk/>
            <pc:sldMk cId="4255697006" sldId="417"/>
            <ac:spMk id="3" creationId="{D91A3774-9A36-4C0A-ADCC-105B2835AD0C}"/>
          </ac:spMkLst>
        </pc:spChg>
      </pc:sldChg>
      <pc:sldChg chg="modSp mod">
        <pc:chgData name="Faruk Abdullah" userId="e52374dd587ef96a" providerId="LiveId" clId="{AE5A3051-576C-4DD1-80AE-2688EACD8BB6}" dt="2023-02-11T14:50:14.647" v="17" actId="1076"/>
        <pc:sldMkLst>
          <pc:docMk/>
          <pc:sldMk cId="3880627993" sldId="418"/>
        </pc:sldMkLst>
        <pc:spChg chg="mod">
          <ac:chgData name="Faruk Abdullah" userId="e52374dd587ef96a" providerId="LiveId" clId="{AE5A3051-576C-4DD1-80AE-2688EACD8BB6}" dt="2023-02-11T14:50:14.647" v="17" actId="1076"/>
          <ac:spMkLst>
            <pc:docMk/>
            <pc:sldMk cId="3880627993" sldId="418"/>
            <ac:spMk id="3" creationId="{65ADEFD8-7DD6-41FD-A1DB-5209ECD4C742}"/>
          </ac:spMkLst>
        </pc:spChg>
      </pc:sldChg>
      <pc:sldChg chg="modSp mod">
        <pc:chgData name="Faruk Abdullah" userId="e52374dd587ef96a" providerId="LiveId" clId="{AE5A3051-576C-4DD1-80AE-2688EACD8BB6}" dt="2023-02-11T14:50:31.537" v="20" actId="115"/>
        <pc:sldMkLst>
          <pc:docMk/>
          <pc:sldMk cId="1397250442" sldId="419"/>
        </pc:sldMkLst>
        <pc:spChg chg="mod">
          <ac:chgData name="Faruk Abdullah" userId="e52374dd587ef96a" providerId="LiveId" clId="{AE5A3051-576C-4DD1-80AE-2688EACD8BB6}" dt="2023-02-11T14:50:31.537" v="20" actId="115"/>
          <ac:spMkLst>
            <pc:docMk/>
            <pc:sldMk cId="1397250442" sldId="419"/>
            <ac:spMk id="3" creationId="{42DDABF9-EF1D-4501-AF3F-47BC22155202}"/>
          </ac:spMkLst>
        </pc:spChg>
      </pc:sldChg>
      <pc:sldChg chg="modSp mod">
        <pc:chgData name="Faruk Abdullah" userId="e52374dd587ef96a" providerId="LiveId" clId="{AE5A3051-576C-4DD1-80AE-2688EACD8BB6}" dt="2023-02-11T14:49:48.887" v="14" actId="1076"/>
        <pc:sldMkLst>
          <pc:docMk/>
          <pc:sldMk cId="1694933811" sldId="426"/>
        </pc:sldMkLst>
        <pc:spChg chg="mod">
          <ac:chgData name="Faruk Abdullah" userId="e52374dd587ef96a" providerId="LiveId" clId="{AE5A3051-576C-4DD1-80AE-2688EACD8BB6}" dt="2023-02-11T14:49:48.887" v="14" actId="1076"/>
          <ac:spMkLst>
            <pc:docMk/>
            <pc:sldMk cId="1694933811" sldId="426"/>
            <ac:spMk id="41" creationId="{8D82424F-CE63-4C58-8E67-4357FECAFDC1}"/>
          </ac:spMkLst>
        </pc:spChg>
        <pc:graphicFrameChg chg="mod modGraphic">
          <ac:chgData name="Faruk Abdullah" userId="e52374dd587ef96a" providerId="LiveId" clId="{AE5A3051-576C-4DD1-80AE-2688EACD8BB6}" dt="2023-02-11T14:49:42.888" v="13" actId="1076"/>
          <ac:graphicFrameMkLst>
            <pc:docMk/>
            <pc:sldMk cId="1694933811" sldId="426"/>
            <ac:graphicFrameMk id="2" creationId="{C8C092BC-C075-4F62-B1A1-CABBD5ADDF90}"/>
          </ac:graphicFrameMkLst>
        </pc:graphicFrameChg>
      </pc:sldChg>
      <pc:sldChg chg="modSp mod">
        <pc:chgData name="Faruk Abdullah" userId="e52374dd587ef96a" providerId="LiveId" clId="{AE5A3051-576C-4DD1-80AE-2688EACD8BB6}" dt="2023-02-11T14:53:05.864" v="44" actId="1076"/>
        <pc:sldMkLst>
          <pc:docMk/>
          <pc:sldMk cId="1421490690" sldId="427"/>
        </pc:sldMkLst>
        <pc:spChg chg="mod">
          <ac:chgData name="Faruk Abdullah" userId="e52374dd587ef96a" providerId="LiveId" clId="{AE5A3051-576C-4DD1-80AE-2688EACD8BB6}" dt="2023-02-11T14:53:05.864" v="44" actId="1076"/>
          <ac:spMkLst>
            <pc:docMk/>
            <pc:sldMk cId="1421490690" sldId="427"/>
            <ac:spMk id="2" creationId="{CC3E5A8E-3301-49BC-A949-B78A76663430}"/>
          </ac:spMkLst>
        </pc:spChg>
        <pc:spChg chg="mod">
          <ac:chgData name="Faruk Abdullah" userId="e52374dd587ef96a" providerId="LiveId" clId="{AE5A3051-576C-4DD1-80AE-2688EACD8BB6}" dt="2023-02-11T14:52:58.421" v="42" actId="1076"/>
          <ac:spMkLst>
            <pc:docMk/>
            <pc:sldMk cId="1421490690" sldId="427"/>
            <ac:spMk id="3" creationId="{D91A3774-9A36-4C0A-ADCC-105B2835AD0C}"/>
          </ac:spMkLst>
        </pc:spChg>
        <pc:spChg chg="mod">
          <ac:chgData name="Faruk Abdullah" userId="e52374dd587ef96a" providerId="LiveId" clId="{AE5A3051-576C-4DD1-80AE-2688EACD8BB6}" dt="2023-02-11T14:53:02.557" v="43" actId="1076"/>
          <ac:spMkLst>
            <pc:docMk/>
            <pc:sldMk cId="1421490690" sldId="427"/>
            <ac:spMk id="4" creationId="{137036F1-F848-99DE-2F88-AA9242E2ED4A}"/>
          </ac:spMkLst>
        </pc:spChg>
      </pc:sldChg>
      <pc:sldChg chg="modSp mod">
        <pc:chgData name="Faruk Abdullah" userId="e52374dd587ef96a" providerId="LiveId" clId="{AE5A3051-576C-4DD1-80AE-2688EACD8BB6}" dt="2023-02-11T14:52:27.552" v="41" actId="1076"/>
        <pc:sldMkLst>
          <pc:docMk/>
          <pc:sldMk cId="2040664578" sldId="428"/>
        </pc:sldMkLst>
        <pc:spChg chg="mod">
          <ac:chgData name="Faruk Abdullah" userId="e52374dd587ef96a" providerId="LiveId" clId="{AE5A3051-576C-4DD1-80AE-2688EACD8BB6}" dt="2023-02-11T14:52:27.552" v="41" actId="1076"/>
          <ac:spMkLst>
            <pc:docMk/>
            <pc:sldMk cId="2040664578" sldId="428"/>
            <ac:spMk id="41" creationId="{8D82424F-CE63-4C58-8E67-4357FECAFDC1}"/>
          </ac:spMkLst>
        </pc:spChg>
        <pc:graphicFrameChg chg="mod modGraphic">
          <ac:chgData name="Faruk Abdullah" userId="e52374dd587ef96a" providerId="LiveId" clId="{AE5A3051-576C-4DD1-80AE-2688EACD8BB6}" dt="2023-02-11T14:52:24.693" v="40" actId="1076"/>
          <ac:graphicFrameMkLst>
            <pc:docMk/>
            <pc:sldMk cId="2040664578" sldId="428"/>
            <ac:graphicFrameMk id="2" creationId="{C8C092BC-C075-4F62-B1A1-CABBD5ADDF90}"/>
          </ac:graphicFrameMkLst>
        </pc:graphicFrameChg>
      </pc:sldChg>
      <pc:sldChg chg="modSp">
        <pc:chgData name="Faruk Abdullah" userId="e52374dd587ef96a" providerId="LiveId" clId="{AE5A3051-576C-4DD1-80AE-2688EACD8BB6}" dt="2023-02-11T14:50:46.736" v="21" actId="1076"/>
        <pc:sldMkLst>
          <pc:docMk/>
          <pc:sldMk cId="1966319885" sldId="430"/>
        </pc:sldMkLst>
        <pc:picChg chg="mod">
          <ac:chgData name="Faruk Abdullah" userId="e52374dd587ef96a" providerId="LiveId" clId="{AE5A3051-576C-4DD1-80AE-2688EACD8BB6}" dt="2023-02-11T14:50:46.736" v="21" actId="1076"/>
          <ac:picMkLst>
            <pc:docMk/>
            <pc:sldMk cId="1966319885" sldId="430"/>
            <ac:picMk id="47106" creationId="{AAB48C63-B5D2-40BA-BAF9-D6D45E125E97}"/>
          </ac:picMkLst>
        </pc:picChg>
      </pc:sldChg>
      <pc:sldChg chg="modSp">
        <pc:chgData name="Faruk Abdullah" userId="e52374dd587ef96a" providerId="LiveId" clId="{AE5A3051-576C-4DD1-80AE-2688EACD8BB6}" dt="2023-02-11T14:53:21.341" v="45" actId="1076"/>
        <pc:sldMkLst>
          <pc:docMk/>
          <pc:sldMk cId="679926998" sldId="431"/>
        </pc:sldMkLst>
        <pc:picChg chg="mod">
          <ac:chgData name="Faruk Abdullah" userId="e52374dd587ef96a" providerId="LiveId" clId="{AE5A3051-576C-4DD1-80AE-2688EACD8BB6}" dt="2023-02-11T14:53:21.341" v="45" actId="1076"/>
          <ac:picMkLst>
            <pc:docMk/>
            <pc:sldMk cId="679926998" sldId="431"/>
            <ac:picMk id="60418" creationId="{6A8A42E6-02D6-4AB7-8BC3-4CAF844C6188}"/>
          </ac:picMkLst>
        </pc:picChg>
      </pc:sldChg>
      <pc:sldChg chg="modSp mod">
        <pc:chgData name="Faruk Abdullah" userId="e52374dd587ef96a" providerId="LiveId" clId="{AE5A3051-576C-4DD1-80AE-2688EACD8BB6}" dt="2023-02-11T14:46:25.464" v="4" actId="403"/>
        <pc:sldMkLst>
          <pc:docMk/>
          <pc:sldMk cId="3116284791" sldId="432"/>
        </pc:sldMkLst>
        <pc:spChg chg="mod">
          <ac:chgData name="Faruk Abdullah" userId="e52374dd587ef96a" providerId="LiveId" clId="{AE5A3051-576C-4DD1-80AE-2688EACD8BB6}" dt="2023-02-11T14:46:25.464" v="4" actId="403"/>
          <ac:spMkLst>
            <pc:docMk/>
            <pc:sldMk cId="3116284791" sldId="432"/>
            <ac:spMk id="22531" creationId="{4505C82F-11EE-4F79-8DF1-B4BEB71AD359}"/>
          </ac:spMkLst>
        </pc:spChg>
        <pc:spChg chg="mod">
          <ac:chgData name="Faruk Abdullah" userId="e52374dd587ef96a" providerId="LiveId" clId="{AE5A3051-576C-4DD1-80AE-2688EACD8BB6}" dt="2023-02-11T14:45:53.359" v="1" actId="14100"/>
          <ac:spMkLst>
            <pc:docMk/>
            <pc:sldMk cId="3116284791" sldId="432"/>
            <ac:spMk id="22532" creationId="{1B185F95-76FA-4E18-81E3-1D8152C77655}"/>
          </ac:spMkLst>
        </pc:spChg>
      </pc:sldChg>
      <pc:sldChg chg="del">
        <pc:chgData name="Faruk Abdullah" userId="e52374dd587ef96a" providerId="LiveId" clId="{AE5A3051-576C-4DD1-80AE-2688EACD8BB6}" dt="2023-02-18T03:52:16.197" v="468" actId="47"/>
        <pc:sldMkLst>
          <pc:docMk/>
          <pc:sldMk cId="2468757475" sldId="452"/>
        </pc:sldMkLst>
        <pc:spChg chg="add mod">
          <ac:chgData name="Faruk Abdullah" userId="e52374dd587ef96a" providerId="LiveId" clId="{AE5A3051-576C-4DD1-80AE-2688EACD8BB6}" dt="2023-02-16T04:15:10.836" v="348" actId="20577"/>
          <ac:spMkLst>
            <pc:docMk/>
            <pc:sldMk cId="2468757475" sldId="452"/>
            <ac:spMk id="3" creationId="{F59149C3-D502-9707-605B-5FCD20C05869}"/>
          </ac:spMkLst>
        </pc:spChg>
      </pc:sldChg>
      <pc:sldChg chg="del">
        <pc:chgData name="Faruk Abdullah" userId="e52374dd587ef96a" providerId="LiveId" clId="{AE5A3051-576C-4DD1-80AE-2688EACD8BB6}" dt="2023-02-18T03:52:17.433" v="469" actId="47"/>
        <pc:sldMkLst>
          <pc:docMk/>
          <pc:sldMk cId="3297441514" sldId="453"/>
        </pc:sldMkLst>
        <pc:spChg chg="add mod">
          <ac:chgData name="Faruk Abdullah" userId="e52374dd587ef96a" providerId="LiveId" clId="{AE5A3051-576C-4DD1-80AE-2688EACD8BB6}" dt="2023-02-16T04:26:50.957" v="463" actId="207"/>
          <ac:spMkLst>
            <pc:docMk/>
            <pc:sldMk cId="3297441514" sldId="453"/>
            <ac:spMk id="3" creationId="{FE59799C-752F-D3D6-A70A-1BEE81285D79}"/>
          </ac:spMkLst>
        </pc:spChg>
      </pc:sldChg>
    </pc:docChg>
  </pc:docChgLst>
  <pc:docChgLst>
    <pc:chgData name="Faruk Abdullah" userId="e52374dd587ef96a" providerId="LiveId" clId="{14C8F48A-4762-4E6F-A7D9-5442E0A71FEF}"/>
    <pc:docChg chg="undo custSel addSld delSld modSld">
      <pc:chgData name="Faruk Abdullah" userId="e52374dd587ef96a" providerId="LiveId" clId="{14C8F48A-4762-4E6F-A7D9-5442E0A71FEF}" dt="2023-02-03T20:12:38.649" v="402" actId="47"/>
      <pc:docMkLst>
        <pc:docMk/>
      </pc:docMkLst>
      <pc:sldChg chg="modSp mod">
        <pc:chgData name="Faruk Abdullah" userId="e52374dd587ef96a" providerId="LiveId" clId="{14C8F48A-4762-4E6F-A7D9-5442E0A71FEF}" dt="2023-02-03T20:05:11.989" v="384" actId="20577"/>
        <pc:sldMkLst>
          <pc:docMk/>
          <pc:sldMk cId="424874041" sldId="257"/>
        </pc:sldMkLst>
        <pc:spChg chg="mod">
          <ac:chgData name="Faruk Abdullah" userId="e52374dd587ef96a" providerId="LiveId" clId="{14C8F48A-4762-4E6F-A7D9-5442E0A71FEF}" dt="2023-02-03T20:05:11.989" v="384" actId="20577"/>
          <ac:spMkLst>
            <pc:docMk/>
            <pc:sldMk cId="424874041" sldId="257"/>
            <ac:spMk id="3" creationId="{00000000-0000-0000-0000-000000000000}"/>
          </ac:spMkLst>
        </pc:spChg>
      </pc:sldChg>
      <pc:sldChg chg="del">
        <pc:chgData name="Faruk Abdullah" userId="e52374dd587ef96a" providerId="LiveId" clId="{14C8F48A-4762-4E6F-A7D9-5442E0A71FEF}" dt="2023-02-03T19:09:12.678" v="1" actId="47"/>
        <pc:sldMkLst>
          <pc:docMk/>
          <pc:sldMk cId="2823762119" sldId="258"/>
        </pc:sldMkLst>
      </pc:sldChg>
      <pc:sldChg chg="add">
        <pc:chgData name="Faruk Abdullah" userId="e52374dd587ef96a" providerId="LiveId" clId="{14C8F48A-4762-4E6F-A7D9-5442E0A71FEF}" dt="2023-02-03T19:09:44.360" v="8"/>
        <pc:sldMkLst>
          <pc:docMk/>
          <pc:sldMk cId="0" sldId="266"/>
        </pc:sldMkLst>
      </pc:sldChg>
      <pc:sldChg chg="add">
        <pc:chgData name="Faruk Abdullah" userId="e52374dd587ef96a" providerId="LiveId" clId="{14C8F48A-4762-4E6F-A7D9-5442E0A71FEF}" dt="2023-02-03T19:09:44.360" v="8"/>
        <pc:sldMkLst>
          <pc:docMk/>
          <pc:sldMk cId="0" sldId="267"/>
        </pc:sldMkLst>
      </pc:sldChg>
      <pc:sldChg chg="add">
        <pc:chgData name="Faruk Abdullah" userId="e52374dd587ef96a" providerId="LiveId" clId="{14C8F48A-4762-4E6F-A7D9-5442E0A71FEF}" dt="2023-02-03T19:09:44.360" v="8"/>
        <pc:sldMkLst>
          <pc:docMk/>
          <pc:sldMk cId="0" sldId="268"/>
        </pc:sldMkLst>
      </pc:sldChg>
      <pc:sldChg chg="add">
        <pc:chgData name="Faruk Abdullah" userId="e52374dd587ef96a" providerId="LiveId" clId="{14C8F48A-4762-4E6F-A7D9-5442E0A71FEF}" dt="2023-02-03T19:09:44.360" v="8"/>
        <pc:sldMkLst>
          <pc:docMk/>
          <pc:sldMk cId="0" sldId="269"/>
        </pc:sldMkLst>
      </pc:sldChg>
      <pc:sldChg chg="del">
        <pc:chgData name="Faruk Abdullah" userId="e52374dd587ef96a" providerId="LiveId" clId="{14C8F48A-4762-4E6F-A7D9-5442E0A71FEF}" dt="2023-02-03T19:09:02.544" v="0" actId="47"/>
        <pc:sldMkLst>
          <pc:docMk/>
          <pc:sldMk cId="217983692" sldId="269"/>
        </pc:sldMkLst>
      </pc:sldChg>
      <pc:sldChg chg="add">
        <pc:chgData name="Faruk Abdullah" userId="e52374dd587ef96a" providerId="LiveId" clId="{14C8F48A-4762-4E6F-A7D9-5442E0A71FEF}" dt="2023-02-03T19:09:44.360" v="8"/>
        <pc:sldMkLst>
          <pc:docMk/>
          <pc:sldMk cId="0" sldId="270"/>
        </pc:sldMkLst>
      </pc:sldChg>
      <pc:sldChg chg="add">
        <pc:chgData name="Faruk Abdullah" userId="e52374dd587ef96a" providerId="LiveId" clId="{14C8F48A-4762-4E6F-A7D9-5442E0A71FEF}" dt="2023-02-03T19:09:44.360" v="8"/>
        <pc:sldMkLst>
          <pc:docMk/>
          <pc:sldMk cId="0" sldId="271"/>
        </pc:sldMkLst>
      </pc:sldChg>
      <pc:sldChg chg="del">
        <pc:chgData name="Faruk Abdullah" userId="e52374dd587ef96a" providerId="LiveId" clId="{14C8F48A-4762-4E6F-A7D9-5442E0A71FEF}" dt="2023-02-03T19:09:12.678" v="1" actId="47"/>
        <pc:sldMkLst>
          <pc:docMk/>
          <pc:sldMk cId="447499832" sldId="271"/>
        </pc:sldMkLst>
      </pc:sldChg>
      <pc:sldChg chg="add">
        <pc:chgData name="Faruk Abdullah" userId="e52374dd587ef96a" providerId="LiveId" clId="{14C8F48A-4762-4E6F-A7D9-5442E0A71FEF}" dt="2023-02-03T19:09:44.360" v="8"/>
        <pc:sldMkLst>
          <pc:docMk/>
          <pc:sldMk cId="0" sldId="272"/>
        </pc:sldMkLst>
      </pc:sldChg>
      <pc:sldChg chg="add">
        <pc:chgData name="Faruk Abdullah" userId="e52374dd587ef96a" providerId="LiveId" clId="{14C8F48A-4762-4E6F-A7D9-5442E0A71FEF}" dt="2023-02-03T19:09:44.360" v="8"/>
        <pc:sldMkLst>
          <pc:docMk/>
          <pc:sldMk cId="0" sldId="273"/>
        </pc:sldMkLst>
      </pc:sldChg>
      <pc:sldChg chg="add">
        <pc:chgData name="Faruk Abdullah" userId="e52374dd587ef96a" providerId="LiveId" clId="{14C8F48A-4762-4E6F-A7D9-5442E0A71FEF}" dt="2023-02-03T19:09:44.360" v="8"/>
        <pc:sldMkLst>
          <pc:docMk/>
          <pc:sldMk cId="0" sldId="274"/>
        </pc:sldMkLst>
      </pc:sldChg>
      <pc:sldChg chg="add">
        <pc:chgData name="Faruk Abdullah" userId="e52374dd587ef96a" providerId="LiveId" clId="{14C8F48A-4762-4E6F-A7D9-5442E0A71FEF}" dt="2023-02-03T19:09:44.360" v="8"/>
        <pc:sldMkLst>
          <pc:docMk/>
          <pc:sldMk cId="0" sldId="275"/>
        </pc:sldMkLst>
      </pc:sldChg>
      <pc:sldChg chg="modSp add mod">
        <pc:chgData name="Faruk Abdullah" userId="e52374dd587ef96a" providerId="LiveId" clId="{14C8F48A-4762-4E6F-A7D9-5442E0A71FEF}" dt="2023-02-03T19:11:17.047" v="32" actId="5793"/>
        <pc:sldMkLst>
          <pc:docMk/>
          <pc:sldMk cId="3690614862" sldId="276"/>
        </pc:sldMkLst>
        <pc:spChg chg="mod">
          <ac:chgData name="Faruk Abdullah" userId="e52374dd587ef96a" providerId="LiveId" clId="{14C8F48A-4762-4E6F-A7D9-5442E0A71FEF}" dt="2023-02-03T19:10:36.586" v="25" actId="113"/>
          <ac:spMkLst>
            <pc:docMk/>
            <pc:sldMk cId="3690614862" sldId="276"/>
            <ac:spMk id="6146" creationId="{00000000-0000-0000-0000-000000000000}"/>
          </ac:spMkLst>
        </pc:spChg>
        <pc:spChg chg="mod">
          <ac:chgData name="Faruk Abdullah" userId="e52374dd587ef96a" providerId="LiveId" clId="{14C8F48A-4762-4E6F-A7D9-5442E0A71FEF}" dt="2023-02-03T19:11:17.047" v="32" actId="5793"/>
          <ac:spMkLst>
            <pc:docMk/>
            <pc:sldMk cId="3690614862" sldId="276"/>
            <ac:spMk id="6147" creationId="{00000000-0000-0000-0000-000000000000}"/>
          </ac:spMkLst>
        </pc:spChg>
      </pc:sldChg>
      <pc:sldChg chg="add">
        <pc:chgData name="Faruk Abdullah" userId="e52374dd587ef96a" providerId="LiveId" clId="{14C8F48A-4762-4E6F-A7D9-5442E0A71FEF}" dt="2023-02-03T20:12:35.975" v="401"/>
        <pc:sldMkLst>
          <pc:docMk/>
          <pc:sldMk cId="1892782887" sldId="277"/>
        </pc:sldMkLst>
      </pc:sldChg>
      <pc:sldChg chg="add">
        <pc:chgData name="Faruk Abdullah" userId="e52374dd587ef96a" providerId="LiveId" clId="{14C8F48A-4762-4E6F-A7D9-5442E0A71FEF}" dt="2023-02-03T19:09:44.360" v="8"/>
        <pc:sldMkLst>
          <pc:docMk/>
          <pc:sldMk cId="2213327231" sldId="290"/>
        </pc:sldMkLst>
      </pc:sldChg>
      <pc:sldChg chg="add">
        <pc:chgData name="Faruk Abdullah" userId="e52374dd587ef96a" providerId="LiveId" clId="{14C8F48A-4762-4E6F-A7D9-5442E0A71FEF}" dt="2023-02-03T19:09:44.360" v="8"/>
        <pc:sldMkLst>
          <pc:docMk/>
          <pc:sldMk cId="2264214486" sldId="291"/>
        </pc:sldMkLst>
      </pc:sldChg>
      <pc:sldChg chg="add">
        <pc:chgData name="Faruk Abdullah" userId="e52374dd587ef96a" providerId="LiveId" clId="{14C8F48A-4762-4E6F-A7D9-5442E0A71FEF}" dt="2023-02-03T19:09:44.360" v="8"/>
        <pc:sldMkLst>
          <pc:docMk/>
          <pc:sldMk cId="4153271704" sldId="292"/>
        </pc:sldMkLst>
      </pc:sldChg>
      <pc:sldChg chg="add">
        <pc:chgData name="Faruk Abdullah" userId="e52374dd587ef96a" providerId="LiveId" clId="{14C8F48A-4762-4E6F-A7D9-5442E0A71FEF}" dt="2023-02-03T19:09:44.360" v="8"/>
        <pc:sldMkLst>
          <pc:docMk/>
          <pc:sldMk cId="2293374648" sldId="293"/>
        </pc:sldMkLst>
      </pc:sldChg>
      <pc:sldChg chg="add">
        <pc:chgData name="Faruk Abdullah" userId="e52374dd587ef96a" providerId="LiveId" clId="{14C8F48A-4762-4E6F-A7D9-5442E0A71FEF}" dt="2023-02-03T19:09:44.360" v="8"/>
        <pc:sldMkLst>
          <pc:docMk/>
          <pc:sldMk cId="1431943611" sldId="294"/>
        </pc:sldMkLst>
      </pc:sldChg>
      <pc:sldChg chg="add">
        <pc:chgData name="Faruk Abdullah" userId="e52374dd587ef96a" providerId="LiveId" clId="{14C8F48A-4762-4E6F-A7D9-5442E0A71FEF}" dt="2023-02-03T19:09:44.360" v="8"/>
        <pc:sldMkLst>
          <pc:docMk/>
          <pc:sldMk cId="622770808" sldId="295"/>
        </pc:sldMkLst>
      </pc:sldChg>
      <pc:sldChg chg="add">
        <pc:chgData name="Faruk Abdullah" userId="e52374dd587ef96a" providerId="LiveId" clId="{14C8F48A-4762-4E6F-A7D9-5442E0A71FEF}" dt="2023-02-03T19:09:44.360" v="8"/>
        <pc:sldMkLst>
          <pc:docMk/>
          <pc:sldMk cId="911855384" sldId="296"/>
        </pc:sldMkLst>
      </pc:sldChg>
      <pc:sldChg chg="add">
        <pc:chgData name="Faruk Abdullah" userId="e52374dd587ef96a" providerId="LiveId" clId="{14C8F48A-4762-4E6F-A7D9-5442E0A71FEF}" dt="2023-02-03T19:09:44.360" v="8"/>
        <pc:sldMkLst>
          <pc:docMk/>
          <pc:sldMk cId="311668521" sldId="297"/>
        </pc:sldMkLst>
      </pc:sldChg>
      <pc:sldChg chg="add">
        <pc:chgData name="Faruk Abdullah" userId="e52374dd587ef96a" providerId="LiveId" clId="{14C8F48A-4762-4E6F-A7D9-5442E0A71FEF}" dt="2023-02-03T19:09:44.360" v="8"/>
        <pc:sldMkLst>
          <pc:docMk/>
          <pc:sldMk cId="1068281149" sldId="298"/>
        </pc:sldMkLst>
      </pc:sldChg>
      <pc:sldChg chg="add">
        <pc:chgData name="Faruk Abdullah" userId="e52374dd587ef96a" providerId="LiveId" clId="{14C8F48A-4762-4E6F-A7D9-5442E0A71FEF}" dt="2023-02-03T19:09:44.360" v="8"/>
        <pc:sldMkLst>
          <pc:docMk/>
          <pc:sldMk cId="3069974116" sldId="299"/>
        </pc:sldMkLst>
      </pc:sldChg>
      <pc:sldChg chg="add">
        <pc:chgData name="Faruk Abdullah" userId="e52374dd587ef96a" providerId="LiveId" clId="{14C8F48A-4762-4E6F-A7D9-5442E0A71FEF}" dt="2023-02-03T19:09:44.360" v="8"/>
        <pc:sldMkLst>
          <pc:docMk/>
          <pc:sldMk cId="1182902891" sldId="300"/>
        </pc:sldMkLst>
      </pc:sldChg>
      <pc:sldChg chg="add">
        <pc:chgData name="Faruk Abdullah" userId="e52374dd587ef96a" providerId="LiveId" clId="{14C8F48A-4762-4E6F-A7D9-5442E0A71FEF}" dt="2023-02-03T19:09:44.360" v="8"/>
        <pc:sldMkLst>
          <pc:docMk/>
          <pc:sldMk cId="2537257252" sldId="301"/>
        </pc:sldMkLst>
      </pc:sldChg>
      <pc:sldChg chg="add">
        <pc:chgData name="Faruk Abdullah" userId="e52374dd587ef96a" providerId="LiveId" clId="{14C8F48A-4762-4E6F-A7D9-5442E0A71FEF}" dt="2023-02-03T19:09:44.360" v="8"/>
        <pc:sldMkLst>
          <pc:docMk/>
          <pc:sldMk cId="1598648641" sldId="302"/>
        </pc:sldMkLst>
      </pc:sldChg>
      <pc:sldChg chg="modSp add mod">
        <pc:chgData name="Faruk Abdullah" userId="e52374dd587ef96a" providerId="LiveId" clId="{14C8F48A-4762-4E6F-A7D9-5442E0A71FEF}" dt="2023-02-03T20:02:08.994" v="379" actId="404"/>
        <pc:sldMkLst>
          <pc:docMk/>
          <pc:sldMk cId="135673741" sldId="303"/>
        </pc:sldMkLst>
        <pc:spChg chg="mod">
          <ac:chgData name="Faruk Abdullah" userId="e52374dd587ef96a" providerId="LiveId" clId="{14C8F48A-4762-4E6F-A7D9-5442E0A71FEF}" dt="2023-02-03T20:02:08.994" v="379" actId="404"/>
          <ac:spMkLst>
            <pc:docMk/>
            <pc:sldMk cId="135673741" sldId="303"/>
            <ac:spMk id="3" creationId="{6E8CB24A-62E9-4110-B1D8-805F528ED266}"/>
          </ac:spMkLst>
        </pc:spChg>
      </pc:sldChg>
      <pc:sldChg chg="del">
        <pc:chgData name="Faruk Abdullah" userId="e52374dd587ef96a" providerId="LiveId" clId="{14C8F48A-4762-4E6F-A7D9-5442E0A71FEF}" dt="2023-02-03T19:09:12.678" v="1" actId="47"/>
        <pc:sldMkLst>
          <pc:docMk/>
          <pc:sldMk cId="0" sldId="379"/>
        </pc:sldMkLst>
      </pc:sldChg>
      <pc:sldChg chg="del">
        <pc:chgData name="Faruk Abdullah" userId="e52374dd587ef96a" providerId="LiveId" clId="{14C8F48A-4762-4E6F-A7D9-5442E0A71FEF}" dt="2023-02-03T19:09:12.678" v="1" actId="47"/>
        <pc:sldMkLst>
          <pc:docMk/>
          <pc:sldMk cId="0" sldId="381"/>
        </pc:sldMkLst>
      </pc:sldChg>
      <pc:sldChg chg="del">
        <pc:chgData name="Faruk Abdullah" userId="e52374dd587ef96a" providerId="LiveId" clId="{14C8F48A-4762-4E6F-A7D9-5442E0A71FEF}" dt="2023-02-03T19:09:12.678" v="1" actId="47"/>
        <pc:sldMkLst>
          <pc:docMk/>
          <pc:sldMk cId="0" sldId="382"/>
        </pc:sldMkLst>
      </pc:sldChg>
      <pc:sldChg chg="del">
        <pc:chgData name="Faruk Abdullah" userId="e52374dd587ef96a" providerId="LiveId" clId="{14C8F48A-4762-4E6F-A7D9-5442E0A71FEF}" dt="2023-02-03T19:09:12.678" v="1" actId="47"/>
        <pc:sldMkLst>
          <pc:docMk/>
          <pc:sldMk cId="0" sldId="383"/>
        </pc:sldMkLst>
      </pc:sldChg>
      <pc:sldChg chg="del">
        <pc:chgData name="Faruk Abdullah" userId="e52374dd587ef96a" providerId="LiveId" clId="{14C8F48A-4762-4E6F-A7D9-5442E0A71FEF}" dt="2023-02-03T19:09:12.678" v="1" actId="47"/>
        <pc:sldMkLst>
          <pc:docMk/>
          <pc:sldMk cId="0" sldId="384"/>
        </pc:sldMkLst>
      </pc:sldChg>
      <pc:sldChg chg="del">
        <pc:chgData name="Faruk Abdullah" userId="e52374dd587ef96a" providerId="LiveId" clId="{14C8F48A-4762-4E6F-A7D9-5442E0A71FEF}" dt="2023-02-03T19:09:12.678" v="1" actId="47"/>
        <pc:sldMkLst>
          <pc:docMk/>
          <pc:sldMk cId="0" sldId="385"/>
        </pc:sldMkLst>
      </pc:sldChg>
      <pc:sldChg chg="del">
        <pc:chgData name="Faruk Abdullah" userId="e52374dd587ef96a" providerId="LiveId" clId="{14C8F48A-4762-4E6F-A7D9-5442E0A71FEF}" dt="2023-02-03T19:09:12.678" v="1" actId="47"/>
        <pc:sldMkLst>
          <pc:docMk/>
          <pc:sldMk cId="0" sldId="386"/>
        </pc:sldMkLst>
      </pc:sldChg>
      <pc:sldChg chg="del">
        <pc:chgData name="Faruk Abdullah" userId="e52374dd587ef96a" providerId="LiveId" clId="{14C8F48A-4762-4E6F-A7D9-5442E0A71FEF}" dt="2023-02-03T19:09:12.678" v="1" actId="47"/>
        <pc:sldMkLst>
          <pc:docMk/>
          <pc:sldMk cId="0" sldId="387"/>
        </pc:sldMkLst>
      </pc:sldChg>
      <pc:sldChg chg="del">
        <pc:chgData name="Faruk Abdullah" userId="e52374dd587ef96a" providerId="LiveId" clId="{14C8F48A-4762-4E6F-A7D9-5442E0A71FEF}" dt="2023-02-03T19:09:17.307" v="2" actId="47"/>
        <pc:sldMkLst>
          <pc:docMk/>
          <pc:sldMk cId="0" sldId="388"/>
        </pc:sldMkLst>
      </pc:sldChg>
      <pc:sldChg chg="del">
        <pc:chgData name="Faruk Abdullah" userId="e52374dd587ef96a" providerId="LiveId" clId="{14C8F48A-4762-4E6F-A7D9-5442E0A71FEF}" dt="2023-02-03T19:09:17.307" v="2" actId="47"/>
        <pc:sldMkLst>
          <pc:docMk/>
          <pc:sldMk cId="0" sldId="389"/>
        </pc:sldMkLst>
      </pc:sldChg>
      <pc:sldChg chg="del">
        <pc:chgData name="Faruk Abdullah" userId="e52374dd587ef96a" providerId="LiveId" clId="{14C8F48A-4762-4E6F-A7D9-5442E0A71FEF}" dt="2023-02-03T19:09:17.307" v="2" actId="47"/>
        <pc:sldMkLst>
          <pc:docMk/>
          <pc:sldMk cId="0" sldId="390"/>
        </pc:sldMkLst>
      </pc:sldChg>
      <pc:sldChg chg="del">
        <pc:chgData name="Faruk Abdullah" userId="e52374dd587ef96a" providerId="LiveId" clId="{14C8F48A-4762-4E6F-A7D9-5442E0A71FEF}" dt="2023-02-03T19:09:17.307" v="2" actId="47"/>
        <pc:sldMkLst>
          <pc:docMk/>
          <pc:sldMk cId="0" sldId="391"/>
        </pc:sldMkLst>
      </pc:sldChg>
      <pc:sldChg chg="del">
        <pc:chgData name="Faruk Abdullah" userId="e52374dd587ef96a" providerId="LiveId" clId="{14C8F48A-4762-4E6F-A7D9-5442E0A71FEF}" dt="2023-02-03T19:09:17.307" v="2" actId="47"/>
        <pc:sldMkLst>
          <pc:docMk/>
          <pc:sldMk cId="0" sldId="392"/>
        </pc:sldMkLst>
      </pc:sldChg>
      <pc:sldChg chg="del">
        <pc:chgData name="Faruk Abdullah" userId="e52374dd587ef96a" providerId="LiveId" clId="{14C8F48A-4762-4E6F-A7D9-5442E0A71FEF}" dt="2023-02-03T19:09:17.307" v="2" actId="47"/>
        <pc:sldMkLst>
          <pc:docMk/>
          <pc:sldMk cId="0" sldId="393"/>
        </pc:sldMkLst>
      </pc:sldChg>
      <pc:sldChg chg="del">
        <pc:chgData name="Faruk Abdullah" userId="e52374dd587ef96a" providerId="LiveId" clId="{14C8F48A-4762-4E6F-A7D9-5442E0A71FEF}" dt="2023-02-03T19:09:17.307" v="2" actId="47"/>
        <pc:sldMkLst>
          <pc:docMk/>
          <pc:sldMk cId="0" sldId="394"/>
        </pc:sldMkLst>
      </pc:sldChg>
      <pc:sldChg chg="del">
        <pc:chgData name="Faruk Abdullah" userId="e52374dd587ef96a" providerId="LiveId" clId="{14C8F48A-4762-4E6F-A7D9-5442E0A71FEF}" dt="2023-02-03T19:09:17.307" v="2" actId="47"/>
        <pc:sldMkLst>
          <pc:docMk/>
          <pc:sldMk cId="0" sldId="395"/>
        </pc:sldMkLst>
      </pc:sldChg>
      <pc:sldChg chg="del">
        <pc:chgData name="Faruk Abdullah" userId="e52374dd587ef96a" providerId="LiveId" clId="{14C8F48A-4762-4E6F-A7D9-5442E0A71FEF}" dt="2023-02-03T19:09:17.307" v="2" actId="47"/>
        <pc:sldMkLst>
          <pc:docMk/>
          <pc:sldMk cId="0" sldId="396"/>
        </pc:sldMkLst>
      </pc:sldChg>
      <pc:sldChg chg="del">
        <pc:chgData name="Faruk Abdullah" userId="e52374dd587ef96a" providerId="LiveId" clId="{14C8F48A-4762-4E6F-A7D9-5442E0A71FEF}" dt="2023-02-03T19:09:17.307" v="2" actId="47"/>
        <pc:sldMkLst>
          <pc:docMk/>
          <pc:sldMk cId="0" sldId="397"/>
        </pc:sldMkLst>
      </pc:sldChg>
      <pc:sldChg chg="del">
        <pc:chgData name="Faruk Abdullah" userId="e52374dd587ef96a" providerId="LiveId" clId="{14C8F48A-4762-4E6F-A7D9-5442E0A71FEF}" dt="2023-02-03T19:09:22.183" v="3" actId="47"/>
        <pc:sldMkLst>
          <pc:docMk/>
          <pc:sldMk cId="0" sldId="398"/>
        </pc:sldMkLst>
      </pc:sldChg>
      <pc:sldChg chg="del">
        <pc:chgData name="Faruk Abdullah" userId="e52374dd587ef96a" providerId="LiveId" clId="{14C8F48A-4762-4E6F-A7D9-5442E0A71FEF}" dt="2023-02-03T19:09:22.183" v="3" actId="47"/>
        <pc:sldMkLst>
          <pc:docMk/>
          <pc:sldMk cId="0" sldId="399"/>
        </pc:sldMkLst>
      </pc:sldChg>
      <pc:sldChg chg="del">
        <pc:chgData name="Faruk Abdullah" userId="e52374dd587ef96a" providerId="LiveId" clId="{14C8F48A-4762-4E6F-A7D9-5442E0A71FEF}" dt="2023-02-03T19:09:22.183" v="3" actId="47"/>
        <pc:sldMkLst>
          <pc:docMk/>
          <pc:sldMk cId="0" sldId="400"/>
        </pc:sldMkLst>
      </pc:sldChg>
      <pc:sldChg chg="del">
        <pc:chgData name="Faruk Abdullah" userId="e52374dd587ef96a" providerId="LiveId" clId="{14C8F48A-4762-4E6F-A7D9-5442E0A71FEF}" dt="2023-02-03T19:09:22.183" v="3" actId="47"/>
        <pc:sldMkLst>
          <pc:docMk/>
          <pc:sldMk cId="0" sldId="401"/>
        </pc:sldMkLst>
      </pc:sldChg>
      <pc:sldChg chg="del">
        <pc:chgData name="Faruk Abdullah" userId="e52374dd587ef96a" providerId="LiveId" clId="{14C8F48A-4762-4E6F-A7D9-5442E0A71FEF}" dt="2023-02-03T19:09:22.183" v="3" actId="47"/>
        <pc:sldMkLst>
          <pc:docMk/>
          <pc:sldMk cId="0" sldId="402"/>
        </pc:sldMkLst>
      </pc:sldChg>
      <pc:sldChg chg="del">
        <pc:chgData name="Faruk Abdullah" userId="e52374dd587ef96a" providerId="LiveId" clId="{14C8F48A-4762-4E6F-A7D9-5442E0A71FEF}" dt="2023-02-03T19:09:22.183" v="3" actId="47"/>
        <pc:sldMkLst>
          <pc:docMk/>
          <pc:sldMk cId="0" sldId="403"/>
        </pc:sldMkLst>
      </pc:sldChg>
      <pc:sldChg chg="del">
        <pc:chgData name="Faruk Abdullah" userId="e52374dd587ef96a" providerId="LiveId" clId="{14C8F48A-4762-4E6F-A7D9-5442E0A71FEF}" dt="2023-02-03T19:09:22.183" v="3" actId="47"/>
        <pc:sldMkLst>
          <pc:docMk/>
          <pc:sldMk cId="0" sldId="404"/>
        </pc:sldMkLst>
      </pc:sldChg>
      <pc:sldChg chg="del">
        <pc:chgData name="Faruk Abdullah" userId="e52374dd587ef96a" providerId="LiveId" clId="{14C8F48A-4762-4E6F-A7D9-5442E0A71FEF}" dt="2023-02-03T19:09:22.183" v="3" actId="47"/>
        <pc:sldMkLst>
          <pc:docMk/>
          <pc:sldMk cId="0" sldId="405"/>
        </pc:sldMkLst>
      </pc:sldChg>
      <pc:sldChg chg="del">
        <pc:chgData name="Faruk Abdullah" userId="e52374dd587ef96a" providerId="LiveId" clId="{14C8F48A-4762-4E6F-A7D9-5442E0A71FEF}" dt="2023-02-03T19:09:22.183" v="3" actId="47"/>
        <pc:sldMkLst>
          <pc:docMk/>
          <pc:sldMk cId="0" sldId="406"/>
        </pc:sldMkLst>
      </pc:sldChg>
      <pc:sldChg chg="del">
        <pc:chgData name="Faruk Abdullah" userId="e52374dd587ef96a" providerId="LiveId" clId="{14C8F48A-4762-4E6F-A7D9-5442E0A71FEF}" dt="2023-02-03T19:09:22.183" v="3" actId="47"/>
        <pc:sldMkLst>
          <pc:docMk/>
          <pc:sldMk cId="2576266663" sldId="407"/>
        </pc:sldMkLst>
        <pc:spChg chg="mod">
          <ac:chgData name="Faruk Abdullah" userId="e52374dd587ef96a" providerId="LiveId" clId="{14C8F48A-4762-4E6F-A7D9-5442E0A71FEF}" dt="2023-02-03T19:13:11.339" v="46" actId="14100"/>
          <ac:spMkLst>
            <pc:docMk/>
            <pc:sldMk cId="2576266663" sldId="407"/>
            <ac:spMk id="2" creationId="{9959F24C-6D7B-4729-B865-562E57213E54}"/>
          </ac:spMkLst>
        </pc:spChg>
        <pc:spChg chg="mod">
          <ac:chgData name="Faruk Abdullah" userId="e52374dd587ef96a" providerId="LiveId" clId="{14C8F48A-4762-4E6F-A7D9-5442E0A71FEF}" dt="2023-02-03T19:13:24.303" v="50" actId="403"/>
          <ac:spMkLst>
            <pc:docMk/>
            <pc:sldMk cId="2576266663" sldId="407"/>
            <ac:spMk id="3" creationId="{A196C761-60D5-4B8D-AD12-D7F49A6584F6}"/>
          </ac:spMkLst>
        </pc:spChg>
      </pc:sldChg>
      <pc:sldChg chg="del">
        <pc:chgData name="Faruk Abdullah" userId="e52374dd587ef96a" providerId="LiveId" clId="{14C8F48A-4762-4E6F-A7D9-5442E0A71FEF}" dt="2023-02-03T19:09:22.183" v="3" actId="47"/>
        <pc:sldMkLst>
          <pc:docMk/>
          <pc:sldMk cId="125924003" sldId="408"/>
        </pc:sldMkLst>
      </pc:sldChg>
      <pc:sldChg chg="del">
        <pc:chgData name="Faruk Abdullah" userId="e52374dd587ef96a" providerId="LiveId" clId="{14C8F48A-4762-4E6F-A7D9-5442E0A71FEF}" dt="2023-02-03T19:09:22.183" v="3" actId="47"/>
        <pc:sldMkLst>
          <pc:docMk/>
          <pc:sldMk cId="3335876339" sldId="409"/>
        </pc:sldMkLst>
        <pc:spChg chg="mod">
          <ac:chgData name="Faruk Abdullah" userId="e52374dd587ef96a" providerId="LiveId" clId="{14C8F48A-4762-4E6F-A7D9-5442E0A71FEF}" dt="2023-02-03T19:20:58.911" v="121" actId="404"/>
          <ac:spMkLst>
            <pc:docMk/>
            <pc:sldMk cId="3335876339" sldId="409"/>
            <ac:spMk id="2" creationId="{5D757438-3FE0-439A-B8E2-E7CEA2128045}"/>
          </ac:spMkLst>
        </pc:spChg>
      </pc:sldChg>
      <pc:sldChg chg="del">
        <pc:chgData name="Faruk Abdullah" userId="e52374dd587ef96a" providerId="LiveId" clId="{14C8F48A-4762-4E6F-A7D9-5442E0A71FEF}" dt="2023-02-03T19:09:22.183" v="3" actId="47"/>
        <pc:sldMkLst>
          <pc:docMk/>
          <pc:sldMk cId="0" sldId="410"/>
        </pc:sldMkLst>
      </pc:sldChg>
      <pc:sldChg chg="modSp add mod">
        <pc:chgData name="Faruk Abdullah" userId="e52374dd587ef96a" providerId="LiveId" clId="{14C8F48A-4762-4E6F-A7D9-5442E0A71FEF}" dt="2023-02-03T19:21:41.317" v="126" actId="1076"/>
        <pc:sldMkLst>
          <pc:docMk/>
          <pc:sldMk cId="2653503319" sldId="411"/>
        </pc:sldMkLst>
        <pc:spChg chg="mod">
          <ac:chgData name="Faruk Abdullah" userId="e52374dd587ef96a" providerId="LiveId" clId="{14C8F48A-4762-4E6F-A7D9-5442E0A71FEF}" dt="2023-02-03T19:21:41.317" v="126" actId="1076"/>
          <ac:spMkLst>
            <pc:docMk/>
            <pc:sldMk cId="2653503319" sldId="411"/>
            <ac:spMk id="2" creationId="{01C84E7C-8191-454F-A0B9-CB31AB4907A7}"/>
          </ac:spMkLst>
        </pc:spChg>
        <pc:spChg chg="mod">
          <ac:chgData name="Faruk Abdullah" userId="e52374dd587ef96a" providerId="LiveId" clId="{14C8F48A-4762-4E6F-A7D9-5442E0A71FEF}" dt="2023-02-03T19:21:41.317" v="126" actId="1076"/>
          <ac:spMkLst>
            <pc:docMk/>
            <pc:sldMk cId="2653503319" sldId="411"/>
            <ac:spMk id="38" creationId="{287F005F-5FFF-4CB7-BD97-4F2ABF46705D}"/>
          </ac:spMkLst>
        </pc:spChg>
        <pc:spChg chg="mod">
          <ac:chgData name="Faruk Abdullah" userId="e52374dd587ef96a" providerId="LiveId" clId="{14C8F48A-4762-4E6F-A7D9-5442E0A71FEF}" dt="2023-02-03T19:21:41.317" v="126" actId="1076"/>
          <ac:spMkLst>
            <pc:docMk/>
            <pc:sldMk cId="2653503319" sldId="411"/>
            <ac:spMk id="39" creationId="{AD43F2F9-D9B4-437E-BDE5-48446D7A5675}"/>
          </ac:spMkLst>
        </pc:spChg>
        <pc:spChg chg="mod">
          <ac:chgData name="Faruk Abdullah" userId="e52374dd587ef96a" providerId="LiveId" clId="{14C8F48A-4762-4E6F-A7D9-5442E0A71FEF}" dt="2023-02-03T19:21:20.909" v="125" actId="14100"/>
          <ac:spMkLst>
            <pc:docMk/>
            <pc:sldMk cId="2653503319" sldId="411"/>
            <ac:spMk id="40" creationId="{A699299C-D3E8-49EE-A9AF-B0EDEF56D438}"/>
          </ac:spMkLst>
        </pc:spChg>
        <pc:grpChg chg="mod">
          <ac:chgData name="Faruk Abdullah" userId="e52374dd587ef96a" providerId="LiveId" clId="{14C8F48A-4762-4E6F-A7D9-5442E0A71FEF}" dt="2023-02-03T19:21:41.317" v="126" actId="1076"/>
          <ac:grpSpMkLst>
            <pc:docMk/>
            <pc:sldMk cId="2653503319" sldId="411"/>
            <ac:grpSpMk id="3" creationId="{C19E2172-3CF4-40C2-BDA0-72E64789F1CB}"/>
          </ac:grpSpMkLst>
        </pc:grpChg>
      </pc:sldChg>
      <pc:sldChg chg="del">
        <pc:chgData name="Faruk Abdullah" userId="e52374dd587ef96a" providerId="LiveId" clId="{14C8F48A-4762-4E6F-A7D9-5442E0A71FEF}" dt="2023-02-03T19:09:22.183" v="3" actId="47"/>
        <pc:sldMkLst>
          <pc:docMk/>
          <pc:sldMk cId="0" sldId="412"/>
        </pc:sldMkLst>
      </pc:sldChg>
      <pc:sldChg chg="del">
        <pc:chgData name="Faruk Abdullah" userId="e52374dd587ef96a" providerId="LiveId" clId="{14C8F48A-4762-4E6F-A7D9-5442E0A71FEF}" dt="2023-02-03T19:09:22.183" v="3" actId="47"/>
        <pc:sldMkLst>
          <pc:docMk/>
          <pc:sldMk cId="0" sldId="413"/>
        </pc:sldMkLst>
      </pc:sldChg>
      <pc:sldChg chg="del">
        <pc:chgData name="Faruk Abdullah" userId="e52374dd587ef96a" providerId="LiveId" clId="{14C8F48A-4762-4E6F-A7D9-5442E0A71FEF}" dt="2023-02-03T19:09:02.544" v="0" actId="47"/>
        <pc:sldMkLst>
          <pc:docMk/>
          <pc:sldMk cId="3680364912" sldId="414"/>
        </pc:sldMkLst>
      </pc:sldChg>
      <pc:sldChg chg="del">
        <pc:chgData name="Faruk Abdullah" userId="e52374dd587ef96a" providerId="LiveId" clId="{14C8F48A-4762-4E6F-A7D9-5442E0A71FEF}" dt="2023-02-03T19:09:22.183" v="3" actId="47"/>
        <pc:sldMkLst>
          <pc:docMk/>
          <pc:sldMk cId="0" sldId="415"/>
        </pc:sldMkLst>
      </pc:sldChg>
      <pc:sldChg chg="modSp add mod">
        <pc:chgData name="Faruk Abdullah" userId="e52374dd587ef96a" providerId="LiveId" clId="{14C8F48A-4762-4E6F-A7D9-5442E0A71FEF}" dt="2023-02-03T19:15:28.371" v="63" actId="14100"/>
        <pc:sldMkLst>
          <pc:docMk/>
          <pc:sldMk cId="1434935863" sldId="416"/>
        </pc:sldMkLst>
        <pc:spChg chg="mod">
          <ac:chgData name="Faruk Abdullah" userId="e52374dd587ef96a" providerId="LiveId" clId="{14C8F48A-4762-4E6F-A7D9-5442E0A71FEF}" dt="2023-02-03T19:15:28.371" v="63" actId="14100"/>
          <ac:spMkLst>
            <pc:docMk/>
            <pc:sldMk cId="1434935863" sldId="416"/>
            <ac:spMk id="41" creationId="{8D82424F-CE63-4C58-8E67-4357FECAFDC1}"/>
          </ac:spMkLst>
        </pc:spChg>
        <pc:graphicFrameChg chg="mod">
          <ac:chgData name="Faruk Abdullah" userId="e52374dd587ef96a" providerId="LiveId" clId="{14C8F48A-4762-4E6F-A7D9-5442E0A71FEF}" dt="2023-02-03T19:14:20.720" v="60" actId="1076"/>
          <ac:graphicFrameMkLst>
            <pc:docMk/>
            <pc:sldMk cId="1434935863" sldId="416"/>
            <ac:graphicFrameMk id="2" creationId="{C8C092BC-C075-4F62-B1A1-CABBD5ADDF90}"/>
          </ac:graphicFrameMkLst>
        </pc:graphicFrameChg>
      </pc:sldChg>
      <pc:sldChg chg="del">
        <pc:chgData name="Faruk Abdullah" userId="e52374dd587ef96a" providerId="LiveId" clId="{14C8F48A-4762-4E6F-A7D9-5442E0A71FEF}" dt="2023-02-03T19:09:12.678" v="1" actId="47"/>
        <pc:sldMkLst>
          <pc:docMk/>
          <pc:sldMk cId="1503986730" sldId="417"/>
        </pc:sldMkLst>
      </pc:sldChg>
      <pc:sldChg chg="modSp add mod">
        <pc:chgData name="Faruk Abdullah" userId="e52374dd587ef96a" providerId="LiveId" clId="{14C8F48A-4762-4E6F-A7D9-5442E0A71FEF}" dt="2023-02-03T19:16:05.181" v="70" actId="1076"/>
        <pc:sldMkLst>
          <pc:docMk/>
          <pc:sldMk cId="4255697006" sldId="417"/>
        </pc:sldMkLst>
        <pc:spChg chg="mod">
          <ac:chgData name="Faruk Abdullah" userId="e52374dd587ef96a" providerId="LiveId" clId="{14C8F48A-4762-4E6F-A7D9-5442E0A71FEF}" dt="2023-02-03T19:16:05.181" v="70" actId="1076"/>
          <ac:spMkLst>
            <pc:docMk/>
            <pc:sldMk cId="4255697006" sldId="417"/>
            <ac:spMk id="3" creationId="{D91A3774-9A36-4C0A-ADCC-105B2835AD0C}"/>
          </ac:spMkLst>
        </pc:spChg>
      </pc:sldChg>
      <pc:sldChg chg="del">
        <pc:chgData name="Faruk Abdullah" userId="e52374dd587ef96a" providerId="LiveId" clId="{14C8F48A-4762-4E6F-A7D9-5442E0A71FEF}" dt="2023-02-03T19:09:12.678" v="1" actId="47"/>
        <pc:sldMkLst>
          <pc:docMk/>
          <pc:sldMk cId="473464163" sldId="418"/>
        </pc:sldMkLst>
      </pc:sldChg>
      <pc:sldChg chg="modSp add mod">
        <pc:chgData name="Faruk Abdullah" userId="e52374dd587ef96a" providerId="LiveId" clId="{14C8F48A-4762-4E6F-A7D9-5442E0A71FEF}" dt="2023-02-03T19:17:36.595" v="78" actId="20577"/>
        <pc:sldMkLst>
          <pc:docMk/>
          <pc:sldMk cId="3880627993" sldId="418"/>
        </pc:sldMkLst>
        <pc:spChg chg="mod">
          <ac:chgData name="Faruk Abdullah" userId="e52374dd587ef96a" providerId="LiveId" clId="{14C8F48A-4762-4E6F-A7D9-5442E0A71FEF}" dt="2023-02-03T19:17:36.595" v="78" actId="20577"/>
          <ac:spMkLst>
            <pc:docMk/>
            <pc:sldMk cId="3880627993" sldId="418"/>
            <ac:spMk id="3" creationId="{65ADEFD8-7DD6-41FD-A1DB-5209ECD4C742}"/>
          </ac:spMkLst>
        </pc:spChg>
      </pc:sldChg>
      <pc:sldChg chg="modSp add mod">
        <pc:chgData name="Faruk Abdullah" userId="e52374dd587ef96a" providerId="LiveId" clId="{14C8F48A-4762-4E6F-A7D9-5442E0A71FEF}" dt="2023-02-03T20:03:33.492" v="382" actId="115"/>
        <pc:sldMkLst>
          <pc:docMk/>
          <pc:sldMk cId="1397250442" sldId="419"/>
        </pc:sldMkLst>
        <pc:spChg chg="mod">
          <ac:chgData name="Faruk Abdullah" userId="e52374dd587ef96a" providerId="LiveId" clId="{14C8F48A-4762-4E6F-A7D9-5442E0A71FEF}" dt="2023-02-03T20:03:33.492" v="382" actId="115"/>
          <ac:spMkLst>
            <pc:docMk/>
            <pc:sldMk cId="1397250442" sldId="419"/>
            <ac:spMk id="3" creationId="{42DDABF9-EF1D-4501-AF3F-47BC22155202}"/>
          </ac:spMkLst>
        </pc:spChg>
      </pc:sldChg>
      <pc:sldChg chg="del">
        <pc:chgData name="Faruk Abdullah" userId="e52374dd587ef96a" providerId="LiveId" clId="{14C8F48A-4762-4E6F-A7D9-5442E0A71FEF}" dt="2023-02-03T19:09:02.544" v="0" actId="47"/>
        <pc:sldMkLst>
          <pc:docMk/>
          <pc:sldMk cId="2920541934" sldId="419"/>
        </pc:sldMkLst>
      </pc:sldChg>
      <pc:sldChg chg="add">
        <pc:chgData name="Faruk Abdullah" userId="e52374dd587ef96a" providerId="LiveId" clId="{14C8F48A-4762-4E6F-A7D9-5442E0A71FEF}" dt="2023-02-03T19:09:44.360" v="8"/>
        <pc:sldMkLst>
          <pc:docMk/>
          <pc:sldMk cId="2037084057" sldId="420"/>
        </pc:sldMkLst>
      </pc:sldChg>
      <pc:sldChg chg="del">
        <pc:chgData name="Faruk Abdullah" userId="e52374dd587ef96a" providerId="LiveId" clId="{14C8F48A-4762-4E6F-A7D9-5442E0A71FEF}" dt="2023-02-03T19:09:02.544" v="0" actId="47"/>
        <pc:sldMkLst>
          <pc:docMk/>
          <pc:sldMk cId="3905083673" sldId="420"/>
        </pc:sldMkLst>
      </pc:sldChg>
      <pc:sldChg chg="modSp add mod">
        <pc:chgData name="Faruk Abdullah" userId="e52374dd587ef96a" providerId="LiveId" clId="{14C8F48A-4762-4E6F-A7D9-5442E0A71FEF}" dt="2023-02-03T19:50:47.132" v="284" actId="1076"/>
        <pc:sldMkLst>
          <pc:docMk/>
          <pc:sldMk cId="1782055015" sldId="421"/>
        </pc:sldMkLst>
        <pc:spChg chg="mod">
          <ac:chgData name="Faruk Abdullah" userId="e52374dd587ef96a" providerId="LiveId" clId="{14C8F48A-4762-4E6F-A7D9-5442E0A71FEF}" dt="2023-02-03T19:50:47.132" v="284" actId="1076"/>
          <ac:spMkLst>
            <pc:docMk/>
            <pc:sldMk cId="1782055015" sldId="421"/>
            <ac:spMk id="3" creationId="{9A427A50-1DD0-4B7F-9ECC-4819ECE9C589}"/>
          </ac:spMkLst>
        </pc:spChg>
      </pc:sldChg>
      <pc:sldChg chg="del">
        <pc:chgData name="Faruk Abdullah" userId="e52374dd587ef96a" providerId="LiveId" clId="{14C8F48A-4762-4E6F-A7D9-5442E0A71FEF}" dt="2023-02-03T19:09:12.678" v="1" actId="47"/>
        <pc:sldMkLst>
          <pc:docMk/>
          <pc:sldMk cId="1912258291" sldId="421"/>
        </pc:sldMkLst>
      </pc:sldChg>
      <pc:sldChg chg="del">
        <pc:chgData name="Faruk Abdullah" userId="e52374dd587ef96a" providerId="LiveId" clId="{14C8F48A-4762-4E6F-A7D9-5442E0A71FEF}" dt="2023-02-03T19:09:12.678" v="1" actId="47"/>
        <pc:sldMkLst>
          <pc:docMk/>
          <pc:sldMk cId="723296228" sldId="422"/>
        </pc:sldMkLst>
      </pc:sldChg>
      <pc:sldChg chg="delSp add del mod">
        <pc:chgData name="Faruk Abdullah" userId="e52374dd587ef96a" providerId="LiveId" clId="{14C8F48A-4762-4E6F-A7D9-5442E0A71FEF}" dt="2023-02-03T19:23:11.182" v="136" actId="47"/>
        <pc:sldMkLst>
          <pc:docMk/>
          <pc:sldMk cId="981838162" sldId="422"/>
        </pc:sldMkLst>
        <pc:spChg chg="del">
          <ac:chgData name="Faruk Abdullah" userId="e52374dd587ef96a" providerId="LiveId" clId="{14C8F48A-4762-4E6F-A7D9-5442E0A71FEF}" dt="2023-02-03T19:22:39.371" v="128" actId="21"/>
          <ac:spMkLst>
            <pc:docMk/>
            <pc:sldMk cId="981838162" sldId="422"/>
            <ac:spMk id="18" creationId="{252E2AA3-68B9-4DE2-BEF7-7BA618F1E3D6}"/>
          </ac:spMkLst>
        </pc:spChg>
        <pc:spChg chg="del">
          <ac:chgData name="Faruk Abdullah" userId="e52374dd587ef96a" providerId="LiveId" clId="{14C8F48A-4762-4E6F-A7D9-5442E0A71FEF}" dt="2023-02-03T19:22:39.371" v="128" actId="21"/>
          <ac:spMkLst>
            <pc:docMk/>
            <pc:sldMk cId="981838162" sldId="422"/>
            <ac:spMk id="107" creationId="{F1C385CD-1084-4A5B-B9AC-07E37BDC8820}"/>
          </ac:spMkLst>
        </pc:spChg>
        <pc:spChg chg="del">
          <ac:chgData name="Faruk Abdullah" userId="e52374dd587ef96a" providerId="LiveId" clId="{14C8F48A-4762-4E6F-A7D9-5442E0A71FEF}" dt="2023-02-03T19:22:39.371" v="128" actId="21"/>
          <ac:spMkLst>
            <pc:docMk/>
            <pc:sldMk cId="981838162" sldId="422"/>
            <ac:spMk id="121" creationId="{BC293CAB-57F9-4851-8B76-ECE6CF277E82}"/>
          </ac:spMkLst>
        </pc:spChg>
        <pc:grpChg chg="del">
          <ac:chgData name="Faruk Abdullah" userId="e52374dd587ef96a" providerId="LiveId" clId="{14C8F48A-4762-4E6F-A7D9-5442E0A71FEF}" dt="2023-02-03T19:22:39.371" v="128" actId="21"/>
          <ac:grpSpMkLst>
            <pc:docMk/>
            <pc:sldMk cId="981838162" sldId="422"/>
            <ac:grpSpMk id="95" creationId="{55D82269-CD62-418C-88E5-A74B4D8CD768}"/>
          </ac:grpSpMkLst>
        </pc:grpChg>
        <pc:grpChg chg="del">
          <ac:chgData name="Faruk Abdullah" userId="e52374dd587ef96a" providerId="LiveId" clId="{14C8F48A-4762-4E6F-A7D9-5442E0A71FEF}" dt="2023-02-03T19:22:39.371" v="128" actId="21"/>
          <ac:grpSpMkLst>
            <pc:docMk/>
            <pc:sldMk cId="981838162" sldId="422"/>
            <ac:grpSpMk id="99" creationId="{E9B3D00A-5C17-4BA0-8A27-D5921AA17FFA}"/>
          </ac:grpSpMkLst>
        </pc:grpChg>
        <pc:grpChg chg="del">
          <ac:chgData name="Faruk Abdullah" userId="e52374dd587ef96a" providerId="LiveId" clId="{14C8F48A-4762-4E6F-A7D9-5442E0A71FEF}" dt="2023-02-03T19:22:39.371" v="128" actId="21"/>
          <ac:grpSpMkLst>
            <pc:docMk/>
            <pc:sldMk cId="981838162" sldId="422"/>
            <ac:grpSpMk id="103" creationId="{BD3A6179-1D6F-4AB6-9E63-BDA0F8C48BF1}"/>
          </ac:grpSpMkLst>
        </pc:grpChg>
        <pc:cxnChg chg="del">
          <ac:chgData name="Faruk Abdullah" userId="e52374dd587ef96a" providerId="LiveId" clId="{14C8F48A-4762-4E6F-A7D9-5442E0A71FEF}" dt="2023-02-03T19:22:39.371" v="128" actId="21"/>
          <ac:cxnSpMkLst>
            <pc:docMk/>
            <pc:sldMk cId="981838162" sldId="422"/>
            <ac:cxnSpMk id="93" creationId="{3CD5F01A-0E1E-49AD-9227-8ECA8BCC0E79}"/>
          </ac:cxnSpMkLst>
        </pc:cxnChg>
        <pc:cxnChg chg="del">
          <ac:chgData name="Faruk Abdullah" userId="e52374dd587ef96a" providerId="LiveId" clId="{14C8F48A-4762-4E6F-A7D9-5442E0A71FEF}" dt="2023-02-03T19:22:39.371" v="128" actId="21"/>
          <ac:cxnSpMkLst>
            <pc:docMk/>
            <pc:sldMk cId="981838162" sldId="422"/>
            <ac:cxnSpMk id="94" creationId="{05B1380A-D371-40C3-A89F-E629630FC7E2}"/>
          </ac:cxnSpMkLst>
        </pc:cxnChg>
      </pc:sldChg>
      <pc:sldChg chg="del">
        <pc:chgData name="Faruk Abdullah" userId="e52374dd587ef96a" providerId="LiveId" clId="{14C8F48A-4762-4E6F-A7D9-5442E0A71FEF}" dt="2023-02-03T19:09:02.544" v="0" actId="47"/>
        <pc:sldMkLst>
          <pc:docMk/>
          <pc:sldMk cId="2352807135" sldId="423"/>
        </pc:sldMkLst>
      </pc:sldChg>
      <pc:sldChg chg="del">
        <pc:chgData name="Faruk Abdullah" userId="e52374dd587ef96a" providerId="LiveId" clId="{14C8F48A-4762-4E6F-A7D9-5442E0A71FEF}" dt="2023-02-03T19:09:26.798" v="4" actId="47"/>
        <pc:sldMkLst>
          <pc:docMk/>
          <pc:sldMk cId="0" sldId="424"/>
        </pc:sldMkLst>
      </pc:sldChg>
      <pc:sldChg chg="modSp add mod">
        <pc:chgData name="Faruk Abdullah" userId="e52374dd587ef96a" providerId="LiveId" clId="{14C8F48A-4762-4E6F-A7D9-5442E0A71FEF}" dt="2023-02-03T19:13:55.720" v="57" actId="1076"/>
        <pc:sldMkLst>
          <pc:docMk/>
          <pc:sldMk cId="1398856" sldId="425"/>
        </pc:sldMkLst>
        <pc:spChg chg="mod">
          <ac:chgData name="Faruk Abdullah" userId="e52374dd587ef96a" providerId="LiveId" clId="{14C8F48A-4762-4E6F-A7D9-5442E0A71FEF}" dt="2023-02-03T19:13:55.720" v="57" actId="1076"/>
          <ac:spMkLst>
            <pc:docMk/>
            <pc:sldMk cId="1398856" sldId="425"/>
            <ac:spMk id="2" creationId="{A77BEB57-1D09-4AB2-8479-E2E543E34964}"/>
          </ac:spMkLst>
        </pc:spChg>
      </pc:sldChg>
      <pc:sldChg chg="modSp add mod">
        <pc:chgData name="Faruk Abdullah" userId="e52374dd587ef96a" providerId="LiveId" clId="{14C8F48A-4762-4E6F-A7D9-5442E0A71FEF}" dt="2023-02-03T19:19:09.576" v="88" actId="1076"/>
        <pc:sldMkLst>
          <pc:docMk/>
          <pc:sldMk cId="3429056209" sldId="426"/>
        </pc:sldMkLst>
        <pc:spChg chg="mod">
          <ac:chgData name="Faruk Abdullah" userId="e52374dd587ef96a" providerId="LiveId" clId="{14C8F48A-4762-4E6F-A7D9-5442E0A71FEF}" dt="2023-02-03T19:19:09.576" v="88" actId="1076"/>
          <ac:spMkLst>
            <pc:docMk/>
            <pc:sldMk cId="3429056209" sldId="426"/>
            <ac:spMk id="2" creationId="{A77BEB57-1D09-4AB2-8479-E2E543E34964}"/>
          </ac:spMkLst>
        </pc:spChg>
      </pc:sldChg>
      <pc:sldChg chg="del">
        <pc:chgData name="Faruk Abdullah" userId="e52374dd587ef96a" providerId="LiveId" clId="{14C8F48A-4762-4E6F-A7D9-5442E0A71FEF}" dt="2023-02-03T19:09:26.798" v="4" actId="47"/>
        <pc:sldMkLst>
          <pc:docMk/>
          <pc:sldMk cId="1421490690" sldId="427"/>
        </pc:sldMkLst>
      </pc:sldChg>
      <pc:sldChg chg="delSp add del mod">
        <pc:chgData name="Faruk Abdullah" userId="e52374dd587ef96a" providerId="LiveId" clId="{14C8F48A-4762-4E6F-A7D9-5442E0A71FEF}" dt="2023-02-03T19:28:38.488" v="166" actId="47"/>
        <pc:sldMkLst>
          <pc:docMk/>
          <pc:sldMk cId="3407422597" sldId="427"/>
        </pc:sldMkLst>
        <pc:spChg chg="del">
          <ac:chgData name="Faruk Abdullah" userId="e52374dd587ef96a" providerId="LiveId" clId="{14C8F48A-4762-4E6F-A7D9-5442E0A71FEF}" dt="2023-02-03T19:25:37.018" v="149" actId="21"/>
          <ac:spMkLst>
            <pc:docMk/>
            <pc:sldMk cId="3407422597" sldId="427"/>
            <ac:spMk id="71" creationId="{F242D185-2800-4ADE-913A-58B322D93194}"/>
          </ac:spMkLst>
        </pc:spChg>
        <pc:spChg chg="del">
          <ac:chgData name="Faruk Abdullah" userId="e52374dd587ef96a" providerId="LiveId" clId="{14C8F48A-4762-4E6F-A7D9-5442E0A71FEF}" dt="2023-02-03T19:25:37.018" v="149" actId="21"/>
          <ac:spMkLst>
            <pc:docMk/>
            <pc:sldMk cId="3407422597" sldId="427"/>
            <ac:spMk id="72" creationId="{8CF680C1-84C5-45D7-BF24-F993201E92FC}"/>
          </ac:spMkLst>
        </pc:spChg>
        <pc:spChg chg="del">
          <ac:chgData name="Faruk Abdullah" userId="e52374dd587ef96a" providerId="LiveId" clId="{14C8F48A-4762-4E6F-A7D9-5442E0A71FEF}" dt="2023-02-03T19:25:37.018" v="149" actId="21"/>
          <ac:spMkLst>
            <pc:docMk/>
            <pc:sldMk cId="3407422597" sldId="427"/>
            <ac:spMk id="73" creationId="{C4B6934E-0348-4242-ABAB-0541DDF1C40E}"/>
          </ac:spMkLst>
        </pc:spChg>
        <pc:spChg chg="del">
          <ac:chgData name="Faruk Abdullah" userId="e52374dd587ef96a" providerId="LiveId" clId="{14C8F48A-4762-4E6F-A7D9-5442E0A71FEF}" dt="2023-02-03T19:25:37.018" v="149" actId="21"/>
          <ac:spMkLst>
            <pc:docMk/>
            <pc:sldMk cId="3407422597" sldId="427"/>
            <ac:spMk id="74" creationId="{E5A8E2BC-1C68-47B2-B188-6303030B51E8}"/>
          </ac:spMkLst>
        </pc:spChg>
        <pc:spChg chg="del">
          <ac:chgData name="Faruk Abdullah" userId="e52374dd587ef96a" providerId="LiveId" clId="{14C8F48A-4762-4E6F-A7D9-5442E0A71FEF}" dt="2023-02-03T19:25:37.018" v="149" actId="21"/>
          <ac:spMkLst>
            <pc:docMk/>
            <pc:sldMk cId="3407422597" sldId="427"/>
            <ac:spMk id="75" creationId="{FBCBA4F4-B4DF-4B98-B048-0F549EDB6CCE}"/>
          </ac:spMkLst>
        </pc:spChg>
        <pc:spChg chg="del">
          <ac:chgData name="Faruk Abdullah" userId="e52374dd587ef96a" providerId="LiveId" clId="{14C8F48A-4762-4E6F-A7D9-5442E0A71FEF}" dt="2023-02-03T19:25:37.018" v="149" actId="21"/>
          <ac:spMkLst>
            <pc:docMk/>
            <pc:sldMk cId="3407422597" sldId="427"/>
            <ac:spMk id="76" creationId="{873B6423-1178-4A05-AC36-45E8AEA660F9}"/>
          </ac:spMkLst>
        </pc:spChg>
        <pc:spChg chg="del">
          <ac:chgData name="Faruk Abdullah" userId="e52374dd587ef96a" providerId="LiveId" clId="{14C8F48A-4762-4E6F-A7D9-5442E0A71FEF}" dt="2023-02-03T19:25:37.018" v="149" actId="21"/>
          <ac:spMkLst>
            <pc:docMk/>
            <pc:sldMk cId="3407422597" sldId="427"/>
            <ac:spMk id="77" creationId="{6A25F442-1ACC-4B5D-A212-B4B5B87F924F}"/>
          </ac:spMkLst>
        </pc:spChg>
        <pc:spChg chg="del">
          <ac:chgData name="Faruk Abdullah" userId="e52374dd587ef96a" providerId="LiveId" clId="{14C8F48A-4762-4E6F-A7D9-5442E0A71FEF}" dt="2023-02-03T19:25:37.018" v="149" actId="21"/>
          <ac:spMkLst>
            <pc:docMk/>
            <pc:sldMk cId="3407422597" sldId="427"/>
            <ac:spMk id="78" creationId="{E50DB080-17B3-49F1-818B-47A5781457E2}"/>
          </ac:spMkLst>
        </pc:spChg>
        <pc:spChg chg="del">
          <ac:chgData name="Faruk Abdullah" userId="e52374dd587ef96a" providerId="LiveId" clId="{14C8F48A-4762-4E6F-A7D9-5442E0A71FEF}" dt="2023-02-03T19:25:37.018" v="149" actId="21"/>
          <ac:spMkLst>
            <pc:docMk/>
            <pc:sldMk cId="3407422597" sldId="427"/>
            <ac:spMk id="79" creationId="{44C51021-C897-4F00-BE6F-9CB92A867389}"/>
          </ac:spMkLst>
        </pc:spChg>
        <pc:spChg chg="del">
          <ac:chgData name="Faruk Abdullah" userId="e52374dd587ef96a" providerId="LiveId" clId="{14C8F48A-4762-4E6F-A7D9-5442E0A71FEF}" dt="2023-02-03T19:25:37.018" v="149" actId="21"/>
          <ac:spMkLst>
            <pc:docMk/>
            <pc:sldMk cId="3407422597" sldId="427"/>
            <ac:spMk id="80" creationId="{7F54719C-9235-401A-929A-DB15DDE231DF}"/>
          </ac:spMkLst>
        </pc:spChg>
        <pc:spChg chg="del">
          <ac:chgData name="Faruk Abdullah" userId="e52374dd587ef96a" providerId="LiveId" clId="{14C8F48A-4762-4E6F-A7D9-5442E0A71FEF}" dt="2023-02-03T19:25:37.018" v="149" actId="21"/>
          <ac:spMkLst>
            <pc:docMk/>
            <pc:sldMk cId="3407422597" sldId="427"/>
            <ac:spMk id="81" creationId="{15DF81E5-8D78-4E20-81D8-A74B70CB3970}"/>
          </ac:spMkLst>
        </pc:spChg>
        <pc:spChg chg="del">
          <ac:chgData name="Faruk Abdullah" userId="e52374dd587ef96a" providerId="LiveId" clId="{14C8F48A-4762-4E6F-A7D9-5442E0A71FEF}" dt="2023-02-03T19:25:37.018" v="149" actId="21"/>
          <ac:spMkLst>
            <pc:docMk/>
            <pc:sldMk cId="3407422597" sldId="427"/>
            <ac:spMk id="82" creationId="{BF10F011-7B71-4C0A-A378-79F92D804831}"/>
          </ac:spMkLst>
        </pc:spChg>
        <pc:spChg chg="del">
          <ac:chgData name="Faruk Abdullah" userId="e52374dd587ef96a" providerId="LiveId" clId="{14C8F48A-4762-4E6F-A7D9-5442E0A71FEF}" dt="2023-02-03T19:25:37.018" v="149" actId="21"/>
          <ac:spMkLst>
            <pc:docMk/>
            <pc:sldMk cId="3407422597" sldId="427"/>
            <ac:spMk id="107" creationId="{F1C385CD-1084-4A5B-B9AC-07E37BDC8820}"/>
          </ac:spMkLst>
        </pc:spChg>
        <pc:spChg chg="del">
          <ac:chgData name="Faruk Abdullah" userId="e52374dd587ef96a" providerId="LiveId" clId="{14C8F48A-4762-4E6F-A7D9-5442E0A71FEF}" dt="2023-02-03T19:25:37.018" v="149" actId="21"/>
          <ac:spMkLst>
            <pc:docMk/>
            <pc:sldMk cId="3407422597" sldId="427"/>
            <ac:spMk id="108" creationId="{FA19D761-82A1-4E37-A45A-38A68F8488C3}"/>
          </ac:spMkLst>
        </pc:spChg>
        <pc:spChg chg="del">
          <ac:chgData name="Faruk Abdullah" userId="e52374dd587ef96a" providerId="LiveId" clId="{14C8F48A-4762-4E6F-A7D9-5442E0A71FEF}" dt="2023-02-03T19:25:37.018" v="149" actId="21"/>
          <ac:spMkLst>
            <pc:docMk/>
            <pc:sldMk cId="3407422597" sldId="427"/>
            <ac:spMk id="109" creationId="{EFE835D2-CE67-42E0-9D9A-981462FA0B54}"/>
          </ac:spMkLst>
        </pc:spChg>
        <pc:spChg chg="del">
          <ac:chgData name="Faruk Abdullah" userId="e52374dd587ef96a" providerId="LiveId" clId="{14C8F48A-4762-4E6F-A7D9-5442E0A71FEF}" dt="2023-02-03T19:25:37.018" v="149" actId="21"/>
          <ac:spMkLst>
            <pc:docMk/>
            <pc:sldMk cId="3407422597" sldId="427"/>
            <ac:spMk id="110" creationId="{A2161517-0A59-4125-AB08-7AA959E45845}"/>
          </ac:spMkLst>
        </pc:spChg>
        <pc:spChg chg="del">
          <ac:chgData name="Faruk Abdullah" userId="e52374dd587ef96a" providerId="LiveId" clId="{14C8F48A-4762-4E6F-A7D9-5442E0A71FEF}" dt="2023-02-03T19:25:37.018" v="149" actId="21"/>
          <ac:spMkLst>
            <pc:docMk/>
            <pc:sldMk cId="3407422597" sldId="427"/>
            <ac:spMk id="111" creationId="{C6958002-4A5B-4DAB-9886-865D9F6E5E1C}"/>
          </ac:spMkLst>
        </pc:spChg>
        <pc:spChg chg="del">
          <ac:chgData name="Faruk Abdullah" userId="e52374dd587ef96a" providerId="LiveId" clId="{14C8F48A-4762-4E6F-A7D9-5442E0A71FEF}" dt="2023-02-03T19:25:37.018" v="149" actId="21"/>
          <ac:spMkLst>
            <pc:docMk/>
            <pc:sldMk cId="3407422597" sldId="427"/>
            <ac:spMk id="121" creationId="{BC293CAB-57F9-4851-8B76-ECE6CF277E82}"/>
          </ac:spMkLst>
        </pc:spChg>
        <pc:grpChg chg="del">
          <ac:chgData name="Faruk Abdullah" userId="e52374dd587ef96a" providerId="LiveId" clId="{14C8F48A-4762-4E6F-A7D9-5442E0A71FEF}" dt="2023-02-03T19:25:37.018" v="149" actId="21"/>
          <ac:grpSpMkLst>
            <pc:docMk/>
            <pc:sldMk cId="3407422597" sldId="427"/>
            <ac:grpSpMk id="28"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42" creationId="{2D8532E6-F032-4492-9FD3-5CB2A86334CF}"/>
          </ac:grpSpMkLst>
        </pc:grpChg>
        <pc:grpChg chg="del">
          <ac:chgData name="Faruk Abdullah" userId="e52374dd587ef96a" providerId="LiveId" clId="{14C8F48A-4762-4E6F-A7D9-5442E0A71FEF}" dt="2023-02-03T19:25:37.018" v="149" actId="21"/>
          <ac:grpSpMkLst>
            <pc:docMk/>
            <pc:sldMk cId="3407422597" sldId="427"/>
            <ac:grpSpMk id="45" creationId="{B9397775-E535-481C-81F0-EA96FEF57132}"/>
          </ac:grpSpMkLst>
        </pc:grpChg>
        <pc:grpChg chg="del">
          <ac:chgData name="Faruk Abdullah" userId="e52374dd587ef96a" providerId="LiveId" clId="{14C8F48A-4762-4E6F-A7D9-5442E0A71FEF}" dt="2023-02-03T19:25:37.018" v="149" actId="21"/>
          <ac:grpSpMkLst>
            <pc:docMk/>
            <pc:sldMk cId="3407422597" sldId="427"/>
            <ac:grpSpMk id="48" creationId="{6DE24464-419C-4CC1-8A25-45266D8972BA}"/>
          </ac:grpSpMkLst>
        </pc:grpChg>
        <pc:grpChg chg="del">
          <ac:chgData name="Faruk Abdullah" userId="e52374dd587ef96a" providerId="LiveId" clId="{14C8F48A-4762-4E6F-A7D9-5442E0A71FEF}" dt="2023-02-03T19:25:37.018" v="149" actId="21"/>
          <ac:grpSpMkLst>
            <pc:docMk/>
            <pc:sldMk cId="3407422597" sldId="427"/>
            <ac:grpSpMk id="52" creationId="{4B5FE7C4-ADC8-4305-AC98-E504C1D5CCEE}"/>
          </ac:grpSpMkLst>
        </pc:grpChg>
        <pc:grpChg chg="del">
          <ac:chgData name="Faruk Abdullah" userId="e52374dd587ef96a" providerId="LiveId" clId="{14C8F48A-4762-4E6F-A7D9-5442E0A71FEF}" dt="2023-02-03T19:25:37.018" v="149" actId="21"/>
          <ac:grpSpMkLst>
            <pc:docMk/>
            <pc:sldMk cId="3407422597" sldId="427"/>
            <ac:grpSpMk id="59" creationId="{1BEEF3AA-3507-4ED9-86CD-E5DF89142AF9}"/>
          </ac:grpSpMkLst>
        </pc:grpChg>
        <pc:grpChg chg="del">
          <ac:chgData name="Faruk Abdullah" userId="e52374dd587ef96a" providerId="LiveId" clId="{14C8F48A-4762-4E6F-A7D9-5442E0A71FEF}" dt="2023-02-03T19:25:37.018" v="149" actId="21"/>
          <ac:grpSpMkLst>
            <pc:docMk/>
            <pc:sldMk cId="3407422597" sldId="427"/>
            <ac:grpSpMk id="62" creationId="{9E1C74BC-C936-406E-B442-E5B40413FB00}"/>
          </ac:grpSpMkLst>
        </pc:grpChg>
        <pc:grpChg chg="del">
          <ac:chgData name="Faruk Abdullah" userId="e52374dd587ef96a" providerId="LiveId" clId="{14C8F48A-4762-4E6F-A7D9-5442E0A71FEF}" dt="2023-02-03T19:25:37.018" v="149" actId="21"/>
          <ac:grpSpMkLst>
            <pc:docMk/>
            <pc:sldMk cId="3407422597" sldId="427"/>
            <ac:grpSpMk id="65" creationId="{5D4C523E-0D56-4116-9FA4-775EF976F5B5}"/>
          </ac:grpSpMkLst>
        </pc:grpChg>
        <pc:grpChg chg="del">
          <ac:chgData name="Faruk Abdullah" userId="e52374dd587ef96a" providerId="LiveId" clId="{14C8F48A-4762-4E6F-A7D9-5442E0A71FEF}" dt="2023-02-03T19:25:37.018" v="149" actId="21"/>
          <ac:grpSpMkLst>
            <pc:docMk/>
            <pc:sldMk cId="3407422597" sldId="427"/>
            <ac:grpSpMk id="68" creationId="{62A60739-D2BF-40EC-9D70-C04342AF759C}"/>
          </ac:grpSpMkLst>
        </pc:grpChg>
        <pc:grpChg chg="del">
          <ac:chgData name="Faruk Abdullah" userId="e52374dd587ef96a" providerId="LiveId" clId="{14C8F48A-4762-4E6F-A7D9-5442E0A71FEF}" dt="2023-02-03T19:25:37.018" v="149" actId="21"/>
          <ac:grpSpMkLst>
            <pc:docMk/>
            <pc:sldMk cId="3407422597" sldId="427"/>
            <ac:grpSpMk id="95" creationId="{55D82269-CD62-418C-88E5-A74B4D8CD768}"/>
          </ac:grpSpMkLst>
        </pc:grpChg>
        <pc:grpChg chg="del">
          <ac:chgData name="Faruk Abdullah" userId="e52374dd587ef96a" providerId="LiveId" clId="{14C8F48A-4762-4E6F-A7D9-5442E0A71FEF}" dt="2023-02-03T19:25:37.018" v="149" actId="21"/>
          <ac:grpSpMkLst>
            <pc:docMk/>
            <pc:sldMk cId="3407422597" sldId="427"/>
            <ac:grpSpMk id="99" creationId="{E9B3D00A-5C17-4BA0-8A27-D5921AA17FFA}"/>
          </ac:grpSpMkLst>
        </pc:grpChg>
        <pc:grpChg chg="del">
          <ac:chgData name="Faruk Abdullah" userId="e52374dd587ef96a" providerId="LiveId" clId="{14C8F48A-4762-4E6F-A7D9-5442E0A71FEF}" dt="2023-02-03T19:25:37.018" v="149" actId="21"/>
          <ac:grpSpMkLst>
            <pc:docMk/>
            <pc:sldMk cId="3407422597" sldId="427"/>
            <ac:grpSpMk id="103" creationId="{BD3A6179-1D6F-4AB6-9E63-BDA0F8C48BF1}"/>
          </ac:grpSpMkLst>
        </pc:grpChg>
        <pc:grpChg chg="del">
          <ac:chgData name="Faruk Abdullah" userId="e52374dd587ef96a" providerId="LiveId" clId="{14C8F48A-4762-4E6F-A7D9-5442E0A71FEF}" dt="2023-02-03T19:25:37.018" v="149" actId="21"/>
          <ac:grpSpMkLst>
            <pc:docMk/>
            <pc:sldMk cId="3407422597" sldId="427"/>
            <ac:grpSpMk id="139"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62"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78" creationId="{00000000-0000-0000-0000-000000000000}"/>
          </ac:grpSpMkLst>
        </pc:grpChg>
        <pc:cxnChg chg="del">
          <ac:chgData name="Faruk Abdullah" userId="e52374dd587ef96a" providerId="LiveId" clId="{14C8F48A-4762-4E6F-A7D9-5442E0A71FEF}" dt="2023-02-03T19:25:37.018" v="149" actId="21"/>
          <ac:cxnSpMkLst>
            <pc:docMk/>
            <pc:sldMk cId="3407422597" sldId="427"/>
            <ac:cxnSpMk id="38" creationId="{8A438749-1340-4F4C-9A7C-F7250B01875D}"/>
          </ac:cxnSpMkLst>
        </pc:cxnChg>
        <pc:cxnChg chg="del">
          <ac:chgData name="Faruk Abdullah" userId="e52374dd587ef96a" providerId="LiveId" clId="{14C8F48A-4762-4E6F-A7D9-5442E0A71FEF}" dt="2023-02-03T19:25:37.018" v="149" actId="21"/>
          <ac:cxnSpMkLst>
            <pc:docMk/>
            <pc:sldMk cId="3407422597" sldId="427"/>
            <ac:cxnSpMk id="39" creationId="{74713C5D-DA42-467D-87F7-3B218BCB42C6}"/>
          </ac:cxnSpMkLst>
        </pc:cxnChg>
        <pc:cxnChg chg="del">
          <ac:chgData name="Faruk Abdullah" userId="e52374dd587ef96a" providerId="LiveId" clId="{14C8F48A-4762-4E6F-A7D9-5442E0A71FEF}" dt="2023-02-03T19:25:37.018" v="149" actId="21"/>
          <ac:cxnSpMkLst>
            <pc:docMk/>
            <pc:sldMk cId="3407422597" sldId="427"/>
            <ac:cxnSpMk id="40" creationId="{2B46B8C4-1E91-4B7E-8997-A08A68AF52CC}"/>
          </ac:cxnSpMkLst>
        </pc:cxnChg>
        <pc:cxnChg chg="del">
          <ac:chgData name="Faruk Abdullah" userId="e52374dd587ef96a" providerId="LiveId" clId="{14C8F48A-4762-4E6F-A7D9-5442E0A71FEF}" dt="2023-02-03T19:25:37.018" v="149" actId="21"/>
          <ac:cxnSpMkLst>
            <pc:docMk/>
            <pc:sldMk cId="3407422597" sldId="427"/>
            <ac:cxnSpMk id="41" creationId="{8AF43A91-8323-457E-A57D-EC1B440986BF}"/>
          </ac:cxnSpMkLst>
        </pc:cxnChg>
        <pc:cxnChg chg="del">
          <ac:chgData name="Faruk Abdullah" userId="e52374dd587ef96a" providerId="LiveId" clId="{14C8F48A-4762-4E6F-A7D9-5442E0A71FEF}" dt="2023-02-03T19:25:37.018" v="149" actId="21"/>
          <ac:cxnSpMkLst>
            <pc:docMk/>
            <pc:sldMk cId="3407422597" sldId="427"/>
            <ac:cxnSpMk id="51"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55" creationId="{8F92798F-72A2-4F6F-B87E-AE922A3DE175}"/>
          </ac:cxnSpMkLst>
        </pc:cxnChg>
        <pc:cxnChg chg="del">
          <ac:chgData name="Faruk Abdullah" userId="e52374dd587ef96a" providerId="LiveId" clId="{14C8F48A-4762-4E6F-A7D9-5442E0A71FEF}" dt="2023-02-03T19:25:37.018" v="149" actId="21"/>
          <ac:cxnSpMkLst>
            <pc:docMk/>
            <pc:sldMk cId="3407422597" sldId="427"/>
            <ac:cxnSpMk id="56" creationId="{91065868-E11C-4C25-AFDC-7F37CE39088B}"/>
          </ac:cxnSpMkLst>
        </pc:cxnChg>
        <pc:cxnChg chg="del">
          <ac:chgData name="Faruk Abdullah" userId="e52374dd587ef96a" providerId="LiveId" clId="{14C8F48A-4762-4E6F-A7D9-5442E0A71FEF}" dt="2023-02-03T19:25:37.018" v="149" actId="21"/>
          <ac:cxnSpMkLst>
            <pc:docMk/>
            <pc:sldMk cId="3407422597" sldId="427"/>
            <ac:cxnSpMk id="57" creationId="{504C6E4A-4F77-4BAD-9EBF-52AA6F074810}"/>
          </ac:cxnSpMkLst>
        </pc:cxnChg>
        <pc:cxnChg chg="del">
          <ac:chgData name="Faruk Abdullah" userId="e52374dd587ef96a" providerId="LiveId" clId="{14C8F48A-4762-4E6F-A7D9-5442E0A71FEF}" dt="2023-02-03T19:25:37.018" v="149" actId="21"/>
          <ac:cxnSpMkLst>
            <pc:docMk/>
            <pc:sldMk cId="3407422597" sldId="427"/>
            <ac:cxnSpMk id="58" creationId="{AF5ECCA6-4C58-4C23-B8FF-7177477091E7}"/>
          </ac:cxnSpMkLst>
        </pc:cxnChg>
        <pc:cxnChg chg="del">
          <ac:chgData name="Faruk Abdullah" userId="e52374dd587ef96a" providerId="LiveId" clId="{14C8F48A-4762-4E6F-A7D9-5442E0A71FEF}" dt="2023-02-03T19:25:37.018" v="149" actId="21"/>
          <ac:cxnSpMkLst>
            <pc:docMk/>
            <pc:sldMk cId="3407422597" sldId="427"/>
            <ac:cxnSpMk id="93" creationId="{3CD5F01A-0E1E-49AD-9227-8ECA8BCC0E79}"/>
          </ac:cxnSpMkLst>
        </pc:cxnChg>
        <pc:cxnChg chg="del">
          <ac:chgData name="Faruk Abdullah" userId="e52374dd587ef96a" providerId="LiveId" clId="{14C8F48A-4762-4E6F-A7D9-5442E0A71FEF}" dt="2023-02-03T19:25:37.018" v="149" actId="21"/>
          <ac:cxnSpMkLst>
            <pc:docMk/>
            <pc:sldMk cId="3407422597" sldId="427"/>
            <ac:cxnSpMk id="94" creationId="{05B1380A-D371-40C3-A89F-E629630FC7E2}"/>
          </ac:cxnSpMkLst>
        </pc:cxnChg>
        <pc:cxnChg chg="del">
          <ac:chgData name="Faruk Abdullah" userId="e52374dd587ef96a" providerId="LiveId" clId="{14C8F48A-4762-4E6F-A7D9-5442E0A71FEF}" dt="2023-02-03T19:25:37.018" v="149" actId="21"/>
          <ac:cxnSpMkLst>
            <pc:docMk/>
            <pc:sldMk cId="3407422597" sldId="427"/>
            <ac:cxnSpMk id="153"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56"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61" creationId="{00000000-0000-0000-0000-000000000000}"/>
          </ac:cxnSpMkLst>
        </pc:cxnChg>
      </pc:sldChg>
      <pc:sldChg chg="del">
        <pc:chgData name="Faruk Abdullah" userId="e52374dd587ef96a" providerId="LiveId" clId="{14C8F48A-4762-4E6F-A7D9-5442E0A71FEF}" dt="2023-02-03T19:09:31.439" v="5" actId="47"/>
        <pc:sldMkLst>
          <pc:docMk/>
          <pc:sldMk cId="2040664578" sldId="428"/>
        </pc:sldMkLst>
      </pc:sldChg>
      <pc:sldChg chg="delSp add del mod">
        <pc:chgData name="Faruk Abdullah" userId="e52374dd587ef96a" providerId="LiveId" clId="{14C8F48A-4762-4E6F-A7D9-5442E0A71FEF}" dt="2023-02-03T19:25:08.904" v="147" actId="47"/>
        <pc:sldMkLst>
          <pc:docMk/>
          <pc:sldMk cId="2932864333" sldId="428"/>
        </pc:sldMkLst>
        <pc:spChg chg="del">
          <ac:chgData name="Faruk Abdullah" userId="e52374dd587ef96a" providerId="LiveId" clId="{14C8F48A-4762-4E6F-A7D9-5442E0A71FEF}" dt="2023-02-03T19:23:38.021" v="137" actId="21"/>
          <ac:spMkLst>
            <pc:docMk/>
            <pc:sldMk cId="2932864333" sldId="428"/>
            <ac:spMk id="38" creationId="{5FB3EE94-D66A-4ED8-BA66-FDA665721B30}"/>
          </ac:spMkLst>
        </pc:spChg>
        <pc:spChg chg="del">
          <ac:chgData name="Faruk Abdullah" userId="e52374dd587ef96a" providerId="LiveId" clId="{14C8F48A-4762-4E6F-A7D9-5442E0A71FEF}" dt="2023-02-03T19:23:38.021" v="137" actId="21"/>
          <ac:spMkLst>
            <pc:docMk/>
            <pc:sldMk cId="2932864333" sldId="428"/>
            <ac:spMk id="39" creationId="{8AFF584B-6233-4C64-B37F-037B0731025B}"/>
          </ac:spMkLst>
        </pc:spChg>
        <pc:spChg chg="del">
          <ac:chgData name="Faruk Abdullah" userId="e52374dd587ef96a" providerId="LiveId" clId="{14C8F48A-4762-4E6F-A7D9-5442E0A71FEF}" dt="2023-02-03T19:23:38.021" v="137" actId="21"/>
          <ac:spMkLst>
            <pc:docMk/>
            <pc:sldMk cId="2932864333" sldId="428"/>
            <ac:spMk id="41" creationId="{F244D1C1-3A3D-4E80-B032-BBE0202FB3F3}"/>
          </ac:spMkLst>
        </pc:spChg>
        <pc:spChg chg="del">
          <ac:chgData name="Faruk Abdullah" userId="e52374dd587ef96a" providerId="LiveId" clId="{14C8F48A-4762-4E6F-A7D9-5442E0A71FEF}" dt="2023-02-03T19:23:38.021" v="137" actId="21"/>
          <ac:spMkLst>
            <pc:docMk/>
            <pc:sldMk cId="2932864333" sldId="428"/>
            <ac:spMk id="107" creationId="{F1C385CD-1084-4A5B-B9AC-07E37BDC8820}"/>
          </ac:spMkLst>
        </pc:spChg>
        <pc:spChg chg="del">
          <ac:chgData name="Faruk Abdullah" userId="e52374dd587ef96a" providerId="LiveId" clId="{14C8F48A-4762-4E6F-A7D9-5442E0A71FEF}" dt="2023-02-03T19:23:38.021" v="137" actId="21"/>
          <ac:spMkLst>
            <pc:docMk/>
            <pc:sldMk cId="2932864333" sldId="428"/>
            <ac:spMk id="108" creationId="{FA19D761-82A1-4E37-A45A-38A68F8488C3}"/>
          </ac:spMkLst>
        </pc:spChg>
        <pc:spChg chg="del">
          <ac:chgData name="Faruk Abdullah" userId="e52374dd587ef96a" providerId="LiveId" clId="{14C8F48A-4762-4E6F-A7D9-5442E0A71FEF}" dt="2023-02-03T19:23:38.021" v="137" actId="21"/>
          <ac:spMkLst>
            <pc:docMk/>
            <pc:sldMk cId="2932864333" sldId="428"/>
            <ac:spMk id="109" creationId="{EFE835D2-CE67-42E0-9D9A-981462FA0B54}"/>
          </ac:spMkLst>
        </pc:spChg>
        <pc:spChg chg="del">
          <ac:chgData name="Faruk Abdullah" userId="e52374dd587ef96a" providerId="LiveId" clId="{14C8F48A-4762-4E6F-A7D9-5442E0A71FEF}" dt="2023-02-03T19:23:38.021" v="137" actId="21"/>
          <ac:spMkLst>
            <pc:docMk/>
            <pc:sldMk cId="2932864333" sldId="428"/>
            <ac:spMk id="110" creationId="{A2161517-0A59-4125-AB08-7AA959E45845}"/>
          </ac:spMkLst>
        </pc:spChg>
        <pc:spChg chg="del">
          <ac:chgData name="Faruk Abdullah" userId="e52374dd587ef96a" providerId="LiveId" clId="{14C8F48A-4762-4E6F-A7D9-5442E0A71FEF}" dt="2023-02-03T19:23:38.021" v="137" actId="21"/>
          <ac:spMkLst>
            <pc:docMk/>
            <pc:sldMk cId="2932864333" sldId="428"/>
            <ac:spMk id="111" creationId="{C6958002-4A5B-4DAB-9886-865D9F6E5E1C}"/>
          </ac:spMkLst>
        </pc:spChg>
        <pc:spChg chg="del">
          <ac:chgData name="Faruk Abdullah" userId="e52374dd587ef96a" providerId="LiveId" clId="{14C8F48A-4762-4E6F-A7D9-5442E0A71FEF}" dt="2023-02-03T19:23:38.021" v="137" actId="21"/>
          <ac:spMkLst>
            <pc:docMk/>
            <pc:sldMk cId="2932864333" sldId="428"/>
            <ac:spMk id="121" creationId="{BC293CAB-57F9-4851-8B76-ECE6CF277E82}"/>
          </ac:spMkLst>
        </pc:spChg>
        <pc:grpChg chg="del">
          <ac:chgData name="Faruk Abdullah" userId="e52374dd587ef96a" providerId="LiveId" clId="{14C8F48A-4762-4E6F-A7D9-5442E0A71FEF}" dt="2023-02-03T19:23:38.021" v="137" actId="21"/>
          <ac:grpSpMkLst>
            <pc:docMk/>
            <pc:sldMk cId="2932864333" sldId="428"/>
            <ac:grpSpMk id="28"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95" creationId="{55D82269-CD62-418C-88E5-A74B4D8CD768}"/>
          </ac:grpSpMkLst>
        </pc:grpChg>
        <pc:grpChg chg="del">
          <ac:chgData name="Faruk Abdullah" userId="e52374dd587ef96a" providerId="LiveId" clId="{14C8F48A-4762-4E6F-A7D9-5442E0A71FEF}" dt="2023-02-03T19:23:38.021" v="137" actId="21"/>
          <ac:grpSpMkLst>
            <pc:docMk/>
            <pc:sldMk cId="2932864333" sldId="428"/>
            <ac:grpSpMk id="99" creationId="{E9B3D00A-5C17-4BA0-8A27-D5921AA17FFA}"/>
          </ac:grpSpMkLst>
        </pc:grpChg>
        <pc:grpChg chg="del">
          <ac:chgData name="Faruk Abdullah" userId="e52374dd587ef96a" providerId="LiveId" clId="{14C8F48A-4762-4E6F-A7D9-5442E0A71FEF}" dt="2023-02-03T19:23:38.021" v="137" actId="21"/>
          <ac:grpSpMkLst>
            <pc:docMk/>
            <pc:sldMk cId="2932864333" sldId="428"/>
            <ac:grpSpMk id="103" creationId="{BD3A6179-1D6F-4AB6-9E63-BDA0F8C48BF1}"/>
          </ac:grpSpMkLst>
        </pc:grpChg>
        <pc:grpChg chg="del">
          <ac:chgData name="Faruk Abdullah" userId="e52374dd587ef96a" providerId="LiveId" clId="{14C8F48A-4762-4E6F-A7D9-5442E0A71FEF}" dt="2023-02-03T19:23:38.021" v="137" actId="21"/>
          <ac:grpSpMkLst>
            <pc:docMk/>
            <pc:sldMk cId="2932864333" sldId="428"/>
            <ac:grpSpMk id="139"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62"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78" creationId="{00000000-0000-0000-0000-000000000000}"/>
          </ac:grpSpMkLst>
        </pc:grpChg>
        <pc:cxnChg chg="del">
          <ac:chgData name="Faruk Abdullah" userId="e52374dd587ef96a" providerId="LiveId" clId="{14C8F48A-4762-4E6F-A7D9-5442E0A71FEF}" dt="2023-02-03T19:23:38.021" v="137" actId="21"/>
          <ac:cxnSpMkLst>
            <pc:docMk/>
            <pc:sldMk cId="2932864333" sldId="428"/>
            <ac:cxnSpMk id="51"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93" creationId="{3CD5F01A-0E1E-49AD-9227-8ECA8BCC0E79}"/>
          </ac:cxnSpMkLst>
        </pc:cxnChg>
        <pc:cxnChg chg="del">
          <ac:chgData name="Faruk Abdullah" userId="e52374dd587ef96a" providerId="LiveId" clId="{14C8F48A-4762-4E6F-A7D9-5442E0A71FEF}" dt="2023-02-03T19:23:38.021" v="137" actId="21"/>
          <ac:cxnSpMkLst>
            <pc:docMk/>
            <pc:sldMk cId="2932864333" sldId="428"/>
            <ac:cxnSpMk id="94" creationId="{05B1380A-D371-40C3-A89F-E629630FC7E2}"/>
          </ac:cxnSpMkLst>
        </pc:cxnChg>
        <pc:cxnChg chg="del">
          <ac:chgData name="Faruk Abdullah" userId="e52374dd587ef96a" providerId="LiveId" clId="{14C8F48A-4762-4E6F-A7D9-5442E0A71FEF}" dt="2023-02-03T19:23:38.021" v="137" actId="21"/>
          <ac:cxnSpMkLst>
            <pc:docMk/>
            <pc:sldMk cId="2932864333" sldId="428"/>
            <ac:cxnSpMk id="153"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56"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61" creationId="{00000000-0000-0000-0000-000000000000}"/>
          </ac:cxnSpMkLst>
        </pc:cxnChg>
      </pc:sldChg>
      <pc:sldChg chg="del">
        <pc:chgData name="Faruk Abdullah" userId="e52374dd587ef96a" providerId="LiveId" clId="{14C8F48A-4762-4E6F-A7D9-5442E0A71FEF}" dt="2023-02-03T19:09:31.439" v="5" actId="47"/>
        <pc:sldMkLst>
          <pc:docMk/>
          <pc:sldMk cId="0" sldId="429"/>
        </pc:sldMkLst>
      </pc:sldChg>
      <pc:sldChg chg="delSp add del mod">
        <pc:chgData name="Faruk Abdullah" userId="e52374dd587ef96a" providerId="LiveId" clId="{14C8F48A-4762-4E6F-A7D9-5442E0A71FEF}" dt="2023-02-03T19:33:54.037" v="180" actId="47"/>
        <pc:sldMkLst>
          <pc:docMk/>
          <pc:sldMk cId="1128150383" sldId="429"/>
        </pc:sldMkLst>
        <pc:spChg chg="del">
          <ac:chgData name="Faruk Abdullah" userId="e52374dd587ef96a" providerId="LiveId" clId="{14C8F48A-4762-4E6F-A7D9-5442E0A71FEF}" dt="2023-02-03T19:32:39.043" v="172" actId="21"/>
          <ac:spMkLst>
            <pc:docMk/>
            <pc:sldMk cId="1128150383" sldId="429"/>
            <ac:spMk id="71" creationId="{F242D185-2800-4ADE-913A-58B322D93194}"/>
          </ac:spMkLst>
        </pc:spChg>
        <pc:spChg chg="del">
          <ac:chgData name="Faruk Abdullah" userId="e52374dd587ef96a" providerId="LiveId" clId="{14C8F48A-4762-4E6F-A7D9-5442E0A71FEF}" dt="2023-02-03T19:32:39.043" v="172" actId="21"/>
          <ac:spMkLst>
            <pc:docMk/>
            <pc:sldMk cId="1128150383" sldId="429"/>
            <ac:spMk id="72" creationId="{8CF680C1-84C5-45D7-BF24-F993201E92FC}"/>
          </ac:spMkLst>
        </pc:spChg>
        <pc:spChg chg="del">
          <ac:chgData name="Faruk Abdullah" userId="e52374dd587ef96a" providerId="LiveId" clId="{14C8F48A-4762-4E6F-A7D9-5442E0A71FEF}" dt="2023-02-03T19:32:39.043" v="172" actId="21"/>
          <ac:spMkLst>
            <pc:docMk/>
            <pc:sldMk cId="1128150383" sldId="429"/>
            <ac:spMk id="73" creationId="{C4B6934E-0348-4242-ABAB-0541DDF1C40E}"/>
          </ac:spMkLst>
        </pc:spChg>
        <pc:spChg chg="del">
          <ac:chgData name="Faruk Abdullah" userId="e52374dd587ef96a" providerId="LiveId" clId="{14C8F48A-4762-4E6F-A7D9-5442E0A71FEF}" dt="2023-02-03T19:32:39.043" v="172" actId="21"/>
          <ac:spMkLst>
            <pc:docMk/>
            <pc:sldMk cId="1128150383" sldId="429"/>
            <ac:spMk id="74" creationId="{E5A8E2BC-1C68-47B2-B188-6303030B51E8}"/>
          </ac:spMkLst>
        </pc:spChg>
        <pc:spChg chg="del">
          <ac:chgData name="Faruk Abdullah" userId="e52374dd587ef96a" providerId="LiveId" clId="{14C8F48A-4762-4E6F-A7D9-5442E0A71FEF}" dt="2023-02-03T19:32:39.043" v="172" actId="21"/>
          <ac:spMkLst>
            <pc:docMk/>
            <pc:sldMk cId="1128150383" sldId="429"/>
            <ac:spMk id="75" creationId="{FBCBA4F4-B4DF-4B98-B048-0F549EDB6CCE}"/>
          </ac:spMkLst>
        </pc:spChg>
        <pc:spChg chg="del">
          <ac:chgData name="Faruk Abdullah" userId="e52374dd587ef96a" providerId="LiveId" clId="{14C8F48A-4762-4E6F-A7D9-5442E0A71FEF}" dt="2023-02-03T19:32:39.043" v="172" actId="21"/>
          <ac:spMkLst>
            <pc:docMk/>
            <pc:sldMk cId="1128150383" sldId="429"/>
            <ac:spMk id="76" creationId="{873B6423-1178-4A05-AC36-45E8AEA660F9}"/>
          </ac:spMkLst>
        </pc:spChg>
        <pc:spChg chg="del">
          <ac:chgData name="Faruk Abdullah" userId="e52374dd587ef96a" providerId="LiveId" clId="{14C8F48A-4762-4E6F-A7D9-5442E0A71FEF}" dt="2023-02-03T19:32:39.043" v="172" actId="21"/>
          <ac:spMkLst>
            <pc:docMk/>
            <pc:sldMk cId="1128150383" sldId="429"/>
            <ac:spMk id="77" creationId="{6A25F442-1ACC-4B5D-A212-B4B5B87F924F}"/>
          </ac:spMkLst>
        </pc:spChg>
        <pc:spChg chg="del">
          <ac:chgData name="Faruk Abdullah" userId="e52374dd587ef96a" providerId="LiveId" clId="{14C8F48A-4762-4E6F-A7D9-5442E0A71FEF}" dt="2023-02-03T19:32:39.043" v="172" actId="21"/>
          <ac:spMkLst>
            <pc:docMk/>
            <pc:sldMk cId="1128150383" sldId="429"/>
            <ac:spMk id="78" creationId="{E50DB080-17B3-49F1-818B-47A5781457E2}"/>
          </ac:spMkLst>
        </pc:spChg>
        <pc:spChg chg="del">
          <ac:chgData name="Faruk Abdullah" userId="e52374dd587ef96a" providerId="LiveId" clId="{14C8F48A-4762-4E6F-A7D9-5442E0A71FEF}" dt="2023-02-03T19:32:39.043" v="172" actId="21"/>
          <ac:spMkLst>
            <pc:docMk/>
            <pc:sldMk cId="1128150383" sldId="429"/>
            <ac:spMk id="79" creationId="{44C51021-C897-4F00-BE6F-9CB92A867389}"/>
          </ac:spMkLst>
        </pc:spChg>
        <pc:spChg chg="del">
          <ac:chgData name="Faruk Abdullah" userId="e52374dd587ef96a" providerId="LiveId" clId="{14C8F48A-4762-4E6F-A7D9-5442E0A71FEF}" dt="2023-02-03T19:32:39.043" v="172" actId="21"/>
          <ac:spMkLst>
            <pc:docMk/>
            <pc:sldMk cId="1128150383" sldId="429"/>
            <ac:spMk id="80" creationId="{7F54719C-9235-401A-929A-DB15DDE231DF}"/>
          </ac:spMkLst>
        </pc:spChg>
        <pc:spChg chg="del">
          <ac:chgData name="Faruk Abdullah" userId="e52374dd587ef96a" providerId="LiveId" clId="{14C8F48A-4762-4E6F-A7D9-5442E0A71FEF}" dt="2023-02-03T19:32:39.043" v="172" actId="21"/>
          <ac:spMkLst>
            <pc:docMk/>
            <pc:sldMk cId="1128150383" sldId="429"/>
            <ac:spMk id="82" creationId="{BF10F011-7B71-4C0A-A378-79F92D804831}"/>
          </ac:spMkLst>
        </pc:spChg>
        <pc:spChg chg="del">
          <ac:chgData name="Faruk Abdullah" userId="e52374dd587ef96a" providerId="LiveId" clId="{14C8F48A-4762-4E6F-A7D9-5442E0A71FEF}" dt="2023-02-03T19:32:39.043" v="172" actId="21"/>
          <ac:spMkLst>
            <pc:docMk/>
            <pc:sldMk cId="1128150383" sldId="429"/>
            <ac:spMk id="107" creationId="{F1C385CD-1084-4A5B-B9AC-07E37BDC8820}"/>
          </ac:spMkLst>
        </pc:spChg>
        <pc:spChg chg="del">
          <ac:chgData name="Faruk Abdullah" userId="e52374dd587ef96a" providerId="LiveId" clId="{14C8F48A-4762-4E6F-A7D9-5442E0A71FEF}" dt="2023-02-03T19:32:39.043" v="172" actId="21"/>
          <ac:spMkLst>
            <pc:docMk/>
            <pc:sldMk cId="1128150383" sldId="429"/>
            <ac:spMk id="108" creationId="{FA19D761-82A1-4E37-A45A-38A68F8488C3}"/>
          </ac:spMkLst>
        </pc:spChg>
        <pc:spChg chg="del">
          <ac:chgData name="Faruk Abdullah" userId="e52374dd587ef96a" providerId="LiveId" clId="{14C8F48A-4762-4E6F-A7D9-5442E0A71FEF}" dt="2023-02-03T19:32:39.043" v="172" actId="21"/>
          <ac:spMkLst>
            <pc:docMk/>
            <pc:sldMk cId="1128150383" sldId="429"/>
            <ac:spMk id="109" creationId="{EFE835D2-CE67-42E0-9D9A-981462FA0B54}"/>
          </ac:spMkLst>
        </pc:spChg>
        <pc:spChg chg="del">
          <ac:chgData name="Faruk Abdullah" userId="e52374dd587ef96a" providerId="LiveId" clId="{14C8F48A-4762-4E6F-A7D9-5442E0A71FEF}" dt="2023-02-03T19:32:39.043" v="172" actId="21"/>
          <ac:spMkLst>
            <pc:docMk/>
            <pc:sldMk cId="1128150383" sldId="429"/>
            <ac:spMk id="110" creationId="{A2161517-0A59-4125-AB08-7AA959E45845}"/>
          </ac:spMkLst>
        </pc:spChg>
        <pc:spChg chg="del">
          <ac:chgData name="Faruk Abdullah" userId="e52374dd587ef96a" providerId="LiveId" clId="{14C8F48A-4762-4E6F-A7D9-5442E0A71FEF}" dt="2023-02-03T19:32:39.043" v="172" actId="21"/>
          <ac:spMkLst>
            <pc:docMk/>
            <pc:sldMk cId="1128150383" sldId="429"/>
            <ac:spMk id="111" creationId="{C6958002-4A5B-4DAB-9886-865D9F6E5E1C}"/>
          </ac:spMkLst>
        </pc:spChg>
        <pc:grpChg chg="del">
          <ac:chgData name="Faruk Abdullah" userId="e52374dd587ef96a" providerId="LiveId" clId="{14C8F48A-4762-4E6F-A7D9-5442E0A71FEF}" dt="2023-02-03T19:32:39.043" v="172" actId="21"/>
          <ac:grpSpMkLst>
            <pc:docMk/>
            <pc:sldMk cId="1128150383" sldId="429"/>
            <ac:grpSpMk id="28"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42" creationId="{2D8532E6-F032-4492-9FD3-5CB2A86334CF}"/>
          </ac:grpSpMkLst>
        </pc:grpChg>
        <pc:grpChg chg="del">
          <ac:chgData name="Faruk Abdullah" userId="e52374dd587ef96a" providerId="LiveId" clId="{14C8F48A-4762-4E6F-A7D9-5442E0A71FEF}" dt="2023-02-03T19:32:39.043" v="172" actId="21"/>
          <ac:grpSpMkLst>
            <pc:docMk/>
            <pc:sldMk cId="1128150383" sldId="429"/>
            <ac:grpSpMk id="45" creationId="{B9397775-E535-481C-81F0-EA96FEF57132}"/>
          </ac:grpSpMkLst>
        </pc:grpChg>
        <pc:grpChg chg="del">
          <ac:chgData name="Faruk Abdullah" userId="e52374dd587ef96a" providerId="LiveId" clId="{14C8F48A-4762-4E6F-A7D9-5442E0A71FEF}" dt="2023-02-03T19:32:39.043" v="172" actId="21"/>
          <ac:grpSpMkLst>
            <pc:docMk/>
            <pc:sldMk cId="1128150383" sldId="429"/>
            <ac:grpSpMk id="48" creationId="{6DE24464-419C-4CC1-8A25-45266D8972BA}"/>
          </ac:grpSpMkLst>
        </pc:grpChg>
        <pc:grpChg chg="del">
          <ac:chgData name="Faruk Abdullah" userId="e52374dd587ef96a" providerId="LiveId" clId="{14C8F48A-4762-4E6F-A7D9-5442E0A71FEF}" dt="2023-02-03T19:32:39.043" v="172" actId="21"/>
          <ac:grpSpMkLst>
            <pc:docMk/>
            <pc:sldMk cId="1128150383" sldId="429"/>
            <ac:grpSpMk id="52" creationId="{4B5FE7C4-ADC8-4305-AC98-E504C1D5CCEE}"/>
          </ac:grpSpMkLst>
        </pc:grpChg>
        <pc:grpChg chg="del">
          <ac:chgData name="Faruk Abdullah" userId="e52374dd587ef96a" providerId="LiveId" clId="{14C8F48A-4762-4E6F-A7D9-5442E0A71FEF}" dt="2023-02-03T19:32:39.043" v="172" actId="21"/>
          <ac:grpSpMkLst>
            <pc:docMk/>
            <pc:sldMk cId="1128150383" sldId="429"/>
            <ac:grpSpMk id="59" creationId="{1BEEF3AA-3507-4ED9-86CD-E5DF89142AF9}"/>
          </ac:grpSpMkLst>
        </pc:grpChg>
        <pc:grpChg chg="del">
          <ac:chgData name="Faruk Abdullah" userId="e52374dd587ef96a" providerId="LiveId" clId="{14C8F48A-4762-4E6F-A7D9-5442E0A71FEF}" dt="2023-02-03T19:32:39.043" v="172" actId="21"/>
          <ac:grpSpMkLst>
            <pc:docMk/>
            <pc:sldMk cId="1128150383" sldId="429"/>
            <ac:grpSpMk id="62" creationId="{9E1C74BC-C936-406E-B442-E5B40413FB00}"/>
          </ac:grpSpMkLst>
        </pc:grpChg>
        <pc:grpChg chg="del">
          <ac:chgData name="Faruk Abdullah" userId="e52374dd587ef96a" providerId="LiveId" clId="{14C8F48A-4762-4E6F-A7D9-5442E0A71FEF}" dt="2023-02-03T19:32:39.043" v="172" actId="21"/>
          <ac:grpSpMkLst>
            <pc:docMk/>
            <pc:sldMk cId="1128150383" sldId="429"/>
            <ac:grpSpMk id="65" creationId="{5D4C523E-0D56-4116-9FA4-775EF976F5B5}"/>
          </ac:grpSpMkLst>
        </pc:grpChg>
        <pc:grpChg chg="del">
          <ac:chgData name="Faruk Abdullah" userId="e52374dd587ef96a" providerId="LiveId" clId="{14C8F48A-4762-4E6F-A7D9-5442E0A71FEF}" dt="2023-02-03T19:32:39.043" v="172" actId="21"/>
          <ac:grpSpMkLst>
            <pc:docMk/>
            <pc:sldMk cId="1128150383" sldId="429"/>
            <ac:grpSpMk id="68" creationId="{62A60739-D2BF-40EC-9D70-C04342AF759C}"/>
          </ac:grpSpMkLst>
        </pc:grpChg>
        <pc:grpChg chg="del">
          <ac:chgData name="Faruk Abdullah" userId="e52374dd587ef96a" providerId="LiveId" clId="{14C8F48A-4762-4E6F-A7D9-5442E0A71FEF}" dt="2023-02-03T19:32:39.043" v="172" actId="21"/>
          <ac:grpSpMkLst>
            <pc:docMk/>
            <pc:sldMk cId="1128150383" sldId="429"/>
            <ac:grpSpMk id="95" creationId="{55D82269-CD62-418C-88E5-A74B4D8CD768}"/>
          </ac:grpSpMkLst>
        </pc:grpChg>
        <pc:grpChg chg="del">
          <ac:chgData name="Faruk Abdullah" userId="e52374dd587ef96a" providerId="LiveId" clId="{14C8F48A-4762-4E6F-A7D9-5442E0A71FEF}" dt="2023-02-03T19:32:39.043" v="172" actId="21"/>
          <ac:grpSpMkLst>
            <pc:docMk/>
            <pc:sldMk cId="1128150383" sldId="429"/>
            <ac:grpSpMk id="99" creationId="{E9B3D00A-5C17-4BA0-8A27-D5921AA17FFA}"/>
          </ac:grpSpMkLst>
        </pc:grpChg>
        <pc:grpChg chg="del">
          <ac:chgData name="Faruk Abdullah" userId="e52374dd587ef96a" providerId="LiveId" clId="{14C8F48A-4762-4E6F-A7D9-5442E0A71FEF}" dt="2023-02-03T19:32:39.043" v="172" actId="21"/>
          <ac:grpSpMkLst>
            <pc:docMk/>
            <pc:sldMk cId="1128150383" sldId="429"/>
            <ac:grpSpMk id="103" creationId="{BD3A6179-1D6F-4AB6-9E63-BDA0F8C48BF1}"/>
          </ac:grpSpMkLst>
        </pc:grpChg>
        <pc:grpChg chg="del">
          <ac:chgData name="Faruk Abdullah" userId="e52374dd587ef96a" providerId="LiveId" clId="{14C8F48A-4762-4E6F-A7D9-5442E0A71FEF}" dt="2023-02-03T19:32:39.043" v="172" actId="21"/>
          <ac:grpSpMkLst>
            <pc:docMk/>
            <pc:sldMk cId="1128150383" sldId="429"/>
            <ac:grpSpMk id="139"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62"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78" creationId="{00000000-0000-0000-0000-000000000000}"/>
          </ac:grpSpMkLst>
        </pc:grpChg>
        <pc:cxnChg chg="del">
          <ac:chgData name="Faruk Abdullah" userId="e52374dd587ef96a" providerId="LiveId" clId="{14C8F48A-4762-4E6F-A7D9-5442E0A71FEF}" dt="2023-02-03T19:32:39.043" v="172" actId="21"/>
          <ac:cxnSpMkLst>
            <pc:docMk/>
            <pc:sldMk cId="1128150383" sldId="429"/>
            <ac:cxnSpMk id="38" creationId="{8A438749-1340-4F4C-9A7C-F7250B01875D}"/>
          </ac:cxnSpMkLst>
        </pc:cxnChg>
        <pc:cxnChg chg="del">
          <ac:chgData name="Faruk Abdullah" userId="e52374dd587ef96a" providerId="LiveId" clId="{14C8F48A-4762-4E6F-A7D9-5442E0A71FEF}" dt="2023-02-03T19:32:39.043" v="172" actId="21"/>
          <ac:cxnSpMkLst>
            <pc:docMk/>
            <pc:sldMk cId="1128150383" sldId="429"/>
            <ac:cxnSpMk id="39" creationId="{74713C5D-DA42-467D-87F7-3B218BCB42C6}"/>
          </ac:cxnSpMkLst>
        </pc:cxnChg>
        <pc:cxnChg chg="del">
          <ac:chgData name="Faruk Abdullah" userId="e52374dd587ef96a" providerId="LiveId" clId="{14C8F48A-4762-4E6F-A7D9-5442E0A71FEF}" dt="2023-02-03T19:32:39.043" v="172" actId="21"/>
          <ac:cxnSpMkLst>
            <pc:docMk/>
            <pc:sldMk cId="1128150383" sldId="429"/>
            <ac:cxnSpMk id="40" creationId="{2B46B8C4-1E91-4B7E-8997-A08A68AF52CC}"/>
          </ac:cxnSpMkLst>
        </pc:cxnChg>
        <pc:cxnChg chg="del">
          <ac:chgData name="Faruk Abdullah" userId="e52374dd587ef96a" providerId="LiveId" clId="{14C8F48A-4762-4E6F-A7D9-5442E0A71FEF}" dt="2023-02-03T19:32:39.043" v="172" actId="21"/>
          <ac:cxnSpMkLst>
            <pc:docMk/>
            <pc:sldMk cId="1128150383" sldId="429"/>
            <ac:cxnSpMk id="41" creationId="{8AF43A91-8323-457E-A57D-EC1B440986BF}"/>
          </ac:cxnSpMkLst>
        </pc:cxnChg>
        <pc:cxnChg chg="del">
          <ac:chgData name="Faruk Abdullah" userId="e52374dd587ef96a" providerId="LiveId" clId="{14C8F48A-4762-4E6F-A7D9-5442E0A71FEF}" dt="2023-02-03T19:32:39.043" v="172" actId="21"/>
          <ac:cxnSpMkLst>
            <pc:docMk/>
            <pc:sldMk cId="1128150383" sldId="429"/>
            <ac:cxnSpMk id="51"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55" creationId="{8F92798F-72A2-4F6F-B87E-AE922A3DE175}"/>
          </ac:cxnSpMkLst>
        </pc:cxnChg>
        <pc:cxnChg chg="del">
          <ac:chgData name="Faruk Abdullah" userId="e52374dd587ef96a" providerId="LiveId" clId="{14C8F48A-4762-4E6F-A7D9-5442E0A71FEF}" dt="2023-02-03T19:32:39.043" v="172" actId="21"/>
          <ac:cxnSpMkLst>
            <pc:docMk/>
            <pc:sldMk cId="1128150383" sldId="429"/>
            <ac:cxnSpMk id="56" creationId="{91065868-E11C-4C25-AFDC-7F37CE39088B}"/>
          </ac:cxnSpMkLst>
        </pc:cxnChg>
        <pc:cxnChg chg="del">
          <ac:chgData name="Faruk Abdullah" userId="e52374dd587ef96a" providerId="LiveId" clId="{14C8F48A-4762-4E6F-A7D9-5442E0A71FEF}" dt="2023-02-03T19:32:39.043" v="172" actId="21"/>
          <ac:cxnSpMkLst>
            <pc:docMk/>
            <pc:sldMk cId="1128150383" sldId="429"/>
            <ac:cxnSpMk id="57" creationId="{504C6E4A-4F77-4BAD-9EBF-52AA6F074810}"/>
          </ac:cxnSpMkLst>
        </pc:cxnChg>
        <pc:cxnChg chg="del">
          <ac:chgData name="Faruk Abdullah" userId="e52374dd587ef96a" providerId="LiveId" clId="{14C8F48A-4762-4E6F-A7D9-5442E0A71FEF}" dt="2023-02-03T19:32:39.043" v="172" actId="21"/>
          <ac:cxnSpMkLst>
            <pc:docMk/>
            <pc:sldMk cId="1128150383" sldId="429"/>
            <ac:cxnSpMk id="58" creationId="{AF5ECCA6-4C58-4C23-B8FF-7177477091E7}"/>
          </ac:cxnSpMkLst>
        </pc:cxnChg>
        <pc:cxnChg chg="del">
          <ac:chgData name="Faruk Abdullah" userId="e52374dd587ef96a" providerId="LiveId" clId="{14C8F48A-4762-4E6F-A7D9-5442E0A71FEF}" dt="2023-02-03T19:32:39.043" v="172" actId="21"/>
          <ac:cxnSpMkLst>
            <pc:docMk/>
            <pc:sldMk cId="1128150383" sldId="429"/>
            <ac:cxnSpMk id="93" creationId="{3CD5F01A-0E1E-49AD-9227-8ECA8BCC0E79}"/>
          </ac:cxnSpMkLst>
        </pc:cxnChg>
        <pc:cxnChg chg="del">
          <ac:chgData name="Faruk Abdullah" userId="e52374dd587ef96a" providerId="LiveId" clId="{14C8F48A-4762-4E6F-A7D9-5442E0A71FEF}" dt="2023-02-03T19:32:39.043" v="172" actId="21"/>
          <ac:cxnSpMkLst>
            <pc:docMk/>
            <pc:sldMk cId="1128150383" sldId="429"/>
            <ac:cxnSpMk id="94" creationId="{05B1380A-D371-40C3-A89F-E629630FC7E2}"/>
          </ac:cxnSpMkLst>
        </pc:cxnChg>
        <pc:cxnChg chg="del">
          <ac:chgData name="Faruk Abdullah" userId="e52374dd587ef96a" providerId="LiveId" clId="{14C8F48A-4762-4E6F-A7D9-5442E0A71FEF}" dt="2023-02-03T19:32:39.043" v="172" actId="21"/>
          <ac:cxnSpMkLst>
            <pc:docMk/>
            <pc:sldMk cId="1128150383" sldId="429"/>
            <ac:cxnSpMk id="153"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56"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61" creationId="{00000000-0000-0000-0000-000000000000}"/>
          </ac:cxnSpMkLst>
        </pc:cxnChg>
      </pc:sldChg>
      <pc:sldChg chg="delSp modSp add del mod">
        <pc:chgData name="Faruk Abdullah" userId="e52374dd587ef96a" providerId="LiveId" clId="{14C8F48A-4762-4E6F-A7D9-5442E0A71FEF}" dt="2023-02-03T19:38:43.032" v="201" actId="47"/>
        <pc:sldMkLst>
          <pc:docMk/>
          <pc:sldMk cId="851150177" sldId="430"/>
        </pc:sldMkLst>
        <pc:spChg chg="del">
          <ac:chgData name="Faruk Abdullah" userId="e52374dd587ef96a" providerId="LiveId" clId="{14C8F48A-4762-4E6F-A7D9-5442E0A71FEF}" dt="2023-02-03T19:35:58.557" v="191" actId="21"/>
          <ac:spMkLst>
            <pc:docMk/>
            <pc:sldMk cId="851150177" sldId="430"/>
            <ac:spMk id="71" creationId="{F242D185-2800-4ADE-913A-58B322D93194}"/>
          </ac:spMkLst>
        </pc:spChg>
        <pc:spChg chg="del">
          <ac:chgData name="Faruk Abdullah" userId="e52374dd587ef96a" providerId="LiveId" clId="{14C8F48A-4762-4E6F-A7D9-5442E0A71FEF}" dt="2023-02-03T19:35:58.557" v="191" actId="21"/>
          <ac:spMkLst>
            <pc:docMk/>
            <pc:sldMk cId="851150177" sldId="430"/>
            <ac:spMk id="72" creationId="{8CF680C1-84C5-45D7-BF24-F993201E92FC}"/>
          </ac:spMkLst>
        </pc:spChg>
        <pc:spChg chg="del">
          <ac:chgData name="Faruk Abdullah" userId="e52374dd587ef96a" providerId="LiveId" clId="{14C8F48A-4762-4E6F-A7D9-5442E0A71FEF}" dt="2023-02-03T19:35:58.557" v="191" actId="21"/>
          <ac:spMkLst>
            <pc:docMk/>
            <pc:sldMk cId="851150177" sldId="430"/>
            <ac:spMk id="73" creationId="{C4B6934E-0348-4242-ABAB-0541DDF1C40E}"/>
          </ac:spMkLst>
        </pc:spChg>
        <pc:spChg chg="del">
          <ac:chgData name="Faruk Abdullah" userId="e52374dd587ef96a" providerId="LiveId" clId="{14C8F48A-4762-4E6F-A7D9-5442E0A71FEF}" dt="2023-02-03T19:35:58.557" v="191" actId="21"/>
          <ac:spMkLst>
            <pc:docMk/>
            <pc:sldMk cId="851150177" sldId="430"/>
            <ac:spMk id="74" creationId="{E5A8E2BC-1C68-47B2-B188-6303030B51E8}"/>
          </ac:spMkLst>
        </pc:spChg>
        <pc:spChg chg="del">
          <ac:chgData name="Faruk Abdullah" userId="e52374dd587ef96a" providerId="LiveId" clId="{14C8F48A-4762-4E6F-A7D9-5442E0A71FEF}" dt="2023-02-03T19:35:58.557" v="191" actId="21"/>
          <ac:spMkLst>
            <pc:docMk/>
            <pc:sldMk cId="851150177" sldId="430"/>
            <ac:spMk id="75" creationId="{FBCBA4F4-B4DF-4B98-B048-0F549EDB6CCE}"/>
          </ac:spMkLst>
        </pc:spChg>
        <pc:spChg chg="del">
          <ac:chgData name="Faruk Abdullah" userId="e52374dd587ef96a" providerId="LiveId" clId="{14C8F48A-4762-4E6F-A7D9-5442E0A71FEF}" dt="2023-02-03T19:35:58.557" v="191" actId="21"/>
          <ac:spMkLst>
            <pc:docMk/>
            <pc:sldMk cId="851150177" sldId="430"/>
            <ac:spMk id="76" creationId="{873B6423-1178-4A05-AC36-45E8AEA660F9}"/>
          </ac:spMkLst>
        </pc:spChg>
        <pc:spChg chg="del">
          <ac:chgData name="Faruk Abdullah" userId="e52374dd587ef96a" providerId="LiveId" clId="{14C8F48A-4762-4E6F-A7D9-5442E0A71FEF}" dt="2023-02-03T19:35:58.557" v="191" actId="21"/>
          <ac:spMkLst>
            <pc:docMk/>
            <pc:sldMk cId="851150177" sldId="430"/>
            <ac:spMk id="77" creationId="{6A25F442-1ACC-4B5D-A212-B4B5B87F924F}"/>
          </ac:spMkLst>
        </pc:spChg>
        <pc:spChg chg="del">
          <ac:chgData name="Faruk Abdullah" userId="e52374dd587ef96a" providerId="LiveId" clId="{14C8F48A-4762-4E6F-A7D9-5442E0A71FEF}" dt="2023-02-03T19:35:58.557" v="191" actId="21"/>
          <ac:spMkLst>
            <pc:docMk/>
            <pc:sldMk cId="851150177" sldId="430"/>
            <ac:spMk id="78" creationId="{E50DB080-17B3-49F1-818B-47A5781457E2}"/>
          </ac:spMkLst>
        </pc:spChg>
        <pc:spChg chg="del">
          <ac:chgData name="Faruk Abdullah" userId="e52374dd587ef96a" providerId="LiveId" clId="{14C8F48A-4762-4E6F-A7D9-5442E0A71FEF}" dt="2023-02-03T19:35:58.557" v="191" actId="21"/>
          <ac:spMkLst>
            <pc:docMk/>
            <pc:sldMk cId="851150177" sldId="430"/>
            <ac:spMk id="79" creationId="{44C51021-C897-4F00-BE6F-9CB92A867389}"/>
          </ac:spMkLst>
        </pc:spChg>
        <pc:spChg chg="del">
          <ac:chgData name="Faruk Abdullah" userId="e52374dd587ef96a" providerId="LiveId" clId="{14C8F48A-4762-4E6F-A7D9-5442E0A71FEF}" dt="2023-02-03T19:35:58.557" v="191" actId="21"/>
          <ac:spMkLst>
            <pc:docMk/>
            <pc:sldMk cId="851150177" sldId="430"/>
            <ac:spMk id="80" creationId="{7F54719C-9235-401A-929A-DB15DDE231DF}"/>
          </ac:spMkLst>
        </pc:spChg>
        <pc:spChg chg="del">
          <ac:chgData name="Faruk Abdullah" userId="e52374dd587ef96a" providerId="LiveId" clId="{14C8F48A-4762-4E6F-A7D9-5442E0A71FEF}" dt="2023-02-03T19:35:58.557" v="191" actId="21"/>
          <ac:spMkLst>
            <pc:docMk/>
            <pc:sldMk cId="851150177" sldId="430"/>
            <ac:spMk id="82" creationId="{BF10F011-7B71-4C0A-A378-79F92D804831}"/>
          </ac:spMkLst>
        </pc:spChg>
        <pc:spChg chg="del">
          <ac:chgData name="Faruk Abdullah" userId="e52374dd587ef96a" providerId="LiveId" clId="{14C8F48A-4762-4E6F-A7D9-5442E0A71FEF}" dt="2023-02-03T19:35:58.557" v="191" actId="21"/>
          <ac:spMkLst>
            <pc:docMk/>
            <pc:sldMk cId="851150177" sldId="430"/>
            <ac:spMk id="107" creationId="{F1C385CD-1084-4A5B-B9AC-07E37BDC8820}"/>
          </ac:spMkLst>
        </pc:spChg>
        <pc:spChg chg="del">
          <ac:chgData name="Faruk Abdullah" userId="e52374dd587ef96a" providerId="LiveId" clId="{14C8F48A-4762-4E6F-A7D9-5442E0A71FEF}" dt="2023-02-03T19:35:58.557" v="191" actId="21"/>
          <ac:spMkLst>
            <pc:docMk/>
            <pc:sldMk cId="851150177" sldId="430"/>
            <ac:spMk id="108" creationId="{FA19D761-82A1-4E37-A45A-38A68F8488C3}"/>
          </ac:spMkLst>
        </pc:spChg>
        <pc:spChg chg="del">
          <ac:chgData name="Faruk Abdullah" userId="e52374dd587ef96a" providerId="LiveId" clId="{14C8F48A-4762-4E6F-A7D9-5442E0A71FEF}" dt="2023-02-03T19:35:58.557" v="191" actId="21"/>
          <ac:spMkLst>
            <pc:docMk/>
            <pc:sldMk cId="851150177" sldId="430"/>
            <ac:spMk id="109" creationId="{EFE835D2-CE67-42E0-9D9A-981462FA0B54}"/>
          </ac:spMkLst>
        </pc:spChg>
        <pc:spChg chg="del">
          <ac:chgData name="Faruk Abdullah" userId="e52374dd587ef96a" providerId="LiveId" clId="{14C8F48A-4762-4E6F-A7D9-5442E0A71FEF}" dt="2023-02-03T19:35:58.557" v="191" actId="21"/>
          <ac:spMkLst>
            <pc:docMk/>
            <pc:sldMk cId="851150177" sldId="430"/>
            <ac:spMk id="110" creationId="{A2161517-0A59-4125-AB08-7AA959E45845}"/>
          </ac:spMkLst>
        </pc:spChg>
        <pc:spChg chg="del">
          <ac:chgData name="Faruk Abdullah" userId="e52374dd587ef96a" providerId="LiveId" clId="{14C8F48A-4762-4E6F-A7D9-5442E0A71FEF}" dt="2023-02-03T19:35:58.557" v="191" actId="21"/>
          <ac:spMkLst>
            <pc:docMk/>
            <pc:sldMk cId="851150177" sldId="430"/>
            <ac:spMk id="111" creationId="{C6958002-4A5B-4DAB-9886-865D9F6E5E1C}"/>
          </ac:spMkLst>
        </pc:spChg>
        <pc:grpChg chg="del">
          <ac:chgData name="Faruk Abdullah" userId="e52374dd587ef96a" providerId="LiveId" clId="{14C8F48A-4762-4E6F-A7D9-5442E0A71FEF}" dt="2023-02-03T19:35:58.557" v="191" actId="21"/>
          <ac:grpSpMkLst>
            <pc:docMk/>
            <pc:sldMk cId="851150177" sldId="430"/>
            <ac:grpSpMk id="28"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42" creationId="{2D8532E6-F032-4492-9FD3-5CB2A86334CF}"/>
          </ac:grpSpMkLst>
        </pc:grpChg>
        <pc:grpChg chg="del">
          <ac:chgData name="Faruk Abdullah" userId="e52374dd587ef96a" providerId="LiveId" clId="{14C8F48A-4762-4E6F-A7D9-5442E0A71FEF}" dt="2023-02-03T19:35:58.557" v="191" actId="21"/>
          <ac:grpSpMkLst>
            <pc:docMk/>
            <pc:sldMk cId="851150177" sldId="430"/>
            <ac:grpSpMk id="45" creationId="{B9397775-E535-481C-81F0-EA96FEF57132}"/>
          </ac:grpSpMkLst>
        </pc:grpChg>
        <pc:grpChg chg="del">
          <ac:chgData name="Faruk Abdullah" userId="e52374dd587ef96a" providerId="LiveId" clId="{14C8F48A-4762-4E6F-A7D9-5442E0A71FEF}" dt="2023-02-03T19:35:58.557" v="191" actId="21"/>
          <ac:grpSpMkLst>
            <pc:docMk/>
            <pc:sldMk cId="851150177" sldId="430"/>
            <ac:grpSpMk id="48" creationId="{6DE24464-419C-4CC1-8A25-45266D8972BA}"/>
          </ac:grpSpMkLst>
        </pc:grpChg>
        <pc:grpChg chg="del">
          <ac:chgData name="Faruk Abdullah" userId="e52374dd587ef96a" providerId="LiveId" clId="{14C8F48A-4762-4E6F-A7D9-5442E0A71FEF}" dt="2023-02-03T19:35:58.557" v="191" actId="21"/>
          <ac:grpSpMkLst>
            <pc:docMk/>
            <pc:sldMk cId="851150177" sldId="430"/>
            <ac:grpSpMk id="52" creationId="{4B5FE7C4-ADC8-4305-AC98-E504C1D5CCEE}"/>
          </ac:grpSpMkLst>
        </pc:grpChg>
        <pc:grpChg chg="del">
          <ac:chgData name="Faruk Abdullah" userId="e52374dd587ef96a" providerId="LiveId" clId="{14C8F48A-4762-4E6F-A7D9-5442E0A71FEF}" dt="2023-02-03T19:35:58.557" v="191" actId="21"/>
          <ac:grpSpMkLst>
            <pc:docMk/>
            <pc:sldMk cId="851150177" sldId="430"/>
            <ac:grpSpMk id="59" creationId="{1BEEF3AA-3507-4ED9-86CD-E5DF89142AF9}"/>
          </ac:grpSpMkLst>
        </pc:grpChg>
        <pc:grpChg chg="del">
          <ac:chgData name="Faruk Abdullah" userId="e52374dd587ef96a" providerId="LiveId" clId="{14C8F48A-4762-4E6F-A7D9-5442E0A71FEF}" dt="2023-02-03T19:35:58.557" v="191" actId="21"/>
          <ac:grpSpMkLst>
            <pc:docMk/>
            <pc:sldMk cId="851150177" sldId="430"/>
            <ac:grpSpMk id="62" creationId="{9E1C74BC-C936-406E-B442-E5B40413FB00}"/>
          </ac:grpSpMkLst>
        </pc:grpChg>
        <pc:grpChg chg="del">
          <ac:chgData name="Faruk Abdullah" userId="e52374dd587ef96a" providerId="LiveId" clId="{14C8F48A-4762-4E6F-A7D9-5442E0A71FEF}" dt="2023-02-03T19:35:58.557" v="191" actId="21"/>
          <ac:grpSpMkLst>
            <pc:docMk/>
            <pc:sldMk cId="851150177" sldId="430"/>
            <ac:grpSpMk id="65" creationId="{5D4C523E-0D56-4116-9FA4-775EF976F5B5}"/>
          </ac:grpSpMkLst>
        </pc:grpChg>
        <pc:grpChg chg="del">
          <ac:chgData name="Faruk Abdullah" userId="e52374dd587ef96a" providerId="LiveId" clId="{14C8F48A-4762-4E6F-A7D9-5442E0A71FEF}" dt="2023-02-03T19:35:58.557" v="191" actId="21"/>
          <ac:grpSpMkLst>
            <pc:docMk/>
            <pc:sldMk cId="851150177" sldId="430"/>
            <ac:grpSpMk id="68" creationId="{62A60739-D2BF-40EC-9D70-C04342AF759C}"/>
          </ac:grpSpMkLst>
        </pc:grpChg>
        <pc:grpChg chg="del">
          <ac:chgData name="Faruk Abdullah" userId="e52374dd587ef96a" providerId="LiveId" clId="{14C8F48A-4762-4E6F-A7D9-5442E0A71FEF}" dt="2023-02-03T19:35:58.557" v="191" actId="21"/>
          <ac:grpSpMkLst>
            <pc:docMk/>
            <pc:sldMk cId="851150177" sldId="430"/>
            <ac:grpSpMk id="95" creationId="{55D82269-CD62-418C-88E5-A74B4D8CD768}"/>
          </ac:grpSpMkLst>
        </pc:grpChg>
        <pc:grpChg chg="del">
          <ac:chgData name="Faruk Abdullah" userId="e52374dd587ef96a" providerId="LiveId" clId="{14C8F48A-4762-4E6F-A7D9-5442E0A71FEF}" dt="2023-02-03T19:35:58.557" v="191" actId="21"/>
          <ac:grpSpMkLst>
            <pc:docMk/>
            <pc:sldMk cId="851150177" sldId="430"/>
            <ac:grpSpMk id="99" creationId="{E9B3D00A-5C17-4BA0-8A27-D5921AA17FFA}"/>
          </ac:grpSpMkLst>
        </pc:grpChg>
        <pc:grpChg chg="del">
          <ac:chgData name="Faruk Abdullah" userId="e52374dd587ef96a" providerId="LiveId" clId="{14C8F48A-4762-4E6F-A7D9-5442E0A71FEF}" dt="2023-02-03T19:35:58.557" v="191" actId="21"/>
          <ac:grpSpMkLst>
            <pc:docMk/>
            <pc:sldMk cId="851150177" sldId="430"/>
            <ac:grpSpMk id="103" creationId="{BD3A6179-1D6F-4AB6-9E63-BDA0F8C48BF1}"/>
          </ac:grpSpMkLst>
        </pc:grpChg>
        <pc:grpChg chg="del">
          <ac:chgData name="Faruk Abdullah" userId="e52374dd587ef96a" providerId="LiveId" clId="{14C8F48A-4762-4E6F-A7D9-5442E0A71FEF}" dt="2023-02-03T19:35:58.557" v="191" actId="21"/>
          <ac:grpSpMkLst>
            <pc:docMk/>
            <pc:sldMk cId="851150177" sldId="430"/>
            <ac:grpSpMk id="139"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62"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78" creationId="{00000000-0000-0000-0000-000000000000}"/>
          </ac:grpSpMkLst>
        </pc:grpChg>
        <pc:cxnChg chg="del mod">
          <ac:chgData name="Faruk Abdullah" userId="e52374dd587ef96a" providerId="LiveId" clId="{14C8F48A-4762-4E6F-A7D9-5442E0A71FEF}" dt="2023-02-03T19:35:58.557" v="191" actId="21"/>
          <ac:cxnSpMkLst>
            <pc:docMk/>
            <pc:sldMk cId="851150177" sldId="430"/>
            <ac:cxnSpMk id="38" creationId="{8A438749-1340-4F4C-9A7C-F7250B01875D}"/>
          </ac:cxnSpMkLst>
        </pc:cxnChg>
        <pc:cxnChg chg="del mod">
          <ac:chgData name="Faruk Abdullah" userId="e52374dd587ef96a" providerId="LiveId" clId="{14C8F48A-4762-4E6F-A7D9-5442E0A71FEF}" dt="2023-02-03T19:35:58.557" v="191" actId="21"/>
          <ac:cxnSpMkLst>
            <pc:docMk/>
            <pc:sldMk cId="851150177" sldId="430"/>
            <ac:cxnSpMk id="39" creationId="{74713C5D-DA42-467D-87F7-3B218BCB42C6}"/>
          </ac:cxnSpMkLst>
        </pc:cxnChg>
        <pc:cxnChg chg="del mod">
          <ac:chgData name="Faruk Abdullah" userId="e52374dd587ef96a" providerId="LiveId" clId="{14C8F48A-4762-4E6F-A7D9-5442E0A71FEF}" dt="2023-02-03T19:35:58.557" v="191" actId="21"/>
          <ac:cxnSpMkLst>
            <pc:docMk/>
            <pc:sldMk cId="851150177" sldId="430"/>
            <ac:cxnSpMk id="40" creationId="{2B46B8C4-1E91-4B7E-8997-A08A68AF52CC}"/>
          </ac:cxnSpMkLst>
        </pc:cxnChg>
        <pc:cxnChg chg="del">
          <ac:chgData name="Faruk Abdullah" userId="e52374dd587ef96a" providerId="LiveId" clId="{14C8F48A-4762-4E6F-A7D9-5442E0A71FEF}" dt="2023-02-03T19:35:58.557" v="191" actId="21"/>
          <ac:cxnSpMkLst>
            <pc:docMk/>
            <pc:sldMk cId="851150177" sldId="430"/>
            <ac:cxnSpMk id="41" creationId="{8AF43A91-8323-457E-A57D-EC1B440986BF}"/>
          </ac:cxnSpMkLst>
        </pc:cxnChg>
        <pc:cxnChg chg="del">
          <ac:chgData name="Faruk Abdullah" userId="e52374dd587ef96a" providerId="LiveId" clId="{14C8F48A-4762-4E6F-A7D9-5442E0A71FEF}" dt="2023-02-03T19:35:58.557" v="191" actId="21"/>
          <ac:cxnSpMkLst>
            <pc:docMk/>
            <pc:sldMk cId="851150177" sldId="430"/>
            <ac:cxnSpMk id="51" creationId="{00000000-0000-0000-0000-000000000000}"/>
          </ac:cxnSpMkLst>
        </pc:cxnChg>
        <pc:cxnChg chg="del mod">
          <ac:chgData name="Faruk Abdullah" userId="e52374dd587ef96a" providerId="LiveId" clId="{14C8F48A-4762-4E6F-A7D9-5442E0A71FEF}" dt="2023-02-03T19:35:58.557" v="191" actId="21"/>
          <ac:cxnSpMkLst>
            <pc:docMk/>
            <pc:sldMk cId="851150177" sldId="430"/>
            <ac:cxnSpMk id="55" creationId="{8F92798F-72A2-4F6F-B87E-AE922A3DE175}"/>
          </ac:cxnSpMkLst>
        </pc:cxnChg>
        <pc:cxnChg chg="del">
          <ac:chgData name="Faruk Abdullah" userId="e52374dd587ef96a" providerId="LiveId" clId="{14C8F48A-4762-4E6F-A7D9-5442E0A71FEF}" dt="2023-02-03T19:35:58.557" v="191" actId="21"/>
          <ac:cxnSpMkLst>
            <pc:docMk/>
            <pc:sldMk cId="851150177" sldId="430"/>
            <ac:cxnSpMk id="56" creationId="{91065868-E11C-4C25-AFDC-7F37CE39088B}"/>
          </ac:cxnSpMkLst>
        </pc:cxnChg>
        <pc:cxnChg chg="del mod">
          <ac:chgData name="Faruk Abdullah" userId="e52374dd587ef96a" providerId="LiveId" clId="{14C8F48A-4762-4E6F-A7D9-5442E0A71FEF}" dt="2023-02-03T19:35:58.557" v="191" actId="21"/>
          <ac:cxnSpMkLst>
            <pc:docMk/>
            <pc:sldMk cId="851150177" sldId="430"/>
            <ac:cxnSpMk id="57" creationId="{504C6E4A-4F77-4BAD-9EBF-52AA6F074810}"/>
          </ac:cxnSpMkLst>
        </pc:cxnChg>
        <pc:cxnChg chg="del">
          <ac:chgData name="Faruk Abdullah" userId="e52374dd587ef96a" providerId="LiveId" clId="{14C8F48A-4762-4E6F-A7D9-5442E0A71FEF}" dt="2023-02-03T19:35:58.557" v="191" actId="21"/>
          <ac:cxnSpMkLst>
            <pc:docMk/>
            <pc:sldMk cId="851150177" sldId="430"/>
            <ac:cxnSpMk id="58" creationId="{AF5ECCA6-4C58-4C23-B8FF-7177477091E7}"/>
          </ac:cxnSpMkLst>
        </pc:cxnChg>
        <pc:cxnChg chg="del">
          <ac:chgData name="Faruk Abdullah" userId="e52374dd587ef96a" providerId="LiveId" clId="{14C8F48A-4762-4E6F-A7D9-5442E0A71FEF}" dt="2023-02-03T19:35:58.557" v="191" actId="21"/>
          <ac:cxnSpMkLst>
            <pc:docMk/>
            <pc:sldMk cId="851150177" sldId="430"/>
            <ac:cxnSpMk id="93" creationId="{3CD5F01A-0E1E-49AD-9227-8ECA8BCC0E79}"/>
          </ac:cxnSpMkLst>
        </pc:cxnChg>
        <pc:cxnChg chg="del">
          <ac:chgData name="Faruk Abdullah" userId="e52374dd587ef96a" providerId="LiveId" clId="{14C8F48A-4762-4E6F-A7D9-5442E0A71FEF}" dt="2023-02-03T19:35:58.557" v="191" actId="21"/>
          <ac:cxnSpMkLst>
            <pc:docMk/>
            <pc:sldMk cId="851150177" sldId="430"/>
            <ac:cxnSpMk id="94" creationId="{05B1380A-D371-40C3-A89F-E629630FC7E2}"/>
          </ac:cxnSpMkLst>
        </pc:cxnChg>
        <pc:cxnChg chg="del">
          <ac:chgData name="Faruk Abdullah" userId="e52374dd587ef96a" providerId="LiveId" clId="{14C8F48A-4762-4E6F-A7D9-5442E0A71FEF}" dt="2023-02-03T19:35:58.557" v="191" actId="21"/>
          <ac:cxnSpMkLst>
            <pc:docMk/>
            <pc:sldMk cId="851150177" sldId="430"/>
            <ac:cxnSpMk id="153"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56"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61" creationId="{00000000-0000-0000-0000-000000000000}"/>
          </ac:cxnSpMkLst>
        </pc:cxnChg>
      </pc:sldChg>
      <pc:sldChg chg="del">
        <pc:chgData name="Faruk Abdullah" userId="e52374dd587ef96a" providerId="LiveId" clId="{14C8F48A-4762-4E6F-A7D9-5442E0A71FEF}" dt="2023-02-03T19:09:02.544" v="0" actId="47"/>
        <pc:sldMkLst>
          <pc:docMk/>
          <pc:sldMk cId="2133975335" sldId="430"/>
        </pc:sldMkLst>
      </pc:sldChg>
      <pc:sldChg chg="del">
        <pc:chgData name="Faruk Abdullah" userId="e52374dd587ef96a" providerId="LiveId" clId="{14C8F48A-4762-4E6F-A7D9-5442E0A71FEF}" dt="2023-02-03T19:09:12.678" v="1" actId="47"/>
        <pc:sldMkLst>
          <pc:docMk/>
          <pc:sldMk cId="924400591" sldId="431"/>
        </pc:sldMkLst>
      </pc:sldChg>
      <pc:sldChg chg="delSp modSp add del mod">
        <pc:chgData name="Faruk Abdullah" userId="e52374dd587ef96a" providerId="LiveId" clId="{14C8F48A-4762-4E6F-A7D9-5442E0A71FEF}" dt="2023-02-03T19:43:08.023" v="241" actId="47"/>
        <pc:sldMkLst>
          <pc:docMk/>
          <pc:sldMk cId="1679879545" sldId="431"/>
        </pc:sldMkLst>
        <pc:spChg chg="del">
          <ac:chgData name="Faruk Abdullah" userId="e52374dd587ef96a" providerId="LiveId" clId="{14C8F48A-4762-4E6F-A7D9-5442E0A71FEF}" dt="2023-02-03T19:39:00.206" v="203" actId="21"/>
          <ac:spMkLst>
            <pc:docMk/>
            <pc:sldMk cId="1679879545" sldId="431"/>
            <ac:spMk id="71" creationId="{F242D185-2800-4ADE-913A-58B322D93194}"/>
          </ac:spMkLst>
        </pc:spChg>
        <pc:spChg chg="del">
          <ac:chgData name="Faruk Abdullah" userId="e52374dd587ef96a" providerId="LiveId" clId="{14C8F48A-4762-4E6F-A7D9-5442E0A71FEF}" dt="2023-02-03T19:39:00.206" v="203" actId="21"/>
          <ac:spMkLst>
            <pc:docMk/>
            <pc:sldMk cId="1679879545" sldId="431"/>
            <ac:spMk id="72" creationId="{8CF680C1-84C5-45D7-BF24-F993201E92FC}"/>
          </ac:spMkLst>
        </pc:spChg>
        <pc:spChg chg="del">
          <ac:chgData name="Faruk Abdullah" userId="e52374dd587ef96a" providerId="LiveId" clId="{14C8F48A-4762-4E6F-A7D9-5442E0A71FEF}" dt="2023-02-03T19:39:00.206" v="203" actId="21"/>
          <ac:spMkLst>
            <pc:docMk/>
            <pc:sldMk cId="1679879545" sldId="431"/>
            <ac:spMk id="73" creationId="{C4B6934E-0348-4242-ABAB-0541DDF1C40E}"/>
          </ac:spMkLst>
        </pc:spChg>
        <pc:spChg chg="del">
          <ac:chgData name="Faruk Abdullah" userId="e52374dd587ef96a" providerId="LiveId" clId="{14C8F48A-4762-4E6F-A7D9-5442E0A71FEF}" dt="2023-02-03T19:39:00.206" v="203" actId="21"/>
          <ac:spMkLst>
            <pc:docMk/>
            <pc:sldMk cId="1679879545" sldId="431"/>
            <ac:spMk id="74" creationId="{E5A8E2BC-1C68-47B2-B188-6303030B51E8}"/>
          </ac:spMkLst>
        </pc:spChg>
        <pc:spChg chg="del">
          <ac:chgData name="Faruk Abdullah" userId="e52374dd587ef96a" providerId="LiveId" clId="{14C8F48A-4762-4E6F-A7D9-5442E0A71FEF}" dt="2023-02-03T19:39:00.206" v="203" actId="21"/>
          <ac:spMkLst>
            <pc:docMk/>
            <pc:sldMk cId="1679879545" sldId="431"/>
            <ac:spMk id="75" creationId="{FBCBA4F4-B4DF-4B98-B048-0F549EDB6CCE}"/>
          </ac:spMkLst>
        </pc:spChg>
        <pc:spChg chg="del">
          <ac:chgData name="Faruk Abdullah" userId="e52374dd587ef96a" providerId="LiveId" clId="{14C8F48A-4762-4E6F-A7D9-5442E0A71FEF}" dt="2023-02-03T19:39:00.206" v="203" actId="21"/>
          <ac:spMkLst>
            <pc:docMk/>
            <pc:sldMk cId="1679879545" sldId="431"/>
            <ac:spMk id="76" creationId="{873B6423-1178-4A05-AC36-45E8AEA660F9}"/>
          </ac:spMkLst>
        </pc:spChg>
        <pc:spChg chg="del">
          <ac:chgData name="Faruk Abdullah" userId="e52374dd587ef96a" providerId="LiveId" clId="{14C8F48A-4762-4E6F-A7D9-5442E0A71FEF}" dt="2023-02-03T19:39:00.206" v="203" actId="21"/>
          <ac:spMkLst>
            <pc:docMk/>
            <pc:sldMk cId="1679879545" sldId="431"/>
            <ac:spMk id="77" creationId="{6A25F442-1ACC-4B5D-A212-B4B5B87F924F}"/>
          </ac:spMkLst>
        </pc:spChg>
        <pc:spChg chg="del">
          <ac:chgData name="Faruk Abdullah" userId="e52374dd587ef96a" providerId="LiveId" clId="{14C8F48A-4762-4E6F-A7D9-5442E0A71FEF}" dt="2023-02-03T19:39:00.206" v="203" actId="21"/>
          <ac:spMkLst>
            <pc:docMk/>
            <pc:sldMk cId="1679879545" sldId="431"/>
            <ac:spMk id="78" creationId="{E50DB080-17B3-49F1-818B-47A5781457E2}"/>
          </ac:spMkLst>
        </pc:spChg>
        <pc:spChg chg="del">
          <ac:chgData name="Faruk Abdullah" userId="e52374dd587ef96a" providerId="LiveId" clId="{14C8F48A-4762-4E6F-A7D9-5442E0A71FEF}" dt="2023-02-03T19:39:00.206" v="203" actId="21"/>
          <ac:spMkLst>
            <pc:docMk/>
            <pc:sldMk cId="1679879545" sldId="431"/>
            <ac:spMk id="79" creationId="{44C51021-C897-4F00-BE6F-9CB92A867389}"/>
          </ac:spMkLst>
        </pc:spChg>
        <pc:spChg chg="del">
          <ac:chgData name="Faruk Abdullah" userId="e52374dd587ef96a" providerId="LiveId" clId="{14C8F48A-4762-4E6F-A7D9-5442E0A71FEF}" dt="2023-02-03T19:39:00.206" v="203" actId="21"/>
          <ac:spMkLst>
            <pc:docMk/>
            <pc:sldMk cId="1679879545" sldId="431"/>
            <ac:spMk id="80" creationId="{7F54719C-9235-401A-929A-DB15DDE231DF}"/>
          </ac:spMkLst>
        </pc:spChg>
        <pc:spChg chg="del">
          <ac:chgData name="Faruk Abdullah" userId="e52374dd587ef96a" providerId="LiveId" clId="{14C8F48A-4762-4E6F-A7D9-5442E0A71FEF}" dt="2023-02-03T19:39:00.206" v="203" actId="21"/>
          <ac:spMkLst>
            <pc:docMk/>
            <pc:sldMk cId="1679879545" sldId="431"/>
            <ac:spMk id="81" creationId="{38054E8B-49BF-480E-AB84-181B7A87A406}"/>
          </ac:spMkLst>
        </pc:spChg>
        <pc:spChg chg="del">
          <ac:chgData name="Faruk Abdullah" userId="e52374dd587ef96a" providerId="LiveId" clId="{14C8F48A-4762-4E6F-A7D9-5442E0A71FEF}" dt="2023-02-03T19:39:00.206" v="203" actId="21"/>
          <ac:spMkLst>
            <pc:docMk/>
            <pc:sldMk cId="1679879545" sldId="431"/>
            <ac:spMk id="82" creationId="{BF10F011-7B71-4C0A-A378-79F92D804831}"/>
          </ac:spMkLst>
        </pc:spChg>
        <pc:spChg chg="del">
          <ac:chgData name="Faruk Abdullah" userId="e52374dd587ef96a" providerId="LiveId" clId="{14C8F48A-4762-4E6F-A7D9-5442E0A71FEF}" dt="2023-02-03T19:39:00.206" v="203" actId="21"/>
          <ac:spMkLst>
            <pc:docMk/>
            <pc:sldMk cId="1679879545" sldId="431"/>
            <ac:spMk id="83" creationId="{6D00B92F-2EA9-4168-B366-F180C465358D}"/>
          </ac:spMkLst>
        </pc:spChg>
        <pc:spChg chg="del">
          <ac:chgData name="Faruk Abdullah" userId="e52374dd587ef96a" providerId="LiveId" clId="{14C8F48A-4762-4E6F-A7D9-5442E0A71FEF}" dt="2023-02-03T19:39:00.206" v="203" actId="21"/>
          <ac:spMkLst>
            <pc:docMk/>
            <pc:sldMk cId="1679879545" sldId="431"/>
            <ac:spMk id="107" creationId="{F1C385CD-1084-4A5B-B9AC-07E37BDC8820}"/>
          </ac:spMkLst>
        </pc:spChg>
        <pc:spChg chg="del">
          <ac:chgData name="Faruk Abdullah" userId="e52374dd587ef96a" providerId="LiveId" clId="{14C8F48A-4762-4E6F-A7D9-5442E0A71FEF}" dt="2023-02-03T19:39:00.206" v="203" actId="21"/>
          <ac:spMkLst>
            <pc:docMk/>
            <pc:sldMk cId="1679879545" sldId="431"/>
            <ac:spMk id="108" creationId="{FA19D761-82A1-4E37-A45A-38A68F8488C3}"/>
          </ac:spMkLst>
        </pc:spChg>
        <pc:spChg chg="del">
          <ac:chgData name="Faruk Abdullah" userId="e52374dd587ef96a" providerId="LiveId" clId="{14C8F48A-4762-4E6F-A7D9-5442E0A71FEF}" dt="2023-02-03T19:39:00.206" v="203" actId="21"/>
          <ac:spMkLst>
            <pc:docMk/>
            <pc:sldMk cId="1679879545" sldId="431"/>
            <ac:spMk id="109" creationId="{EFE835D2-CE67-42E0-9D9A-981462FA0B54}"/>
          </ac:spMkLst>
        </pc:spChg>
        <pc:spChg chg="del">
          <ac:chgData name="Faruk Abdullah" userId="e52374dd587ef96a" providerId="LiveId" clId="{14C8F48A-4762-4E6F-A7D9-5442E0A71FEF}" dt="2023-02-03T19:39:00.206" v="203" actId="21"/>
          <ac:spMkLst>
            <pc:docMk/>
            <pc:sldMk cId="1679879545" sldId="431"/>
            <ac:spMk id="110" creationId="{A2161517-0A59-4125-AB08-7AA959E45845}"/>
          </ac:spMkLst>
        </pc:spChg>
        <pc:spChg chg="del">
          <ac:chgData name="Faruk Abdullah" userId="e52374dd587ef96a" providerId="LiveId" clId="{14C8F48A-4762-4E6F-A7D9-5442E0A71FEF}" dt="2023-02-03T19:39:00.206" v="203" actId="21"/>
          <ac:spMkLst>
            <pc:docMk/>
            <pc:sldMk cId="1679879545" sldId="431"/>
            <ac:spMk id="111" creationId="{C6958002-4A5B-4DAB-9886-865D9F6E5E1C}"/>
          </ac:spMkLst>
        </pc:spChg>
        <pc:grpChg chg="del">
          <ac:chgData name="Faruk Abdullah" userId="e52374dd587ef96a" providerId="LiveId" clId="{14C8F48A-4762-4E6F-A7D9-5442E0A71FEF}" dt="2023-02-03T19:39:00.206" v="203" actId="21"/>
          <ac:grpSpMkLst>
            <pc:docMk/>
            <pc:sldMk cId="1679879545" sldId="431"/>
            <ac:grpSpMk id="28"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42" creationId="{2D8532E6-F032-4492-9FD3-5CB2A86334CF}"/>
          </ac:grpSpMkLst>
        </pc:grpChg>
        <pc:grpChg chg="del">
          <ac:chgData name="Faruk Abdullah" userId="e52374dd587ef96a" providerId="LiveId" clId="{14C8F48A-4762-4E6F-A7D9-5442E0A71FEF}" dt="2023-02-03T19:39:00.206" v="203" actId="21"/>
          <ac:grpSpMkLst>
            <pc:docMk/>
            <pc:sldMk cId="1679879545" sldId="431"/>
            <ac:grpSpMk id="45" creationId="{B9397775-E535-481C-81F0-EA96FEF57132}"/>
          </ac:grpSpMkLst>
        </pc:grpChg>
        <pc:grpChg chg="del">
          <ac:chgData name="Faruk Abdullah" userId="e52374dd587ef96a" providerId="LiveId" clId="{14C8F48A-4762-4E6F-A7D9-5442E0A71FEF}" dt="2023-02-03T19:39:00.206" v="203" actId="21"/>
          <ac:grpSpMkLst>
            <pc:docMk/>
            <pc:sldMk cId="1679879545" sldId="431"/>
            <ac:grpSpMk id="48" creationId="{6DE24464-419C-4CC1-8A25-45266D8972BA}"/>
          </ac:grpSpMkLst>
        </pc:grpChg>
        <pc:grpChg chg="del">
          <ac:chgData name="Faruk Abdullah" userId="e52374dd587ef96a" providerId="LiveId" clId="{14C8F48A-4762-4E6F-A7D9-5442E0A71FEF}" dt="2023-02-03T19:39:00.206" v="203" actId="21"/>
          <ac:grpSpMkLst>
            <pc:docMk/>
            <pc:sldMk cId="1679879545" sldId="431"/>
            <ac:grpSpMk id="52" creationId="{4B5FE7C4-ADC8-4305-AC98-E504C1D5CCEE}"/>
          </ac:grpSpMkLst>
        </pc:grpChg>
        <pc:grpChg chg="del">
          <ac:chgData name="Faruk Abdullah" userId="e52374dd587ef96a" providerId="LiveId" clId="{14C8F48A-4762-4E6F-A7D9-5442E0A71FEF}" dt="2023-02-03T19:39:00.206" v="203" actId="21"/>
          <ac:grpSpMkLst>
            <pc:docMk/>
            <pc:sldMk cId="1679879545" sldId="431"/>
            <ac:grpSpMk id="59" creationId="{1BEEF3AA-3507-4ED9-86CD-E5DF89142AF9}"/>
          </ac:grpSpMkLst>
        </pc:grpChg>
        <pc:grpChg chg="del">
          <ac:chgData name="Faruk Abdullah" userId="e52374dd587ef96a" providerId="LiveId" clId="{14C8F48A-4762-4E6F-A7D9-5442E0A71FEF}" dt="2023-02-03T19:39:00.206" v="203" actId="21"/>
          <ac:grpSpMkLst>
            <pc:docMk/>
            <pc:sldMk cId="1679879545" sldId="431"/>
            <ac:grpSpMk id="62" creationId="{9E1C74BC-C936-406E-B442-E5B40413FB00}"/>
          </ac:grpSpMkLst>
        </pc:grpChg>
        <pc:grpChg chg="del">
          <ac:chgData name="Faruk Abdullah" userId="e52374dd587ef96a" providerId="LiveId" clId="{14C8F48A-4762-4E6F-A7D9-5442E0A71FEF}" dt="2023-02-03T19:39:00.206" v="203" actId="21"/>
          <ac:grpSpMkLst>
            <pc:docMk/>
            <pc:sldMk cId="1679879545" sldId="431"/>
            <ac:grpSpMk id="65" creationId="{5D4C523E-0D56-4116-9FA4-775EF976F5B5}"/>
          </ac:grpSpMkLst>
        </pc:grpChg>
        <pc:grpChg chg="del">
          <ac:chgData name="Faruk Abdullah" userId="e52374dd587ef96a" providerId="LiveId" clId="{14C8F48A-4762-4E6F-A7D9-5442E0A71FEF}" dt="2023-02-03T19:39:00.206" v="203" actId="21"/>
          <ac:grpSpMkLst>
            <pc:docMk/>
            <pc:sldMk cId="1679879545" sldId="431"/>
            <ac:grpSpMk id="68" creationId="{62A60739-D2BF-40EC-9D70-C04342AF759C}"/>
          </ac:grpSpMkLst>
        </pc:grpChg>
        <pc:grpChg chg="del">
          <ac:chgData name="Faruk Abdullah" userId="e52374dd587ef96a" providerId="LiveId" clId="{14C8F48A-4762-4E6F-A7D9-5442E0A71FEF}" dt="2023-02-03T19:39:00.206" v="203" actId="21"/>
          <ac:grpSpMkLst>
            <pc:docMk/>
            <pc:sldMk cId="1679879545" sldId="431"/>
            <ac:grpSpMk id="95" creationId="{55D82269-CD62-418C-88E5-A74B4D8CD768}"/>
          </ac:grpSpMkLst>
        </pc:grpChg>
        <pc:grpChg chg="del">
          <ac:chgData name="Faruk Abdullah" userId="e52374dd587ef96a" providerId="LiveId" clId="{14C8F48A-4762-4E6F-A7D9-5442E0A71FEF}" dt="2023-02-03T19:39:00.206" v="203" actId="21"/>
          <ac:grpSpMkLst>
            <pc:docMk/>
            <pc:sldMk cId="1679879545" sldId="431"/>
            <ac:grpSpMk id="99" creationId="{E9B3D00A-5C17-4BA0-8A27-D5921AA17FFA}"/>
          </ac:grpSpMkLst>
        </pc:grpChg>
        <pc:grpChg chg="del">
          <ac:chgData name="Faruk Abdullah" userId="e52374dd587ef96a" providerId="LiveId" clId="{14C8F48A-4762-4E6F-A7D9-5442E0A71FEF}" dt="2023-02-03T19:39:00.206" v="203" actId="21"/>
          <ac:grpSpMkLst>
            <pc:docMk/>
            <pc:sldMk cId="1679879545" sldId="431"/>
            <ac:grpSpMk id="103" creationId="{BD3A6179-1D6F-4AB6-9E63-BDA0F8C48BF1}"/>
          </ac:grpSpMkLst>
        </pc:grpChg>
        <pc:grpChg chg="del">
          <ac:chgData name="Faruk Abdullah" userId="e52374dd587ef96a" providerId="LiveId" clId="{14C8F48A-4762-4E6F-A7D9-5442E0A71FEF}" dt="2023-02-03T19:39:00.206" v="203" actId="21"/>
          <ac:grpSpMkLst>
            <pc:docMk/>
            <pc:sldMk cId="1679879545" sldId="431"/>
            <ac:grpSpMk id="139"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62"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78" creationId="{00000000-0000-0000-0000-000000000000}"/>
          </ac:grpSpMkLst>
        </pc:grpChg>
        <pc:cxnChg chg="del mod">
          <ac:chgData name="Faruk Abdullah" userId="e52374dd587ef96a" providerId="LiveId" clId="{14C8F48A-4762-4E6F-A7D9-5442E0A71FEF}" dt="2023-02-03T19:39:00.206" v="203" actId="21"/>
          <ac:cxnSpMkLst>
            <pc:docMk/>
            <pc:sldMk cId="1679879545" sldId="431"/>
            <ac:cxnSpMk id="38" creationId="{8A438749-1340-4F4C-9A7C-F7250B01875D}"/>
          </ac:cxnSpMkLst>
        </pc:cxnChg>
        <pc:cxnChg chg="del mod">
          <ac:chgData name="Faruk Abdullah" userId="e52374dd587ef96a" providerId="LiveId" clId="{14C8F48A-4762-4E6F-A7D9-5442E0A71FEF}" dt="2023-02-03T19:39:00.206" v="203" actId="21"/>
          <ac:cxnSpMkLst>
            <pc:docMk/>
            <pc:sldMk cId="1679879545" sldId="431"/>
            <ac:cxnSpMk id="39" creationId="{74713C5D-DA42-467D-87F7-3B218BCB42C6}"/>
          </ac:cxnSpMkLst>
        </pc:cxnChg>
        <pc:cxnChg chg="del mod">
          <ac:chgData name="Faruk Abdullah" userId="e52374dd587ef96a" providerId="LiveId" clId="{14C8F48A-4762-4E6F-A7D9-5442E0A71FEF}" dt="2023-02-03T19:39:00.206" v="203" actId="21"/>
          <ac:cxnSpMkLst>
            <pc:docMk/>
            <pc:sldMk cId="1679879545" sldId="431"/>
            <ac:cxnSpMk id="40" creationId="{2B46B8C4-1E91-4B7E-8997-A08A68AF52CC}"/>
          </ac:cxnSpMkLst>
        </pc:cxnChg>
        <pc:cxnChg chg="del">
          <ac:chgData name="Faruk Abdullah" userId="e52374dd587ef96a" providerId="LiveId" clId="{14C8F48A-4762-4E6F-A7D9-5442E0A71FEF}" dt="2023-02-03T19:39:00.206" v="203" actId="21"/>
          <ac:cxnSpMkLst>
            <pc:docMk/>
            <pc:sldMk cId="1679879545" sldId="431"/>
            <ac:cxnSpMk id="41" creationId="{8AF43A91-8323-457E-A57D-EC1B440986BF}"/>
          </ac:cxnSpMkLst>
        </pc:cxnChg>
        <pc:cxnChg chg="del">
          <ac:chgData name="Faruk Abdullah" userId="e52374dd587ef96a" providerId="LiveId" clId="{14C8F48A-4762-4E6F-A7D9-5442E0A71FEF}" dt="2023-02-03T19:39:00.206" v="203" actId="21"/>
          <ac:cxnSpMkLst>
            <pc:docMk/>
            <pc:sldMk cId="1679879545" sldId="431"/>
            <ac:cxnSpMk id="51" creationId="{00000000-0000-0000-0000-000000000000}"/>
          </ac:cxnSpMkLst>
        </pc:cxnChg>
        <pc:cxnChg chg="del mod">
          <ac:chgData name="Faruk Abdullah" userId="e52374dd587ef96a" providerId="LiveId" clId="{14C8F48A-4762-4E6F-A7D9-5442E0A71FEF}" dt="2023-02-03T19:39:00.206" v="203" actId="21"/>
          <ac:cxnSpMkLst>
            <pc:docMk/>
            <pc:sldMk cId="1679879545" sldId="431"/>
            <ac:cxnSpMk id="55" creationId="{8F92798F-72A2-4F6F-B87E-AE922A3DE175}"/>
          </ac:cxnSpMkLst>
        </pc:cxnChg>
        <pc:cxnChg chg="del">
          <ac:chgData name="Faruk Abdullah" userId="e52374dd587ef96a" providerId="LiveId" clId="{14C8F48A-4762-4E6F-A7D9-5442E0A71FEF}" dt="2023-02-03T19:39:00.206" v="203" actId="21"/>
          <ac:cxnSpMkLst>
            <pc:docMk/>
            <pc:sldMk cId="1679879545" sldId="431"/>
            <ac:cxnSpMk id="56" creationId="{91065868-E11C-4C25-AFDC-7F37CE39088B}"/>
          </ac:cxnSpMkLst>
        </pc:cxnChg>
        <pc:cxnChg chg="del mod">
          <ac:chgData name="Faruk Abdullah" userId="e52374dd587ef96a" providerId="LiveId" clId="{14C8F48A-4762-4E6F-A7D9-5442E0A71FEF}" dt="2023-02-03T19:39:00.206" v="203" actId="21"/>
          <ac:cxnSpMkLst>
            <pc:docMk/>
            <pc:sldMk cId="1679879545" sldId="431"/>
            <ac:cxnSpMk id="57" creationId="{504C6E4A-4F77-4BAD-9EBF-52AA6F074810}"/>
          </ac:cxnSpMkLst>
        </pc:cxnChg>
        <pc:cxnChg chg="del">
          <ac:chgData name="Faruk Abdullah" userId="e52374dd587ef96a" providerId="LiveId" clId="{14C8F48A-4762-4E6F-A7D9-5442E0A71FEF}" dt="2023-02-03T19:39:00.206" v="203" actId="21"/>
          <ac:cxnSpMkLst>
            <pc:docMk/>
            <pc:sldMk cId="1679879545" sldId="431"/>
            <ac:cxnSpMk id="58" creationId="{AF5ECCA6-4C58-4C23-B8FF-7177477091E7}"/>
          </ac:cxnSpMkLst>
        </pc:cxnChg>
        <pc:cxnChg chg="del">
          <ac:chgData name="Faruk Abdullah" userId="e52374dd587ef96a" providerId="LiveId" clId="{14C8F48A-4762-4E6F-A7D9-5442E0A71FEF}" dt="2023-02-03T19:39:00.206" v="203" actId="21"/>
          <ac:cxnSpMkLst>
            <pc:docMk/>
            <pc:sldMk cId="1679879545" sldId="431"/>
            <ac:cxnSpMk id="93" creationId="{3CD5F01A-0E1E-49AD-9227-8ECA8BCC0E79}"/>
          </ac:cxnSpMkLst>
        </pc:cxnChg>
        <pc:cxnChg chg="del">
          <ac:chgData name="Faruk Abdullah" userId="e52374dd587ef96a" providerId="LiveId" clId="{14C8F48A-4762-4E6F-A7D9-5442E0A71FEF}" dt="2023-02-03T19:39:00.206" v="203" actId="21"/>
          <ac:cxnSpMkLst>
            <pc:docMk/>
            <pc:sldMk cId="1679879545" sldId="431"/>
            <ac:cxnSpMk id="94" creationId="{05B1380A-D371-40C3-A89F-E629630FC7E2}"/>
          </ac:cxnSpMkLst>
        </pc:cxnChg>
        <pc:cxnChg chg="del">
          <ac:chgData name="Faruk Abdullah" userId="e52374dd587ef96a" providerId="LiveId" clId="{14C8F48A-4762-4E6F-A7D9-5442E0A71FEF}" dt="2023-02-03T19:39:00.206" v="203" actId="21"/>
          <ac:cxnSpMkLst>
            <pc:docMk/>
            <pc:sldMk cId="1679879545" sldId="431"/>
            <ac:cxnSpMk id="153"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56"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61" creationId="{00000000-0000-0000-0000-000000000000}"/>
          </ac:cxnSpMkLst>
        </pc:cxnChg>
      </pc:sldChg>
      <pc:sldChg chg="del">
        <pc:chgData name="Faruk Abdullah" userId="e52374dd587ef96a" providerId="LiveId" clId="{14C8F48A-4762-4E6F-A7D9-5442E0A71FEF}" dt="2023-02-03T19:09:02.544" v="0" actId="47"/>
        <pc:sldMkLst>
          <pc:docMk/>
          <pc:sldMk cId="198236752" sldId="432"/>
        </pc:sldMkLst>
      </pc:sldChg>
      <pc:sldChg chg="delSp add del mod">
        <pc:chgData name="Faruk Abdullah" userId="e52374dd587ef96a" providerId="LiveId" clId="{14C8F48A-4762-4E6F-A7D9-5442E0A71FEF}" dt="2023-02-03T19:43:37.759" v="246" actId="47"/>
        <pc:sldMkLst>
          <pc:docMk/>
          <pc:sldMk cId="2979687871" sldId="432"/>
        </pc:sldMkLst>
        <pc:graphicFrameChg chg="del">
          <ac:chgData name="Faruk Abdullah" userId="e52374dd587ef96a" providerId="LiveId" clId="{14C8F48A-4762-4E6F-A7D9-5442E0A71FEF}" dt="2023-02-03T19:43:27.677" v="243" actId="21"/>
          <ac:graphicFrameMkLst>
            <pc:docMk/>
            <pc:sldMk cId="2979687871" sldId="432"/>
            <ac:graphicFrameMk id="2" creationId="{E14E7139-E25A-4751-86DF-7400D5212AAD}"/>
          </ac:graphicFrameMkLst>
        </pc:graphicFrameChg>
      </pc:sldChg>
      <pc:sldChg chg="delSp modSp add del mod">
        <pc:chgData name="Faruk Abdullah" userId="e52374dd587ef96a" providerId="LiveId" clId="{14C8F48A-4762-4E6F-A7D9-5442E0A71FEF}" dt="2023-02-03T19:45:34.351" v="258" actId="47"/>
        <pc:sldMkLst>
          <pc:docMk/>
          <pc:sldMk cId="1239114933" sldId="433"/>
        </pc:sldMkLst>
        <pc:spChg chg="del mod">
          <ac:chgData name="Faruk Abdullah" userId="e52374dd587ef96a" providerId="LiveId" clId="{14C8F48A-4762-4E6F-A7D9-5442E0A71FEF}" dt="2023-02-03T19:44:35.641" v="248" actId="21"/>
          <ac:spMkLst>
            <pc:docMk/>
            <pc:sldMk cId="1239114933" sldId="433"/>
            <ac:spMk id="6" creationId="{EB6AD04A-30E6-4C93-AEBE-39C365B9351B}"/>
          </ac:spMkLst>
        </pc:spChg>
        <pc:graphicFrameChg chg="del">
          <ac:chgData name="Faruk Abdullah" userId="e52374dd587ef96a" providerId="LiveId" clId="{14C8F48A-4762-4E6F-A7D9-5442E0A71FEF}" dt="2023-02-03T19:44:35.641" v="248" actId="21"/>
          <ac:graphicFrameMkLst>
            <pc:docMk/>
            <pc:sldMk cId="1239114933" sldId="433"/>
            <ac:graphicFrameMk id="2" creationId="{E14E7139-E25A-4751-86DF-7400D5212AAD}"/>
          </ac:graphicFrameMkLst>
        </pc:graphicFrameChg>
      </pc:sldChg>
      <pc:sldChg chg="del">
        <pc:chgData name="Faruk Abdullah" userId="e52374dd587ef96a" providerId="LiveId" clId="{14C8F48A-4762-4E6F-A7D9-5442E0A71FEF}" dt="2023-02-03T19:09:02.544" v="0" actId="47"/>
        <pc:sldMkLst>
          <pc:docMk/>
          <pc:sldMk cId="3300768716" sldId="433"/>
        </pc:sldMkLst>
      </pc:sldChg>
      <pc:sldChg chg="del">
        <pc:chgData name="Faruk Abdullah" userId="e52374dd587ef96a" providerId="LiveId" clId="{14C8F48A-4762-4E6F-A7D9-5442E0A71FEF}" dt="2023-02-03T19:09:02.544" v="0" actId="47"/>
        <pc:sldMkLst>
          <pc:docMk/>
          <pc:sldMk cId="1553892950" sldId="434"/>
        </pc:sldMkLst>
      </pc:sldChg>
      <pc:sldChg chg="delSp add del mod">
        <pc:chgData name="Faruk Abdullah" userId="e52374dd587ef96a" providerId="LiveId" clId="{14C8F48A-4762-4E6F-A7D9-5442E0A71FEF}" dt="2023-02-03T19:47:41.252" v="274" actId="47"/>
        <pc:sldMkLst>
          <pc:docMk/>
          <pc:sldMk cId="2380612161" sldId="434"/>
        </pc:sldMkLst>
        <pc:graphicFrameChg chg="del">
          <ac:chgData name="Faruk Abdullah" userId="e52374dd587ef96a" providerId="LiveId" clId="{14C8F48A-4762-4E6F-A7D9-5442E0A71FEF}" dt="2023-02-03T19:46:21.548" v="261" actId="21"/>
          <ac:graphicFrameMkLst>
            <pc:docMk/>
            <pc:sldMk cId="2380612161" sldId="434"/>
            <ac:graphicFrameMk id="2" creationId="{E14E7139-E25A-4751-86DF-7400D5212AAD}"/>
          </ac:graphicFrameMkLst>
        </pc:graphicFrameChg>
      </pc:sldChg>
      <pc:sldChg chg="delSp add del mod">
        <pc:chgData name="Faruk Abdullah" userId="e52374dd587ef96a" providerId="LiveId" clId="{14C8F48A-4762-4E6F-A7D9-5442E0A71FEF}" dt="2023-02-03T19:47:43.549" v="275" actId="47"/>
        <pc:sldMkLst>
          <pc:docMk/>
          <pc:sldMk cId="298504368" sldId="435"/>
        </pc:sldMkLst>
        <pc:spChg chg="del">
          <ac:chgData name="Faruk Abdullah" userId="e52374dd587ef96a" providerId="LiveId" clId="{14C8F48A-4762-4E6F-A7D9-5442E0A71FEF}" dt="2023-02-03T19:47:05.871" v="268" actId="21"/>
          <ac:spMkLst>
            <pc:docMk/>
            <pc:sldMk cId="298504368" sldId="435"/>
            <ac:spMk id="6" creationId="{620E0174-8621-4E7A-8739-0223086B4C9D}"/>
          </ac:spMkLst>
        </pc:spChg>
      </pc:sldChg>
      <pc:sldChg chg="del">
        <pc:chgData name="Faruk Abdullah" userId="e52374dd587ef96a" providerId="LiveId" clId="{14C8F48A-4762-4E6F-A7D9-5442E0A71FEF}" dt="2023-02-03T19:09:02.544" v="0" actId="47"/>
        <pc:sldMkLst>
          <pc:docMk/>
          <pc:sldMk cId="3377421218" sldId="435"/>
        </pc:sldMkLst>
      </pc:sldChg>
      <pc:sldChg chg="delSp add del">
        <pc:chgData name="Faruk Abdullah" userId="e52374dd587ef96a" providerId="LiveId" clId="{14C8F48A-4762-4E6F-A7D9-5442E0A71FEF}" dt="2023-02-03T19:51:57.586" v="292" actId="47"/>
        <pc:sldMkLst>
          <pc:docMk/>
          <pc:sldMk cId="944235985" sldId="436"/>
        </pc:sldMkLst>
        <pc:spChg chg="del">
          <ac:chgData name="Faruk Abdullah" userId="e52374dd587ef96a" providerId="LiveId" clId="{14C8F48A-4762-4E6F-A7D9-5442E0A71FEF}" dt="2023-02-03T19:51:40.277" v="289" actId="21"/>
          <ac:spMkLst>
            <pc:docMk/>
            <pc:sldMk cId="944235985" sldId="436"/>
            <ac:spMk id="84995" creationId="{867B997D-E0F5-4C5F-A2C3-0A83B9F4FEA7}"/>
          </ac:spMkLst>
        </pc:spChg>
      </pc:sldChg>
      <pc:sldChg chg="del">
        <pc:chgData name="Faruk Abdullah" userId="e52374dd587ef96a" providerId="LiveId" clId="{14C8F48A-4762-4E6F-A7D9-5442E0A71FEF}" dt="2023-02-03T19:09:02.544" v="0" actId="47"/>
        <pc:sldMkLst>
          <pc:docMk/>
          <pc:sldMk cId="2332290107" sldId="436"/>
        </pc:sldMkLst>
      </pc:sldChg>
      <pc:sldChg chg="del">
        <pc:chgData name="Faruk Abdullah" userId="e52374dd587ef96a" providerId="LiveId" clId="{14C8F48A-4762-4E6F-A7D9-5442E0A71FEF}" dt="2023-02-03T19:09:02.544" v="0" actId="47"/>
        <pc:sldMkLst>
          <pc:docMk/>
          <pc:sldMk cId="2970971921" sldId="437"/>
        </pc:sldMkLst>
      </pc:sldChg>
      <pc:sldChg chg="del">
        <pc:chgData name="Faruk Abdullah" userId="e52374dd587ef96a" providerId="LiveId" clId="{14C8F48A-4762-4E6F-A7D9-5442E0A71FEF}" dt="2023-02-03T19:09:02.544" v="0" actId="47"/>
        <pc:sldMkLst>
          <pc:docMk/>
          <pc:sldMk cId="3474099780" sldId="438"/>
        </pc:sldMkLst>
      </pc:sldChg>
      <pc:sldChg chg="addSp delSp modSp add del mod">
        <pc:chgData name="Faruk Abdullah" userId="e52374dd587ef96a" providerId="LiveId" clId="{14C8F48A-4762-4E6F-A7D9-5442E0A71FEF}" dt="2023-02-03T19:53:46.303" v="313" actId="47"/>
        <pc:sldMkLst>
          <pc:docMk/>
          <pc:sldMk cId="1501550499" sldId="439"/>
        </pc:sldMkLst>
        <pc:spChg chg="add mod">
          <ac:chgData name="Faruk Abdullah" userId="e52374dd587ef96a" providerId="LiveId" clId="{14C8F48A-4762-4E6F-A7D9-5442E0A71FEF}" dt="2023-02-03T19:53:11.121" v="305" actId="21"/>
          <ac:spMkLst>
            <pc:docMk/>
            <pc:sldMk cId="1501550499" sldId="439"/>
            <ac:spMk id="3" creationId="{E64E0D1C-CBC6-948F-11D4-B643E18B8E72}"/>
          </ac:spMkLst>
        </pc:spChg>
        <pc:spChg chg="del mod">
          <ac:chgData name="Faruk Abdullah" userId="e52374dd587ef96a" providerId="LiveId" clId="{14C8F48A-4762-4E6F-A7D9-5442E0A71FEF}" dt="2023-02-03T19:53:11.121" v="305" actId="21"/>
          <ac:spMkLst>
            <pc:docMk/>
            <pc:sldMk cId="1501550499" sldId="439"/>
            <ac:spMk id="88066" creationId="{D77AE02B-4221-49E6-841D-FCA1D0535BAA}"/>
          </ac:spMkLst>
        </pc:spChg>
        <pc:spChg chg="add del">
          <ac:chgData name="Faruk Abdullah" userId="e52374dd587ef96a" providerId="LiveId" clId="{14C8F48A-4762-4E6F-A7D9-5442E0A71FEF}" dt="2023-02-03T19:52:48.281" v="301" actId="21"/>
          <ac:spMkLst>
            <pc:docMk/>
            <pc:sldMk cId="1501550499" sldId="439"/>
            <ac:spMk id="88068" creationId="{536C9201-3046-4F3E-8AB9-E536DAA1F570}"/>
          </ac:spMkLst>
        </pc:spChg>
      </pc:sldChg>
      <pc:sldChg chg="del">
        <pc:chgData name="Faruk Abdullah" userId="e52374dd587ef96a" providerId="LiveId" clId="{14C8F48A-4762-4E6F-A7D9-5442E0A71FEF}" dt="2023-02-03T19:09:12.678" v="1" actId="47"/>
        <pc:sldMkLst>
          <pc:docMk/>
          <pc:sldMk cId="2865775096" sldId="439"/>
        </pc:sldMkLst>
      </pc:sldChg>
      <pc:sldChg chg="del">
        <pc:chgData name="Faruk Abdullah" userId="e52374dd587ef96a" providerId="LiveId" clId="{14C8F48A-4762-4E6F-A7D9-5442E0A71FEF}" dt="2023-02-03T19:09:12.678" v="1" actId="47"/>
        <pc:sldMkLst>
          <pc:docMk/>
          <pc:sldMk cId="842264258" sldId="440"/>
        </pc:sldMkLst>
      </pc:sldChg>
      <pc:sldChg chg="del">
        <pc:chgData name="Faruk Abdullah" userId="e52374dd587ef96a" providerId="LiveId" clId="{14C8F48A-4762-4E6F-A7D9-5442E0A71FEF}" dt="2023-02-03T19:09:12.678" v="1" actId="47"/>
        <pc:sldMkLst>
          <pc:docMk/>
          <pc:sldMk cId="822957559" sldId="441"/>
        </pc:sldMkLst>
      </pc:sldChg>
      <pc:sldChg chg="modSp add mod">
        <pc:chgData name="Faruk Abdullah" userId="e52374dd587ef96a" providerId="LiveId" clId="{14C8F48A-4762-4E6F-A7D9-5442E0A71FEF}" dt="2023-02-03T20:01:31.105" v="376" actId="1076"/>
        <pc:sldMkLst>
          <pc:docMk/>
          <pc:sldMk cId="3806755471" sldId="441"/>
        </pc:sldMkLst>
        <pc:spChg chg="mod">
          <ac:chgData name="Faruk Abdullah" userId="e52374dd587ef96a" providerId="LiveId" clId="{14C8F48A-4762-4E6F-A7D9-5442E0A71FEF}" dt="2023-02-03T20:01:31.105" v="376" actId="1076"/>
          <ac:spMkLst>
            <pc:docMk/>
            <pc:sldMk cId="3806755471" sldId="441"/>
            <ac:spMk id="2" creationId="{A77BEB57-1D09-4AB2-8479-E2E543E34964}"/>
          </ac:spMkLst>
        </pc:spChg>
      </pc:sldChg>
      <pc:sldChg chg="delSp add del mod setBg delDesignElem">
        <pc:chgData name="Faruk Abdullah" userId="e52374dd587ef96a" providerId="LiveId" clId="{14C8F48A-4762-4E6F-A7D9-5442E0A71FEF}" dt="2023-02-03T19:52:25.057" v="298" actId="47"/>
        <pc:sldMkLst>
          <pc:docMk/>
          <pc:sldMk cId="241972569" sldId="442"/>
        </pc:sldMkLst>
        <pc:spChg chg="del">
          <ac:chgData name="Faruk Abdullah" userId="e52374dd587ef96a" providerId="LiveId" clId="{14C8F48A-4762-4E6F-A7D9-5442E0A71FEF}" dt="2023-02-03T19:09:44.360" v="8"/>
          <ac:spMkLst>
            <pc:docMk/>
            <pc:sldMk cId="241972569" sldId="442"/>
            <ac:spMk id="9" creationId="{F3060C83-F051-4F0E-ABAD-AA0DFC48B218}"/>
          </ac:spMkLst>
        </pc:spChg>
        <pc:spChg chg="del">
          <ac:chgData name="Faruk Abdullah" userId="e52374dd587ef96a" providerId="LiveId" clId="{14C8F48A-4762-4E6F-A7D9-5442E0A71FEF}" dt="2023-02-03T19:09:44.360" v="8"/>
          <ac:spMkLst>
            <pc:docMk/>
            <pc:sldMk cId="241972569" sldId="442"/>
            <ac:spMk id="11" creationId="{83C98ABE-055B-441F-B07E-44F97F083C39}"/>
          </ac:spMkLst>
        </pc:spChg>
        <pc:spChg chg="del">
          <ac:chgData name="Faruk Abdullah" userId="e52374dd587ef96a" providerId="LiveId" clId="{14C8F48A-4762-4E6F-A7D9-5442E0A71FEF}" dt="2023-02-03T19:09:44.360" v="8"/>
          <ac:spMkLst>
            <pc:docMk/>
            <pc:sldMk cId="241972569" sldId="442"/>
            <ac:spMk id="13" creationId="{29FDB030-9B49-4CED-8CCD-4D99382388AC}"/>
          </ac:spMkLst>
        </pc:spChg>
        <pc:spChg chg="del">
          <ac:chgData name="Faruk Abdullah" userId="e52374dd587ef96a" providerId="LiveId" clId="{14C8F48A-4762-4E6F-A7D9-5442E0A71FEF}" dt="2023-02-03T19:09:44.360" v="8"/>
          <ac:spMkLst>
            <pc:docMk/>
            <pc:sldMk cId="241972569" sldId="442"/>
            <ac:spMk id="15" creationId="{3783CA14-24A1-485C-8B30-D6A5D87987AD}"/>
          </ac:spMkLst>
        </pc:spChg>
        <pc:spChg chg="del">
          <ac:chgData name="Faruk Abdullah" userId="e52374dd587ef96a" providerId="LiveId" clId="{14C8F48A-4762-4E6F-A7D9-5442E0A71FEF}" dt="2023-02-03T19:09:44.360" v="8"/>
          <ac:spMkLst>
            <pc:docMk/>
            <pc:sldMk cId="241972569" sldId="442"/>
            <ac:spMk id="17" creationId="{9A97C86A-04D6-40F7-AE84-31AB43E6A846}"/>
          </ac:spMkLst>
        </pc:spChg>
        <pc:spChg chg="del">
          <ac:chgData name="Faruk Abdullah" userId="e52374dd587ef96a" providerId="LiveId" clId="{14C8F48A-4762-4E6F-A7D9-5442E0A71FEF}" dt="2023-02-03T19:09:44.360" v="8"/>
          <ac:spMkLst>
            <pc:docMk/>
            <pc:sldMk cId="241972569" sldId="442"/>
            <ac:spMk id="19" creationId="{FF9F2414-84E8-453E-B1F3-389FDE8192D9}"/>
          </ac:spMkLst>
        </pc:spChg>
        <pc:spChg chg="del">
          <ac:chgData name="Faruk Abdullah" userId="e52374dd587ef96a" providerId="LiveId" clId="{14C8F48A-4762-4E6F-A7D9-5442E0A71FEF}" dt="2023-02-03T19:09:44.360" v="8"/>
          <ac:spMkLst>
            <pc:docMk/>
            <pc:sldMk cId="241972569" sldId="442"/>
            <ac:spMk id="21" creationId="{3ECA69A1-7536-43AC-85EF-C7106179F5ED}"/>
          </ac:spMkLst>
        </pc:spChg>
        <pc:picChg chg="del">
          <ac:chgData name="Faruk Abdullah" userId="e52374dd587ef96a" providerId="LiveId" clId="{14C8F48A-4762-4E6F-A7D9-5442E0A71FEF}" dt="2023-02-03T19:52:02.474" v="293" actId="21"/>
          <ac:picMkLst>
            <pc:docMk/>
            <pc:sldMk cId="241972569" sldId="442"/>
            <ac:picMk id="4" creationId="{7ABC8C0B-7896-49DC-9934-61E0131E11D7}"/>
          </ac:picMkLst>
        </pc:picChg>
      </pc:sldChg>
      <pc:sldChg chg="del">
        <pc:chgData name="Faruk Abdullah" userId="e52374dd587ef96a" providerId="LiveId" clId="{14C8F48A-4762-4E6F-A7D9-5442E0A71FEF}" dt="2023-02-03T19:09:12.678" v="1" actId="47"/>
        <pc:sldMkLst>
          <pc:docMk/>
          <pc:sldMk cId="1436227078" sldId="443"/>
        </pc:sldMkLst>
      </pc:sldChg>
      <pc:sldChg chg="delSp modSp add del mod">
        <pc:chgData name="Faruk Abdullah" userId="e52374dd587ef96a" providerId="LiveId" clId="{14C8F48A-4762-4E6F-A7D9-5442E0A71FEF}" dt="2023-02-03T19:54:26.114" v="320" actId="47"/>
        <pc:sldMkLst>
          <pc:docMk/>
          <pc:sldMk cId="1474759272" sldId="444"/>
        </pc:sldMkLst>
        <pc:spChg chg="mod">
          <ac:chgData name="Faruk Abdullah" userId="e52374dd587ef96a" providerId="LiveId" clId="{14C8F48A-4762-4E6F-A7D9-5442E0A71FEF}" dt="2023-02-03T19:10:15.629" v="14" actId="27636"/>
          <ac:spMkLst>
            <pc:docMk/>
            <pc:sldMk cId="1474759272" sldId="444"/>
            <ac:spMk id="88066" creationId="{D77AE02B-4221-49E6-841D-FCA1D0535BAA}"/>
          </ac:spMkLst>
        </pc:spChg>
        <pc:spChg chg="del">
          <ac:chgData name="Faruk Abdullah" userId="e52374dd587ef96a" providerId="LiveId" clId="{14C8F48A-4762-4E6F-A7D9-5442E0A71FEF}" dt="2023-02-03T19:53:54.080" v="314" actId="21"/>
          <ac:spMkLst>
            <pc:docMk/>
            <pc:sldMk cId="1474759272" sldId="444"/>
            <ac:spMk id="88068" creationId="{536C9201-3046-4F3E-8AB9-E536DAA1F570}"/>
          </ac:spMkLst>
        </pc:spChg>
      </pc:sldChg>
      <pc:sldChg chg="del">
        <pc:chgData name="Faruk Abdullah" userId="e52374dd587ef96a" providerId="LiveId" clId="{14C8F48A-4762-4E6F-A7D9-5442E0A71FEF}" dt="2023-02-03T19:09:12.678" v="1" actId="47"/>
        <pc:sldMkLst>
          <pc:docMk/>
          <pc:sldMk cId="2099556308" sldId="444"/>
        </pc:sldMkLst>
      </pc:sldChg>
      <pc:sldChg chg="delSp modSp add del mod">
        <pc:chgData name="Faruk Abdullah" userId="e52374dd587ef96a" providerId="LiveId" clId="{14C8F48A-4762-4E6F-A7D9-5442E0A71FEF}" dt="2023-02-03T20:00:55.321" v="372" actId="47"/>
        <pc:sldMkLst>
          <pc:docMk/>
          <pc:sldMk cId="3512588045" sldId="445"/>
        </pc:sldMkLst>
        <pc:spChg chg="mod">
          <ac:chgData name="Faruk Abdullah" userId="e52374dd587ef96a" providerId="LiveId" clId="{14C8F48A-4762-4E6F-A7D9-5442E0A71FEF}" dt="2023-02-03T19:10:15.641" v="15" actId="27636"/>
          <ac:spMkLst>
            <pc:docMk/>
            <pc:sldMk cId="3512588045" sldId="445"/>
            <ac:spMk id="88066" creationId="{D77AE02B-4221-49E6-841D-FCA1D0535BAA}"/>
          </ac:spMkLst>
        </pc:spChg>
        <pc:spChg chg="del">
          <ac:chgData name="Faruk Abdullah" userId="e52374dd587ef96a" providerId="LiveId" clId="{14C8F48A-4762-4E6F-A7D9-5442E0A71FEF}" dt="2023-02-03T19:57:24.952" v="348" actId="21"/>
          <ac:spMkLst>
            <pc:docMk/>
            <pc:sldMk cId="3512588045" sldId="445"/>
            <ac:spMk id="88068" creationId="{536C9201-3046-4F3E-8AB9-E536DAA1F570}"/>
          </ac:spMkLst>
        </pc:spChg>
        <pc:picChg chg="del">
          <ac:chgData name="Faruk Abdullah" userId="e52374dd587ef96a" providerId="LiveId" clId="{14C8F48A-4762-4E6F-A7D9-5442E0A71FEF}" dt="2023-02-03T20:00:33.924" v="369" actId="21"/>
          <ac:picMkLst>
            <pc:docMk/>
            <pc:sldMk cId="3512588045" sldId="445"/>
            <ac:picMk id="3" creationId="{592AB29C-45D8-4B81-AB5B-FAF9C6C17969}"/>
          </ac:picMkLst>
        </pc:picChg>
      </pc:sldChg>
      <pc:sldChg chg="del">
        <pc:chgData name="Faruk Abdullah" userId="e52374dd587ef96a" providerId="LiveId" clId="{14C8F48A-4762-4E6F-A7D9-5442E0A71FEF}" dt="2023-02-03T19:09:12.678" v="1" actId="47"/>
        <pc:sldMkLst>
          <pc:docMk/>
          <pc:sldMk cId="3586485474" sldId="445"/>
        </pc:sldMkLst>
      </pc:sldChg>
      <pc:sldChg chg="addSp delSp modSp add del mod modClrScheme chgLayout">
        <pc:chgData name="Faruk Abdullah" userId="e52374dd587ef96a" providerId="LiveId" clId="{14C8F48A-4762-4E6F-A7D9-5442E0A71FEF}" dt="2023-02-03T20:00:56.619" v="373" actId="47"/>
        <pc:sldMkLst>
          <pc:docMk/>
          <pc:sldMk cId="263485126" sldId="446"/>
        </pc:sldMkLst>
        <pc:spChg chg="add del mod">
          <ac:chgData name="Faruk Abdullah" userId="e52374dd587ef96a" providerId="LiveId" clId="{14C8F48A-4762-4E6F-A7D9-5442E0A71FEF}" dt="2023-02-03T19:55:40.561" v="328" actId="478"/>
          <ac:spMkLst>
            <pc:docMk/>
            <pc:sldMk cId="263485126" sldId="446"/>
            <ac:spMk id="3" creationId="{DF7975F4-7E8E-8268-F2BB-5D636912F10E}"/>
          </ac:spMkLst>
        </pc:spChg>
        <pc:spChg chg="mod ord modVis">
          <ac:chgData name="Faruk Abdullah" userId="e52374dd587ef96a" providerId="LiveId" clId="{14C8F48A-4762-4E6F-A7D9-5442E0A71FEF}" dt="2023-02-03T19:55:41.398" v="332" actId="26606"/>
          <ac:spMkLst>
            <pc:docMk/>
            <pc:sldMk cId="263485126" sldId="446"/>
            <ac:spMk id="6" creationId="{F3500E49-2D18-4B1B-9120-22A09A761524}"/>
          </ac:spMkLst>
        </pc:spChg>
        <pc:spChg chg="add del mod">
          <ac:chgData name="Faruk Abdullah" userId="e52374dd587ef96a" providerId="LiveId" clId="{14C8F48A-4762-4E6F-A7D9-5442E0A71FEF}" dt="2023-02-03T19:55:41.398" v="332" actId="26606"/>
          <ac:spMkLst>
            <pc:docMk/>
            <pc:sldMk cId="263485126" sldId="446"/>
            <ac:spMk id="88066" creationId="{D77AE02B-4221-49E6-841D-FCA1D0535BAA}"/>
          </ac:spMkLst>
        </pc:spChg>
        <pc:spChg chg="add del">
          <ac:chgData name="Faruk Abdullah" userId="e52374dd587ef96a" providerId="LiveId" clId="{14C8F48A-4762-4E6F-A7D9-5442E0A71FEF}" dt="2023-02-03T19:55:40.573" v="330" actId="478"/>
          <ac:spMkLst>
            <pc:docMk/>
            <pc:sldMk cId="263485126" sldId="446"/>
            <ac:spMk id="88067" creationId="{EE0875CE-DE35-42F2-B32B-CB111E4B585F}"/>
          </ac:spMkLst>
        </pc:spChg>
        <pc:spChg chg="del mod ord">
          <ac:chgData name="Faruk Abdullah" userId="e52374dd587ef96a" providerId="LiveId" clId="{14C8F48A-4762-4E6F-A7D9-5442E0A71FEF}" dt="2023-02-03T19:57:03.469" v="343" actId="21"/>
          <ac:spMkLst>
            <pc:docMk/>
            <pc:sldMk cId="263485126" sldId="446"/>
            <ac:spMk id="88068" creationId="{536C9201-3046-4F3E-8AB9-E536DAA1F570}"/>
          </ac:spMkLst>
        </pc:spChg>
        <pc:spChg chg="add del mod">
          <ac:chgData name="Faruk Abdullah" userId="e52374dd587ef96a" providerId="LiveId" clId="{14C8F48A-4762-4E6F-A7D9-5442E0A71FEF}" dt="2023-02-03T19:55:41.398" v="332" actId="26606"/>
          <ac:spMkLst>
            <pc:docMk/>
            <pc:sldMk cId="263485126" sldId="446"/>
            <ac:spMk id="88073" creationId="{336ED049-8484-1430-FF2E-F933A2FF0E53}"/>
          </ac:spMkLst>
        </pc:spChg>
        <pc:spChg chg="add del mod">
          <ac:chgData name="Faruk Abdullah" userId="e52374dd587ef96a" providerId="LiveId" clId="{14C8F48A-4762-4E6F-A7D9-5442E0A71FEF}" dt="2023-02-03T19:55:41.398" v="332" actId="26606"/>
          <ac:spMkLst>
            <pc:docMk/>
            <pc:sldMk cId="263485126" sldId="446"/>
            <ac:spMk id="88075" creationId="{9FDEDBF6-3F80-1F06-4A4F-75215F8FFB9C}"/>
          </ac:spMkLst>
        </pc:spChg>
      </pc:sldChg>
      <pc:sldChg chg="del">
        <pc:chgData name="Faruk Abdullah" userId="e52374dd587ef96a" providerId="LiveId" clId="{14C8F48A-4762-4E6F-A7D9-5442E0A71FEF}" dt="2023-02-03T19:09:12.678" v="1" actId="47"/>
        <pc:sldMkLst>
          <pc:docMk/>
          <pc:sldMk cId="1033968018" sldId="446"/>
        </pc:sldMkLst>
      </pc:sldChg>
      <pc:sldChg chg="del">
        <pc:chgData name="Faruk Abdullah" userId="e52374dd587ef96a" providerId="LiveId" clId="{14C8F48A-4762-4E6F-A7D9-5442E0A71FEF}" dt="2023-02-03T19:09:12.678" v="1" actId="47"/>
        <pc:sldMkLst>
          <pc:docMk/>
          <pc:sldMk cId="625354174" sldId="447"/>
        </pc:sldMkLst>
      </pc:sldChg>
      <pc:sldChg chg="modSp add mod">
        <pc:chgData name="Faruk Abdullah" userId="e52374dd587ef96a" providerId="LiveId" clId="{14C8F48A-4762-4E6F-A7D9-5442E0A71FEF}" dt="2023-02-03T19:11:40.849" v="37" actId="14100"/>
        <pc:sldMkLst>
          <pc:docMk/>
          <pc:sldMk cId="1584311017" sldId="447"/>
        </pc:sldMkLst>
        <pc:spChg chg="mod">
          <ac:chgData name="Faruk Abdullah" userId="e52374dd587ef96a" providerId="LiveId" clId="{14C8F48A-4762-4E6F-A7D9-5442E0A71FEF}" dt="2023-02-03T19:10:15.605" v="12" actId="27636"/>
          <ac:spMkLst>
            <pc:docMk/>
            <pc:sldMk cId="1584311017" sldId="447"/>
            <ac:spMk id="2" creationId="{F17B1748-3778-4735-9C3C-47493536B267}"/>
          </ac:spMkLst>
        </pc:spChg>
        <pc:spChg chg="mod">
          <ac:chgData name="Faruk Abdullah" userId="e52374dd587ef96a" providerId="LiveId" clId="{14C8F48A-4762-4E6F-A7D9-5442E0A71FEF}" dt="2023-02-03T19:11:40.849" v="37" actId="14100"/>
          <ac:spMkLst>
            <pc:docMk/>
            <pc:sldMk cId="1584311017" sldId="447"/>
            <ac:spMk id="3" creationId="{9C44507D-8CD2-4820-AA73-C5774219B807}"/>
          </ac:spMkLst>
        </pc:spChg>
      </pc:sldChg>
      <pc:sldChg chg="modSp add mod">
        <pc:chgData name="Faruk Abdullah" userId="e52374dd587ef96a" providerId="LiveId" clId="{14C8F48A-4762-4E6F-A7D9-5442E0A71FEF}" dt="2023-02-03T19:12:06.361" v="39" actId="1076"/>
        <pc:sldMkLst>
          <pc:docMk/>
          <pc:sldMk cId="3193581527" sldId="448"/>
        </pc:sldMkLst>
        <pc:spChg chg="mod">
          <ac:chgData name="Faruk Abdullah" userId="e52374dd587ef96a" providerId="LiveId" clId="{14C8F48A-4762-4E6F-A7D9-5442E0A71FEF}" dt="2023-02-03T19:12:06.361" v="39" actId="1076"/>
          <ac:spMkLst>
            <pc:docMk/>
            <pc:sldMk cId="3193581527" sldId="448"/>
            <ac:spMk id="12" creationId="{DC318D9F-EAFB-41D0-8E00-5D0D8F4B87FC}"/>
          </ac:spMkLst>
        </pc:spChg>
        <pc:spChg chg="mod">
          <ac:chgData name="Faruk Abdullah" userId="e52374dd587ef96a" providerId="LiveId" clId="{14C8F48A-4762-4E6F-A7D9-5442E0A71FEF}" dt="2023-02-03T19:12:02.372" v="38" actId="1076"/>
          <ac:spMkLst>
            <pc:docMk/>
            <pc:sldMk cId="3193581527" sldId="448"/>
            <ac:spMk id="15" creationId="{7A0F7C05-927F-4E48-99D5-3AACF662F716}"/>
          </ac:spMkLst>
        </pc:spChg>
      </pc:sldChg>
      <pc:sldChg chg="del">
        <pc:chgData name="Faruk Abdullah" userId="e52374dd587ef96a" providerId="LiveId" clId="{14C8F48A-4762-4E6F-A7D9-5442E0A71FEF}" dt="2023-02-03T19:09:12.678" v="1" actId="47"/>
        <pc:sldMkLst>
          <pc:docMk/>
          <pc:sldMk cId="3272418247" sldId="448"/>
        </pc:sldMkLst>
      </pc:sldChg>
      <pc:sldChg chg="modSp add mod">
        <pc:chgData name="Faruk Abdullah" userId="e52374dd587ef96a" providerId="LiveId" clId="{14C8F48A-4762-4E6F-A7D9-5442E0A71FEF}" dt="2023-02-03T20:06:17.959" v="389" actId="14100"/>
        <pc:sldMkLst>
          <pc:docMk/>
          <pc:sldMk cId="2577382317" sldId="449"/>
        </pc:sldMkLst>
        <pc:spChg chg="mod">
          <ac:chgData name="Faruk Abdullah" userId="e52374dd587ef96a" providerId="LiveId" clId="{14C8F48A-4762-4E6F-A7D9-5442E0A71FEF}" dt="2023-02-03T20:06:17.959" v="389" actId="14100"/>
          <ac:spMkLst>
            <pc:docMk/>
            <pc:sldMk cId="2577382317" sldId="449"/>
            <ac:spMk id="13315" creationId="{271C5BA2-7289-4DB8-AB6F-0CDC9DDA7B76}"/>
          </ac:spMkLst>
        </pc:spChg>
      </pc:sldChg>
      <pc:sldChg chg="del">
        <pc:chgData name="Faruk Abdullah" userId="e52374dd587ef96a" providerId="LiveId" clId="{14C8F48A-4762-4E6F-A7D9-5442E0A71FEF}" dt="2023-02-03T19:09:35.793" v="6" actId="47"/>
        <pc:sldMkLst>
          <pc:docMk/>
          <pc:sldMk cId="4158218596" sldId="449"/>
        </pc:sldMkLst>
      </pc:sldChg>
      <pc:sldChg chg="modSp add mod">
        <pc:chgData name="Faruk Abdullah" userId="e52374dd587ef96a" providerId="LiveId" clId="{14C8F48A-4762-4E6F-A7D9-5442E0A71FEF}" dt="2023-02-03T19:20:37.072" v="116" actId="1076"/>
        <pc:sldMkLst>
          <pc:docMk/>
          <pc:sldMk cId="201273341" sldId="450"/>
        </pc:sldMkLst>
        <pc:spChg chg="mod">
          <ac:chgData name="Faruk Abdullah" userId="e52374dd587ef96a" providerId="LiveId" clId="{14C8F48A-4762-4E6F-A7D9-5442E0A71FEF}" dt="2023-02-03T19:20:37.072" v="116" actId="1076"/>
          <ac:spMkLst>
            <pc:docMk/>
            <pc:sldMk cId="201273341" sldId="450"/>
            <ac:spMk id="2" creationId="{DEC6F795-4627-46BE-BFA5-348C5CE0F344}"/>
          </ac:spMkLst>
        </pc:spChg>
        <pc:spChg chg="mod">
          <ac:chgData name="Faruk Abdullah" userId="e52374dd587ef96a" providerId="LiveId" clId="{14C8F48A-4762-4E6F-A7D9-5442E0A71FEF}" dt="2023-02-03T19:19:57.112" v="98" actId="14100"/>
          <ac:spMkLst>
            <pc:docMk/>
            <pc:sldMk cId="201273341" sldId="450"/>
            <ac:spMk id="3" creationId="{3646CFE8-0DDC-4653-90B4-EEC9964DA572}"/>
          </ac:spMkLst>
        </pc:spChg>
      </pc:sldChg>
      <pc:sldChg chg="del">
        <pc:chgData name="Faruk Abdullah" userId="e52374dd587ef96a" providerId="LiveId" clId="{14C8F48A-4762-4E6F-A7D9-5442E0A71FEF}" dt="2023-02-03T19:09:12.678" v="1" actId="47"/>
        <pc:sldMkLst>
          <pc:docMk/>
          <pc:sldMk cId="2177352319" sldId="450"/>
        </pc:sldMkLst>
      </pc:sldChg>
      <pc:sldChg chg="del">
        <pc:chgData name="Faruk Abdullah" userId="e52374dd587ef96a" providerId="LiveId" clId="{14C8F48A-4762-4E6F-A7D9-5442E0A71FEF}" dt="2023-02-03T19:09:22.183" v="3" actId="47"/>
        <pc:sldMkLst>
          <pc:docMk/>
          <pc:sldMk cId="4028036723" sldId="451"/>
        </pc:sldMkLst>
      </pc:sldChg>
      <pc:sldChg chg="del">
        <pc:chgData name="Faruk Abdullah" userId="e52374dd587ef96a" providerId="LiveId" clId="{14C8F48A-4762-4E6F-A7D9-5442E0A71FEF}" dt="2023-02-03T19:09:22.183" v="3" actId="47"/>
        <pc:sldMkLst>
          <pc:docMk/>
          <pc:sldMk cId="2468757475" sldId="452"/>
        </pc:sldMkLst>
      </pc:sldChg>
      <pc:sldChg chg="del">
        <pc:chgData name="Faruk Abdullah" userId="e52374dd587ef96a" providerId="LiveId" clId="{14C8F48A-4762-4E6F-A7D9-5442E0A71FEF}" dt="2023-02-03T19:09:22.183" v="3" actId="47"/>
        <pc:sldMkLst>
          <pc:docMk/>
          <pc:sldMk cId="3297441514" sldId="453"/>
        </pc:sldMkLst>
      </pc:sldChg>
      <pc:sldChg chg="del">
        <pc:chgData name="Faruk Abdullah" userId="e52374dd587ef96a" providerId="LiveId" clId="{14C8F48A-4762-4E6F-A7D9-5442E0A71FEF}" dt="2023-02-03T19:09:26.798" v="4" actId="47"/>
        <pc:sldMkLst>
          <pc:docMk/>
          <pc:sldMk cId="0" sldId="454"/>
        </pc:sldMkLst>
      </pc:sldChg>
      <pc:sldChg chg="del">
        <pc:chgData name="Faruk Abdullah" userId="e52374dd587ef96a" providerId="LiveId" clId="{14C8F48A-4762-4E6F-A7D9-5442E0A71FEF}" dt="2023-02-03T19:09:26.798" v="4" actId="47"/>
        <pc:sldMkLst>
          <pc:docMk/>
          <pc:sldMk cId="0" sldId="455"/>
        </pc:sldMkLst>
      </pc:sldChg>
      <pc:sldChg chg="del">
        <pc:chgData name="Faruk Abdullah" userId="e52374dd587ef96a" providerId="LiveId" clId="{14C8F48A-4762-4E6F-A7D9-5442E0A71FEF}" dt="2023-02-03T19:09:26.798" v="4" actId="47"/>
        <pc:sldMkLst>
          <pc:docMk/>
          <pc:sldMk cId="0" sldId="456"/>
        </pc:sldMkLst>
      </pc:sldChg>
      <pc:sldChg chg="del">
        <pc:chgData name="Faruk Abdullah" userId="e52374dd587ef96a" providerId="LiveId" clId="{14C8F48A-4762-4E6F-A7D9-5442E0A71FEF}" dt="2023-02-03T19:09:26.798" v="4" actId="47"/>
        <pc:sldMkLst>
          <pc:docMk/>
          <pc:sldMk cId="0" sldId="457"/>
        </pc:sldMkLst>
      </pc:sldChg>
      <pc:sldChg chg="del">
        <pc:chgData name="Faruk Abdullah" userId="e52374dd587ef96a" providerId="LiveId" clId="{14C8F48A-4762-4E6F-A7D9-5442E0A71FEF}" dt="2023-02-03T19:09:26.798" v="4" actId="47"/>
        <pc:sldMkLst>
          <pc:docMk/>
          <pc:sldMk cId="0" sldId="458"/>
        </pc:sldMkLst>
      </pc:sldChg>
      <pc:sldChg chg="del">
        <pc:chgData name="Faruk Abdullah" userId="e52374dd587ef96a" providerId="LiveId" clId="{14C8F48A-4762-4E6F-A7D9-5442E0A71FEF}" dt="2023-02-03T19:09:31.439" v="5" actId="47"/>
        <pc:sldMkLst>
          <pc:docMk/>
          <pc:sldMk cId="0" sldId="459"/>
        </pc:sldMkLst>
      </pc:sldChg>
      <pc:sldChg chg="delSp add del">
        <pc:chgData name="Faruk Abdullah" userId="e52374dd587ef96a" providerId="LiveId" clId="{14C8F48A-4762-4E6F-A7D9-5442E0A71FEF}" dt="2023-02-03T20:00:57.667" v="374" actId="47"/>
        <pc:sldMkLst>
          <pc:docMk/>
          <pc:sldMk cId="1297195576" sldId="459"/>
        </pc:sldMkLst>
        <pc:spChg chg="del">
          <ac:chgData name="Faruk Abdullah" userId="e52374dd587ef96a" providerId="LiveId" clId="{14C8F48A-4762-4E6F-A7D9-5442E0A71FEF}" dt="2023-02-03T19:56:35.499" v="338" actId="21"/>
          <ac:spMkLst>
            <pc:docMk/>
            <pc:sldMk cId="1297195576" sldId="459"/>
            <ac:spMk id="88068" creationId="{536C9201-3046-4F3E-8AB9-E536DAA1F570}"/>
          </ac:spMkLst>
        </pc:spChg>
      </pc:sldChg>
      <pc:sldChg chg="addSp modSp new mod">
        <pc:chgData name="Faruk Abdullah" userId="e52374dd587ef96a" providerId="LiveId" clId="{14C8F48A-4762-4E6F-A7D9-5442E0A71FEF}" dt="2023-02-03T19:28:19.270" v="163" actId="1076"/>
        <pc:sldMkLst>
          <pc:docMk/>
          <pc:sldMk cId="2876709495" sldId="460"/>
        </pc:sldMkLst>
        <pc:spChg chg="mod">
          <ac:chgData name="Faruk Abdullah" userId="e52374dd587ef96a" providerId="LiveId" clId="{14C8F48A-4762-4E6F-A7D9-5442E0A71FEF}" dt="2023-02-03T19:22:42.569" v="129"/>
          <ac:spMkLst>
            <pc:docMk/>
            <pc:sldMk cId="2876709495" sldId="460"/>
            <ac:spMk id="5" creationId="{88DF11B7-368E-20F7-56AE-B2042296F84F}"/>
          </ac:spMkLst>
        </pc:spChg>
        <pc:spChg chg="mod">
          <ac:chgData name="Faruk Abdullah" userId="e52374dd587ef96a" providerId="LiveId" clId="{14C8F48A-4762-4E6F-A7D9-5442E0A71FEF}" dt="2023-02-03T19:22:42.569" v="129"/>
          <ac:spMkLst>
            <pc:docMk/>
            <pc:sldMk cId="2876709495" sldId="460"/>
            <ac:spMk id="6" creationId="{4F8E3993-2E11-19BB-1E97-3DB781958027}"/>
          </ac:spMkLst>
        </pc:spChg>
        <pc:spChg chg="mod">
          <ac:chgData name="Faruk Abdullah" userId="e52374dd587ef96a" providerId="LiveId" clId="{14C8F48A-4762-4E6F-A7D9-5442E0A71FEF}" dt="2023-02-03T19:22:42.569" v="129"/>
          <ac:spMkLst>
            <pc:docMk/>
            <pc:sldMk cId="2876709495" sldId="460"/>
            <ac:spMk id="7" creationId="{9A4E113D-EEC4-1DE4-2935-11DC6FE21DE4}"/>
          </ac:spMkLst>
        </pc:spChg>
        <pc:spChg chg="mod">
          <ac:chgData name="Faruk Abdullah" userId="e52374dd587ef96a" providerId="LiveId" clId="{14C8F48A-4762-4E6F-A7D9-5442E0A71FEF}" dt="2023-02-03T19:22:42.569" v="129"/>
          <ac:spMkLst>
            <pc:docMk/>
            <pc:sldMk cId="2876709495" sldId="460"/>
            <ac:spMk id="9" creationId="{C72A6FD8-188F-1F83-5A67-BB29CFE622D7}"/>
          </ac:spMkLst>
        </pc:spChg>
        <pc:spChg chg="mod">
          <ac:chgData name="Faruk Abdullah" userId="e52374dd587ef96a" providerId="LiveId" clId="{14C8F48A-4762-4E6F-A7D9-5442E0A71FEF}" dt="2023-02-03T19:22:42.569" v="129"/>
          <ac:spMkLst>
            <pc:docMk/>
            <pc:sldMk cId="2876709495" sldId="460"/>
            <ac:spMk id="10" creationId="{E0301C92-AFEF-24F7-CE47-6433700F6B86}"/>
          </ac:spMkLst>
        </pc:spChg>
        <pc:spChg chg="mod">
          <ac:chgData name="Faruk Abdullah" userId="e52374dd587ef96a" providerId="LiveId" clId="{14C8F48A-4762-4E6F-A7D9-5442E0A71FEF}" dt="2023-02-03T19:22:42.569" v="129"/>
          <ac:spMkLst>
            <pc:docMk/>
            <pc:sldMk cId="2876709495" sldId="460"/>
            <ac:spMk id="11" creationId="{5061BF00-B32D-474A-51FF-6B091DA06644}"/>
          </ac:spMkLst>
        </pc:spChg>
        <pc:spChg chg="mod">
          <ac:chgData name="Faruk Abdullah" userId="e52374dd587ef96a" providerId="LiveId" clId="{14C8F48A-4762-4E6F-A7D9-5442E0A71FEF}" dt="2023-02-03T19:22:42.569" v="129"/>
          <ac:spMkLst>
            <pc:docMk/>
            <pc:sldMk cId="2876709495" sldId="460"/>
            <ac:spMk id="13" creationId="{347BE6BD-DFC5-3DBD-320E-FF0730DD6BC5}"/>
          </ac:spMkLst>
        </pc:spChg>
        <pc:spChg chg="mod">
          <ac:chgData name="Faruk Abdullah" userId="e52374dd587ef96a" providerId="LiveId" clId="{14C8F48A-4762-4E6F-A7D9-5442E0A71FEF}" dt="2023-02-03T19:22:42.569" v="129"/>
          <ac:spMkLst>
            <pc:docMk/>
            <pc:sldMk cId="2876709495" sldId="460"/>
            <ac:spMk id="14" creationId="{B2FC17D7-6259-2255-3F31-95A20CEFF512}"/>
          </ac:spMkLst>
        </pc:spChg>
        <pc:spChg chg="mod">
          <ac:chgData name="Faruk Abdullah" userId="e52374dd587ef96a" providerId="LiveId" clId="{14C8F48A-4762-4E6F-A7D9-5442E0A71FEF}" dt="2023-02-03T19:22:42.569" v="129"/>
          <ac:spMkLst>
            <pc:docMk/>
            <pc:sldMk cId="2876709495" sldId="460"/>
            <ac:spMk id="15" creationId="{34F04AC8-D4CA-46D4-61C2-0F9D0B9F3DE5}"/>
          </ac:spMkLst>
        </pc:spChg>
        <pc:spChg chg="add mod">
          <ac:chgData name="Faruk Abdullah" userId="e52374dd587ef96a" providerId="LiveId" clId="{14C8F48A-4762-4E6F-A7D9-5442E0A71FEF}" dt="2023-02-03T19:28:14.643" v="162" actId="1076"/>
          <ac:spMkLst>
            <pc:docMk/>
            <pc:sldMk cId="2876709495" sldId="460"/>
            <ac:spMk id="16" creationId="{5DF4732E-DBF8-B4E5-A7B8-AA0A34555EEE}"/>
          </ac:spMkLst>
        </pc:spChg>
        <pc:spChg chg="add mod">
          <ac:chgData name="Faruk Abdullah" userId="e52374dd587ef96a" providerId="LiveId" clId="{14C8F48A-4762-4E6F-A7D9-5442E0A71FEF}" dt="2023-02-03T19:28:19.270" v="163" actId="1076"/>
          <ac:spMkLst>
            <pc:docMk/>
            <pc:sldMk cId="2876709495" sldId="460"/>
            <ac:spMk id="17" creationId="{88259DA9-269F-2C96-EF8F-14D93653CCFF}"/>
          </ac:spMkLst>
        </pc:spChg>
        <pc:spChg chg="add mod">
          <ac:chgData name="Faruk Abdullah" userId="e52374dd587ef96a" providerId="LiveId" clId="{14C8F48A-4762-4E6F-A7D9-5442E0A71FEF}" dt="2023-02-03T19:23:02.092" v="134" actId="14100"/>
          <ac:spMkLst>
            <pc:docMk/>
            <pc:sldMk cId="2876709495" sldId="460"/>
            <ac:spMk id="18" creationId="{DBB47641-72CD-AE15-208D-76ACE46441C6}"/>
          </ac:spMkLst>
        </pc:spChg>
        <pc:grpChg chg="add mod">
          <ac:chgData name="Faruk Abdullah" userId="e52374dd587ef96a" providerId="LiveId" clId="{14C8F48A-4762-4E6F-A7D9-5442E0A71FEF}" dt="2023-02-03T19:28:14.643" v="162" actId="1076"/>
          <ac:grpSpMkLst>
            <pc:docMk/>
            <pc:sldMk cId="2876709495" sldId="460"/>
            <ac:grpSpMk id="4" creationId="{BA3AC21F-44FC-0A7E-CA4C-6919709A7188}"/>
          </ac:grpSpMkLst>
        </pc:grpChg>
        <pc:grpChg chg="add mod">
          <ac:chgData name="Faruk Abdullah" userId="e52374dd587ef96a" providerId="LiveId" clId="{14C8F48A-4762-4E6F-A7D9-5442E0A71FEF}" dt="2023-02-03T19:28:14.643" v="162" actId="1076"/>
          <ac:grpSpMkLst>
            <pc:docMk/>
            <pc:sldMk cId="2876709495" sldId="460"/>
            <ac:grpSpMk id="8" creationId="{FE5AAA4F-43D9-7372-F3DF-682A58CC8CF8}"/>
          </ac:grpSpMkLst>
        </pc:grpChg>
        <pc:grpChg chg="add mod">
          <ac:chgData name="Faruk Abdullah" userId="e52374dd587ef96a" providerId="LiveId" clId="{14C8F48A-4762-4E6F-A7D9-5442E0A71FEF}" dt="2023-02-03T19:28:14.643" v="162" actId="1076"/>
          <ac:grpSpMkLst>
            <pc:docMk/>
            <pc:sldMk cId="2876709495" sldId="460"/>
            <ac:grpSpMk id="12" creationId="{44D85CD0-9FC5-8824-5185-63535DA6DFFD}"/>
          </ac:grpSpMkLst>
        </pc:grpChg>
        <pc:cxnChg chg="add mod">
          <ac:chgData name="Faruk Abdullah" userId="e52374dd587ef96a" providerId="LiveId" clId="{14C8F48A-4762-4E6F-A7D9-5442E0A71FEF}" dt="2023-02-03T19:28:14.643" v="162" actId="1076"/>
          <ac:cxnSpMkLst>
            <pc:docMk/>
            <pc:sldMk cId="2876709495" sldId="460"/>
            <ac:cxnSpMk id="2" creationId="{A0C2DE32-DE8A-BA47-0816-D61FA49AA94D}"/>
          </ac:cxnSpMkLst>
        </pc:cxnChg>
        <pc:cxnChg chg="add mod">
          <ac:chgData name="Faruk Abdullah" userId="e52374dd587ef96a" providerId="LiveId" clId="{14C8F48A-4762-4E6F-A7D9-5442E0A71FEF}" dt="2023-02-03T19:28:14.643" v="162" actId="1076"/>
          <ac:cxnSpMkLst>
            <pc:docMk/>
            <pc:sldMk cId="2876709495" sldId="460"/>
            <ac:cxnSpMk id="3" creationId="{E66A57CB-8904-8A33-CFAC-7BC9C61C5113}"/>
          </ac:cxnSpMkLst>
        </pc:cxnChg>
      </pc:sldChg>
      <pc:sldChg chg="addSp delSp modSp add mod">
        <pc:chgData name="Faruk Abdullah" userId="e52374dd587ef96a" providerId="LiveId" clId="{14C8F48A-4762-4E6F-A7D9-5442E0A71FEF}" dt="2023-02-03T19:28:31.296" v="165" actId="14100"/>
        <pc:sldMkLst>
          <pc:docMk/>
          <pc:sldMk cId="261861393" sldId="461"/>
        </pc:sldMkLst>
        <pc:spChg chg="del">
          <ac:chgData name="Faruk Abdullah" userId="e52374dd587ef96a" providerId="LiveId" clId="{14C8F48A-4762-4E6F-A7D9-5442E0A71FEF}" dt="2023-02-03T19:24:04.449" v="142" actId="478"/>
          <ac:spMkLst>
            <pc:docMk/>
            <pc:sldMk cId="261861393" sldId="461"/>
            <ac:spMk id="16" creationId="{5DF4732E-DBF8-B4E5-A7B8-AA0A34555EEE}"/>
          </ac:spMkLst>
        </pc:spChg>
        <pc:spChg chg="del">
          <ac:chgData name="Faruk Abdullah" userId="e52374dd587ef96a" providerId="LiveId" clId="{14C8F48A-4762-4E6F-A7D9-5442E0A71FEF}" dt="2023-02-03T19:24:04.449" v="142" actId="478"/>
          <ac:spMkLst>
            <pc:docMk/>
            <pc:sldMk cId="261861393" sldId="461"/>
            <ac:spMk id="17" creationId="{88259DA9-269F-2C96-EF8F-14D93653CCFF}"/>
          </ac:spMkLst>
        </pc:spChg>
        <pc:spChg chg="mod">
          <ac:chgData name="Faruk Abdullah" userId="e52374dd587ef96a" providerId="LiveId" clId="{14C8F48A-4762-4E6F-A7D9-5442E0A71FEF}" dt="2023-02-03T19:23:52.597" v="138"/>
          <ac:spMkLst>
            <pc:docMk/>
            <pc:sldMk cId="261861393" sldId="461"/>
            <ac:spMk id="22" creationId="{9614C0E7-56E6-3587-B46D-A97B6D10ABB6}"/>
          </ac:spMkLst>
        </pc:spChg>
        <pc:spChg chg="mod">
          <ac:chgData name="Faruk Abdullah" userId="e52374dd587ef96a" providerId="LiveId" clId="{14C8F48A-4762-4E6F-A7D9-5442E0A71FEF}" dt="2023-02-03T19:23:52.597" v="138"/>
          <ac:spMkLst>
            <pc:docMk/>
            <pc:sldMk cId="261861393" sldId="461"/>
            <ac:spMk id="23" creationId="{79029712-3C3A-50DE-9431-62BEDF6F0301}"/>
          </ac:spMkLst>
        </pc:spChg>
        <pc:spChg chg="mod">
          <ac:chgData name="Faruk Abdullah" userId="e52374dd587ef96a" providerId="LiveId" clId="{14C8F48A-4762-4E6F-A7D9-5442E0A71FEF}" dt="2023-02-03T19:23:52.597" v="138"/>
          <ac:spMkLst>
            <pc:docMk/>
            <pc:sldMk cId="261861393" sldId="461"/>
            <ac:spMk id="25" creationId="{BB8CC1A9-84AB-BB8A-7AE2-1373CD2CA428}"/>
          </ac:spMkLst>
        </pc:spChg>
        <pc:spChg chg="mod">
          <ac:chgData name="Faruk Abdullah" userId="e52374dd587ef96a" providerId="LiveId" clId="{14C8F48A-4762-4E6F-A7D9-5442E0A71FEF}" dt="2023-02-03T19:23:52.597" v="138"/>
          <ac:spMkLst>
            <pc:docMk/>
            <pc:sldMk cId="261861393" sldId="461"/>
            <ac:spMk id="26" creationId="{6337DC6B-9D0C-08B4-0C00-D48322DA0037}"/>
          </ac:spMkLst>
        </pc:spChg>
        <pc:spChg chg="mod">
          <ac:chgData name="Faruk Abdullah" userId="e52374dd587ef96a" providerId="LiveId" clId="{14C8F48A-4762-4E6F-A7D9-5442E0A71FEF}" dt="2023-02-03T19:23:52.597" v="138"/>
          <ac:spMkLst>
            <pc:docMk/>
            <pc:sldMk cId="261861393" sldId="461"/>
            <ac:spMk id="30" creationId="{D83075B4-7F86-E01C-9186-A5B97798C819}"/>
          </ac:spMkLst>
        </pc:spChg>
        <pc:spChg chg="mod">
          <ac:chgData name="Faruk Abdullah" userId="e52374dd587ef96a" providerId="LiveId" clId="{14C8F48A-4762-4E6F-A7D9-5442E0A71FEF}" dt="2023-02-03T19:23:52.597" v="138"/>
          <ac:spMkLst>
            <pc:docMk/>
            <pc:sldMk cId="261861393" sldId="461"/>
            <ac:spMk id="31" creationId="{5BB826DD-7FF5-CF94-C13E-CBEFB7A53203}"/>
          </ac:spMkLst>
        </pc:spChg>
        <pc:spChg chg="mod">
          <ac:chgData name="Faruk Abdullah" userId="e52374dd587ef96a" providerId="LiveId" clId="{14C8F48A-4762-4E6F-A7D9-5442E0A71FEF}" dt="2023-02-03T19:23:52.597" v="138"/>
          <ac:spMkLst>
            <pc:docMk/>
            <pc:sldMk cId="261861393" sldId="461"/>
            <ac:spMk id="33" creationId="{B0B998BD-2891-ABFA-525A-02ED59089432}"/>
          </ac:spMkLst>
        </pc:spChg>
        <pc:spChg chg="mod">
          <ac:chgData name="Faruk Abdullah" userId="e52374dd587ef96a" providerId="LiveId" clId="{14C8F48A-4762-4E6F-A7D9-5442E0A71FEF}" dt="2023-02-03T19:23:52.597" v="138"/>
          <ac:spMkLst>
            <pc:docMk/>
            <pc:sldMk cId="261861393" sldId="461"/>
            <ac:spMk id="34" creationId="{77058B40-127A-C484-71C4-A116434246D6}"/>
          </ac:spMkLst>
        </pc:spChg>
        <pc:spChg chg="mod">
          <ac:chgData name="Faruk Abdullah" userId="e52374dd587ef96a" providerId="LiveId" clId="{14C8F48A-4762-4E6F-A7D9-5442E0A71FEF}" dt="2023-02-03T19:23:52.597" v="138"/>
          <ac:spMkLst>
            <pc:docMk/>
            <pc:sldMk cId="261861393" sldId="461"/>
            <ac:spMk id="38" creationId="{DFA3408C-2041-7523-0FC9-8BDB536F2A72}"/>
          </ac:spMkLst>
        </pc:spChg>
        <pc:spChg chg="mod">
          <ac:chgData name="Faruk Abdullah" userId="e52374dd587ef96a" providerId="LiveId" clId="{14C8F48A-4762-4E6F-A7D9-5442E0A71FEF}" dt="2023-02-03T19:23:52.597" v="138"/>
          <ac:spMkLst>
            <pc:docMk/>
            <pc:sldMk cId="261861393" sldId="461"/>
            <ac:spMk id="39" creationId="{4C074D01-F807-A016-9ECF-1529727612D9}"/>
          </ac:spMkLst>
        </pc:spChg>
        <pc:spChg chg="mod">
          <ac:chgData name="Faruk Abdullah" userId="e52374dd587ef96a" providerId="LiveId" clId="{14C8F48A-4762-4E6F-A7D9-5442E0A71FEF}" dt="2023-02-03T19:23:52.597" v="138"/>
          <ac:spMkLst>
            <pc:docMk/>
            <pc:sldMk cId="261861393" sldId="461"/>
            <ac:spMk id="40" creationId="{0FA540A5-A408-448F-0D69-6720E923B8EE}"/>
          </ac:spMkLst>
        </pc:spChg>
        <pc:spChg chg="mod">
          <ac:chgData name="Faruk Abdullah" userId="e52374dd587ef96a" providerId="LiveId" clId="{14C8F48A-4762-4E6F-A7D9-5442E0A71FEF}" dt="2023-02-03T19:23:52.597" v="138"/>
          <ac:spMkLst>
            <pc:docMk/>
            <pc:sldMk cId="261861393" sldId="461"/>
            <ac:spMk id="42" creationId="{B63702C3-8570-2F4F-A577-531816F9FA8B}"/>
          </ac:spMkLst>
        </pc:spChg>
        <pc:spChg chg="mod">
          <ac:chgData name="Faruk Abdullah" userId="e52374dd587ef96a" providerId="LiveId" clId="{14C8F48A-4762-4E6F-A7D9-5442E0A71FEF}" dt="2023-02-03T19:23:52.597" v="138"/>
          <ac:spMkLst>
            <pc:docMk/>
            <pc:sldMk cId="261861393" sldId="461"/>
            <ac:spMk id="43" creationId="{B40F28C0-FA13-CB9B-3FA0-20FBF54C2A07}"/>
          </ac:spMkLst>
        </pc:spChg>
        <pc:spChg chg="mod">
          <ac:chgData name="Faruk Abdullah" userId="e52374dd587ef96a" providerId="LiveId" clId="{14C8F48A-4762-4E6F-A7D9-5442E0A71FEF}" dt="2023-02-03T19:23:52.597" v="138"/>
          <ac:spMkLst>
            <pc:docMk/>
            <pc:sldMk cId="261861393" sldId="461"/>
            <ac:spMk id="44" creationId="{D79EB346-E231-4BAC-552A-5CDE4693AE2F}"/>
          </ac:spMkLst>
        </pc:spChg>
        <pc:spChg chg="mod">
          <ac:chgData name="Faruk Abdullah" userId="e52374dd587ef96a" providerId="LiveId" clId="{14C8F48A-4762-4E6F-A7D9-5442E0A71FEF}" dt="2023-02-03T19:23:52.597" v="138"/>
          <ac:spMkLst>
            <pc:docMk/>
            <pc:sldMk cId="261861393" sldId="461"/>
            <ac:spMk id="46" creationId="{57867A9C-25EF-53BB-8E4B-F0D3A73682E3}"/>
          </ac:spMkLst>
        </pc:spChg>
        <pc:spChg chg="mod">
          <ac:chgData name="Faruk Abdullah" userId="e52374dd587ef96a" providerId="LiveId" clId="{14C8F48A-4762-4E6F-A7D9-5442E0A71FEF}" dt="2023-02-03T19:23:52.597" v="138"/>
          <ac:spMkLst>
            <pc:docMk/>
            <pc:sldMk cId="261861393" sldId="461"/>
            <ac:spMk id="47" creationId="{BEC2F1F4-6159-03C9-0CD0-4E5E0955C1D1}"/>
          </ac:spMkLst>
        </pc:spChg>
        <pc:spChg chg="mod">
          <ac:chgData name="Faruk Abdullah" userId="e52374dd587ef96a" providerId="LiveId" clId="{14C8F48A-4762-4E6F-A7D9-5442E0A71FEF}" dt="2023-02-03T19:23:52.597" v="138"/>
          <ac:spMkLst>
            <pc:docMk/>
            <pc:sldMk cId="261861393" sldId="461"/>
            <ac:spMk id="48" creationId="{ABC21304-8312-28B5-2889-31A0713823AE}"/>
          </ac:spMkLst>
        </pc:spChg>
        <pc:spChg chg="add del mod">
          <ac:chgData name="Faruk Abdullah" userId="e52374dd587ef96a" providerId="LiveId" clId="{14C8F48A-4762-4E6F-A7D9-5442E0A71FEF}" dt="2023-02-03T19:24:01.345" v="141"/>
          <ac:spMkLst>
            <pc:docMk/>
            <pc:sldMk cId="261861393" sldId="461"/>
            <ac:spMk id="49" creationId="{F1CB8201-E24B-3931-82FF-65CADE99315D}"/>
          </ac:spMkLst>
        </pc:spChg>
        <pc:spChg chg="add del mod">
          <ac:chgData name="Faruk Abdullah" userId="e52374dd587ef96a" providerId="LiveId" clId="{14C8F48A-4762-4E6F-A7D9-5442E0A71FEF}" dt="2023-02-03T19:24:01.345" v="141"/>
          <ac:spMkLst>
            <pc:docMk/>
            <pc:sldMk cId="261861393" sldId="461"/>
            <ac:spMk id="50" creationId="{A1936AB4-1E78-EDEB-6B74-528FAE79F8F0}"/>
          </ac:spMkLst>
        </pc:spChg>
        <pc:spChg chg="add del mod">
          <ac:chgData name="Faruk Abdullah" userId="e52374dd587ef96a" providerId="LiveId" clId="{14C8F48A-4762-4E6F-A7D9-5442E0A71FEF}" dt="2023-02-03T19:24:01.345" v="141"/>
          <ac:spMkLst>
            <pc:docMk/>
            <pc:sldMk cId="261861393" sldId="461"/>
            <ac:spMk id="51" creationId="{3BBFFB5D-9EC4-6228-6D25-1CD5F501DFBB}"/>
          </ac:spMkLst>
        </pc:spChg>
        <pc:spChg chg="add del mod">
          <ac:chgData name="Faruk Abdullah" userId="e52374dd587ef96a" providerId="LiveId" clId="{14C8F48A-4762-4E6F-A7D9-5442E0A71FEF}" dt="2023-02-03T19:24:01.345" v="141"/>
          <ac:spMkLst>
            <pc:docMk/>
            <pc:sldMk cId="261861393" sldId="461"/>
            <ac:spMk id="52" creationId="{3025DEE8-AC3B-DB96-FED8-BF17038306F1}"/>
          </ac:spMkLst>
        </pc:spChg>
        <pc:spChg chg="add del mod">
          <ac:chgData name="Faruk Abdullah" userId="e52374dd587ef96a" providerId="LiveId" clId="{14C8F48A-4762-4E6F-A7D9-5442E0A71FEF}" dt="2023-02-03T19:24:01.345" v="141"/>
          <ac:spMkLst>
            <pc:docMk/>
            <pc:sldMk cId="261861393" sldId="461"/>
            <ac:spMk id="53" creationId="{C3873A12-1C47-5443-47FE-FD0821970D27}"/>
          </ac:spMkLst>
        </pc:spChg>
        <pc:spChg chg="add del mod">
          <ac:chgData name="Faruk Abdullah" userId="e52374dd587ef96a" providerId="LiveId" clId="{14C8F48A-4762-4E6F-A7D9-5442E0A71FEF}" dt="2023-02-03T19:24:01.345" v="141"/>
          <ac:spMkLst>
            <pc:docMk/>
            <pc:sldMk cId="261861393" sldId="461"/>
            <ac:spMk id="54" creationId="{16512DC0-E0DA-C15F-01D7-78498C576484}"/>
          </ac:spMkLst>
        </pc:spChg>
        <pc:spChg chg="add del mod">
          <ac:chgData name="Faruk Abdullah" userId="e52374dd587ef96a" providerId="LiveId" clId="{14C8F48A-4762-4E6F-A7D9-5442E0A71FEF}" dt="2023-02-03T19:24:01.345" v="141"/>
          <ac:spMkLst>
            <pc:docMk/>
            <pc:sldMk cId="261861393" sldId="461"/>
            <ac:spMk id="55" creationId="{9E124329-CA39-8D99-D4EC-25F31A2AA4F7}"/>
          </ac:spMkLst>
        </pc:spChg>
        <pc:spChg chg="add del mod">
          <ac:chgData name="Faruk Abdullah" userId="e52374dd587ef96a" providerId="LiveId" clId="{14C8F48A-4762-4E6F-A7D9-5442E0A71FEF}" dt="2023-02-03T19:24:01.345" v="141"/>
          <ac:spMkLst>
            <pc:docMk/>
            <pc:sldMk cId="261861393" sldId="461"/>
            <ac:spMk id="56" creationId="{6D88485D-402C-E155-C5E8-8292CAE22262}"/>
          </ac:spMkLst>
        </pc:spChg>
        <pc:spChg chg="add del mod">
          <ac:chgData name="Faruk Abdullah" userId="e52374dd587ef96a" providerId="LiveId" clId="{14C8F48A-4762-4E6F-A7D9-5442E0A71FEF}" dt="2023-02-03T19:24:01.345" v="141"/>
          <ac:spMkLst>
            <pc:docMk/>
            <pc:sldMk cId="261861393" sldId="461"/>
            <ac:spMk id="57" creationId="{64C7326D-FDB8-93A1-D3AA-D133AFBCE4CB}"/>
          </ac:spMkLst>
        </pc:spChg>
        <pc:spChg chg="mod">
          <ac:chgData name="Faruk Abdullah" userId="e52374dd587ef96a" providerId="LiveId" clId="{14C8F48A-4762-4E6F-A7D9-5442E0A71FEF}" dt="2023-02-03T19:24:05.695" v="143"/>
          <ac:spMkLst>
            <pc:docMk/>
            <pc:sldMk cId="261861393" sldId="461"/>
            <ac:spMk id="61" creationId="{59EEC8B7-FD5D-090F-3594-570506C5A462}"/>
          </ac:spMkLst>
        </pc:spChg>
        <pc:spChg chg="mod">
          <ac:chgData name="Faruk Abdullah" userId="e52374dd587ef96a" providerId="LiveId" clId="{14C8F48A-4762-4E6F-A7D9-5442E0A71FEF}" dt="2023-02-03T19:24:05.695" v="143"/>
          <ac:spMkLst>
            <pc:docMk/>
            <pc:sldMk cId="261861393" sldId="461"/>
            <ac:spMk id="62" creationId="{81EE5160-BCD2-BB74-E36E-9B9F5E3CBE9A}"/>
          </ac:spMkLst>
        </pc:spChg>
        <pc:spChg chg="mod">
          <ac:chgData name="Faruk Abdullah" userId="e52374dd587ef96a" providerId="LiveId" clId="{14C8F48A-4762-4E6F-A7D9-5442E0A71FEF}" dt="2023-02-03T19:24:05.695" v="143"/>
          <ac:spMkLst>
            <pc:docMk/>
            <pc:sldMk cId="261861393" sldId="461"/>
            <ac:spMk id="64" creationId="{3FF548C3-F4F3-FD7D-337E-F5E5D6E01CE7}"/>
          </ac:spMkLst>
        </pc:spChg>
        <pc:spChg chg="mod">
          <ac:chgData name="Faruk Abdullah" userId="e52374dd587ef96a" providerId="LiveId" clId="{14C8F48A-4762-4E6F-A7D9-5442E0A71FEF}" dt="2023-02-03T19:24:05.695" v="143"/>
          <ac:spMkLst>
            <pc:docMk/>
            <pc:sldMk cId="261861393" sldId="461"/>
            <ac:spMk id="65" creationId="{2BA818CD-5ADB-AC3E-6502-D288AD4D6807}"/>
          </ac:spMkLst>
        </pc:spChg>
        <pc:spChg chg="mod">
          <ac:chgData name="Faruk Abdullah" userId="e52374dd587ef96a" providerId="LiveId" clId="{14C8F48A-4762-4E6F-A7D9-5442E0A71FEF}" dt="2023-02-03T19:24:05.695" v="143"/>
          <ac:spMkLst>
            <pc:docMk/>
            <pc:sldMk cId="261861393" sldId="461"/>
            <ac:spMk id="69" creationId="{6E9DB2A7-83D7-8C08-2E1A-AF2B1DB7DB3F}"/>
          </ac:spMkLst>
        </pc:spChg>
        <pc:spChg chg="mod">
          <ac:chgData name="Faruk Abdullah" userId="e52374dd587ef96a" providerId="LiveId" clId="{14C8F48A-4762-4E6F-A7D9-5442E0A71FEF}" dt="2023-02-03T19:24:05.695" v="143"/>
          <ac:spMkLst>
            <pc:docMk/>
            <pc:sldMk cId="261861393" sldId="461"/>
            <ac:spMk id="70" creationId="{E57051AD-949C-0729-A509-D4979FB3FFAD}"/>
          </ac:spMkLst>
        </pc:spChg>
        <pc:spChg chg="mod">
          <ac:chgData name="Faruk Abdullah" userId="e52374dd587ef96a" providerId="LiveId" clId="{14C8F48A-4762-4E6F-A7D9-5442E0A71FEF}" dt="2023-02-03T19:24:05.695" v="143"/>
          <ac:spMkLst>
            <pc:docMk/>
            <pc:sldMk cId="261861393" sldId="461"/>
            <ac:spMk id="72" creationId="{A95A8ED5-364E-E41F-C458-13747D965BFB}"/>
          </ac:spMkLst>
        </pc:spChg>
        <pc:spChg chg="mod">
          <ac:chgData name="Faruk Abdullah" userId="e52374dd587ef96a" providerId="LiveId" clId="{14C8F48A-4762-4E6F-A7D9-5442E0A71FEF}" dt="2023-02-03T19:24:05.695" v="143"/>
          <ac:spMkLst>
            <pc:docMk/>
            <pc:sldMk cId="261861393" sldId="461"/>
            <ac:spMk id="73" creationId="{BF353209-56F2-1F93-1356-66C00BEC2DB0}"/>
          </ac:spMkLst>
        </pc:spChg>
        <pc:spChg chg="mod">
          <ac:chgData name="Faruk Abdullah" userId="e52374dd587ef96a" providerId="LiveId" clId="{14C8F48A-4762-4E6F-A7D9-5442E0A71FEF}" dt="2023-02-03T19:24:05.695" v="143"/>
          <ac:spMkLst>
            <pc:docMk/>
            <pc:sldMk cId="261861393" sldId="461"/>
            <ac:spMk id="77" creationId="{013760BD-24A3-9113-5821-22E7EC6312AA}"/>
          </ac:spMkLst>
        </pc:spChg>
        <pc:spChg chg="mod">
          <ac:chgData name="Faruk Abdullah" userId="e52374dd587ef96a" providerId="LiveId" clId="{14C8F48A-4762-4E6F-A7D9-5442E0A71FEF}" dt="2023-02-03T19:24:05.695" v="143"/>
          <ac:spMkLst>
            <pc:docMk/>
            <pc:sldMk cId="261861393" sldId="461"/>
            <ac:spMk id="78" creationId="{F59C06B1-E408-BDEB-DBBD-01761FC3468B}"/>
          </ac:spMkLst>
        </pc:spChg>
        <pc:spChg chg="mod">
          <ac:chgData name="Faruk Abdullah" userId="e52374dd587ef96a" providerId="LiveId" clId="{14C8F48A-4762-4E6F-A7D9-5442E0A71FEF}" dt="2023-02-03T19:24:05.695" v="143"/>
          <ac:spMkLst>
            <pc:docMk/>
            <pc:sldMk cId="261861393" sldId="461"/>
            <ac:spMk id="79" creationId="{FD00546A-E133-DB76-E005-70D0367C361A}"/>
          </ac:spMkLst>
        </pc:spChg>
        <pc:spChg chg="mod">
          <ac:chgData name="Faruk Abdullah" userId="e52374dd587ef96a" providerId="LiveId" clId="{14C8F48A-4762-4E6F-A7D9-5442E0A71FEF}" dt="2023-02-03T19:24:05.695" v="143"/>
          <ac:spMkLst>
            <pc:docMk/>
            <pc:sldMk cId="261861393" sldId="461"/>
            <ac:spMk id="81" creationId="{D549C88A-1EE7-3E1C-5603-8888937F202F}"/>
          </ac:spMkLst>
        </pc:spChg>
        <pc:spChg chg="mod">
          <ac:chgData name="Faruk Abdullah" userId="e52374dd587ef96a" providerId="LiveId" clId="{14C8F48A-4762-4E6F-A7D9-5442E0A71FEF}" dt="2023-02-03T19:24:05.695" v="143"/>
          <ac:spMkLst>
            <pc:docMk/>
            <pc:sldMk cId="261861393" sldId="461"/>
            <ac:spMk id="82" creationId="{9408C460-7BBC-0DF3-55AC-6CA96963402C}"/>
          </ac:spMkLst>
        </pc:spChg>
        <pc:spChg chg="mod">
          <ac:chgData name="Faruk Abdullah" userId="e52374dd587ef96a" providerId="LiveId" clId="{14C8F48A-4762-4E6F-A7D9-5442E0A71FEF}" dt="2023-02-03T19:24:05.695" v="143"/>
          <ac:spMkLst>
            <pc:docMk/>
            <pc:sldMk cId="261861393" sldId="461"/>
            <ac:spMk id="83" creationId="{BDA60459-3FFD-79EC-C753-46598850E86D}"/>
          </ac:spMkLst>
        </pc:spChg>
        <pc:spChg chg="mod">
          <ac:chgData name="Faruk Abdullah" userId="e52374dd587ef96a" providerId="LiveId" clId="{14C8F48A-4762-4E6F-A7D9-5442E0A71FEF}" dt="2023-02-03T19:24:05.695" v="143"/>
          <ac:spMkLst>
            <pc:docMk/>
            <pc:sldMk cId="261861393" sldId="461"/>
            <ac:spMk id="85" creationId="{607246F3-D334-0FBA-8D92-069E3E6DF27D}"/>
          </ac:spMkLst>
        </pc:spChg>
        <pc:spChg chg="mod">
          <ac:chgData name="Faruk Abdullah" userId="e52374dd587ef96a" providerId="LiveId" clId="{14C8F48A-4762-4E6F-A7D9-5442E0A71FEF}" dt="2023-02-03T19:24:05.695" v="143"/>
          <ac:spMkLst>
            <pc:docMk/>
            <pc:sldMk cId="261861393" sldId="461"/>
            <ac:spMk id="86" creationId="{443EC9DC-2246-16AF-74A6-C87D46CCC20A}"/>
          </ac:spMkLst>
        </pc:spChg>
        <pc:spChg chg="mod">
          <ac:chgData name="Faruk Abdullah" userId="e52374dd587ef96a" providerId="LiveId" clId="{14C8F48A-4762-4E6F-A7D9-5442E0A71FEF}" dt="2023-02-03T19:24:05.695" v="143"/>
          <ac:spMkLst>
            <pc:docMk/>
            <pc:sldMk cId="261861393" sldId="461"/>
            <ac:spMk id="87" creationId="{E92FADE0-C9C1-E6BD-78A1-9114A55039CA}"/>
          </ac:spMkLst>
        </pc:spChg>
        <pc:spChg chg="add mod">
          <ac:chgData name="Faruk Abdullah" userId="e52374dd587ef96a" providerId="LiveId" clId="{14C8F48A-4762-4E6F-A7D9-5442E0A71FEF}" dt="2023-02-03T19:28:00.323" v="161" actId="1076"/>
          <ac:spMkLst>
            <pc:docMk/>
            <pc:sldMk cId="261861393" sldId="461"/>
            <ac:spMk id="88" creationId="{90DB157F-7F93-165E-BB16-07432241288F}"/>
          </ac:spMkLst>
        </pc:spChg>
        <pc:spChg chg="add mod">
          <ac:chgData name="Faruk Abdullah" userId="e52374dd587ef96a" providerId="LiveId" clId="{14C8F48A-4762-4E6F-A7D9-5442E0A71FEF}" dt="2023-02-03T19:28:00.323" v="161" actId="1076"/>
          <ac:spMkLst>
            <pc:docMk/>
            <pc:sldMk cId="261861393" sldId="461"/>
            <ac:spMk id="89" creationId="{94A45C66-3A44-66F1-83D3-5C3E9AE0BED4}"/>
          </ac:spMkLst>
        </pc:spChg>
        <pc:spChg chg="add mod">
          <ac:chgData name="Faruk Abdullah" userId="e52374dd587ef96a" providerId="LiveId" clId="{14C8F48A-4762-4E6F-A7D9-5442E0A71FEF}" dt="2023-02-03T19:28:00.323" v="161" actId="1076"/>
          <ac:spMkLst>
            <pc:docMk/>
            <pc:sldMk cId="261861393" sldId="461"/>
            <ac:spMk id="90" creationId="{A6284B7F-5E5A-9334-5732-A24999113EDD}"/>
          </ac:spMkLst>
        </pc:spChg>
        <pc:spChg chg="add mod">
          <ac:chgData name="Faruk Abdullah" userId="e52374dd587ef96a" providerId="LiveId" clId="{14C8F48A-4762-4E6F-A7D9-5442E0A71FEF}" dt="2023-02-03T19:28:00.323" v="161" actId="1076"/>
          <ac:spMkLst>
            <pc:docMk/>
            <pc:sldMk cId="261861393" sldId="461"/>
            <ac:spMk id="91" creationId="{74377148-5FD6-1B0F-DC30-D5EB65E27B44}"/>
          </ac:spMkLst>
        </pc:spChg>
        <pc:spChg chg="add mod">
          <ac:chgData name="Faruk Abdullah" userId="e52374dd587ef96a" providerId="LiveId" clId="{14C8F48A-4762-4E6F-A7D9-5442E0A71FEF}" dt="2023-02-03T19:28:00.323" v="161" actId="1076"/>
          <ac:spMkLst>
            <pc:docMk/>
            <pc:sldMk cId="261861393" sldId="461"/>
            <ac:spMk id="92" creationId="{DFC583CB-2094-EFBE-1ACA-2902F9F68EDD}"/>
          </ac:spMkLst>
        </pc:spChg>
        <pc:spChg chg="add mod">
          <ac:chgData name="Faruk Abdullah" userId="e52374dd587ef96a" providerId="LiveId" clId="{14C8F48A-4762-4E6F-A7D9-5442E0A71FEF}" dt="2023-02-03T19:28:00.323" v="161" actId="1076"/>
          <ac:spMkLst>
            <pc:docMk/>
            <pc:sldMk cId="261861393" sldId="461"/>
            <ac:spMk id="93" creationId="{90DD21B2-5E87-4D13-4322-1AC9DA770ADB}"/>
          </ac:spMkLst>
        </pc:spChg>
        <pc:spChg chg="add mod">
          <ac:chgData name="Faruk Abdullah" userId="e52374dd587ef96a" providerId="LiveId" clId="{14C8F48A-4762-4E6F-A7D9-5442E0A71FEF}" dt="2023-02-03T19:28:00.323" v="161" actId="1076"/>
          <ac:spMkLst>
            <pc:docMk/>
            <pc:sldMk cId="261861393" sldId="461"/>
            <ac:spMk id="94" creationId="{24260967-968F-4FFB-0248-723540ED7D3F}"/>
          </ac:spMkLst>
        </pc:spChg>
        <pc:spChg chg="add mod">
          <ac:chgData name="Faruk Abdullah" userId="e52374dd587ef96a" providerId="LiveId" clId="{14C8F48A-4762-4E6F-A7D9-5442E0A71FEF}" dt="2023-02-03T19:28:27.588" v="164" actId="1076"/>
          <ac:spMkLst>
            <pc:docMk/>
            <pc:sldMk cId="261861393" sldId="461"/>
            <ac:spMk id="95" creationId="{3ED072DB-CC2D-70A3-66B4-C1F639FA0B40}"/>
          </ac:spMkLst>
        </pc:spChg>
        <pc:spChg chg="add mod">
          <ac:chgData name="Faruk Abdullah" userId="e52374dd587ef96a" providerId="LiveId" clId="{14C8F48A-4762-4E6F-A7D9-5442E0A71FEF}" dt="2023-02-03T19:28:31.296" v="165" actId="14100"/>
          <ac:spMkLst>
            <pc:docMk/>
            <pc:sldMk cId="261861393" sldId="461"/>
            <ac:spMk id="96" creationId="{63CB52DB-5399-EC39-6AC4-0FBC0DC3D16B}"/>
          </ac:spMkLst>
        </pc:spChg>
        <pc:grpChg chg="del mod">
          <ac:chgData name="Faruk Abdullah" userId="e52374dd587ef96a" providerId="LiveId" clId="{14C8F48A-4762-4E6F-A7D9-5442E0A71FEF}" dt="2023-02-03T19:24:04.449" v="142" actId="478"/>
          <ac:grpSpMkLst>
            <pc:docMk/>
            <pc:sldMk cId="261861393" sldId="461"/>
            <ac:grpSpMk id="4" creationId="{BA3AC21F-44FC-0A7E-CA4C-6919709A7188}"/>
          </ac:grpSpMkLst>
        </pc:grpChg>
        <pc:grpChg chg="del">
          <ac:chgData name="Faruk Abdullah" userId="e52374dd587ef96a" providerId="LiveId" clId="{14C8F48A-4762-4E6F-A7D9-5442E0A71FEF}" dt="2023-02-03T19:24:04.449" v="142" actId="478"/>
          <ac:grpSpMkLst>
            <pc:docMk/>
            <pc:sldMk cId="261861393" sldId="461"/>
            <ac:grpSpMk id="8" creationId="{FE5AAA4F-43D9-7372-F3DF-682A58CC8CF8}"/>
          </ac:grpSpMkLst>
        </pc:grpChg>
        <pc:grpChg chg="del">
          <ac:chgData name="Faruk Abdullah" userId="e52374dd587ef96a" providerId="LiveId" clId="{14C8F48A-4762-4E6F-A7D9-5442E0A71FEF}" dt="2023-02-03T19:24:04.449" v="142" actId="478"/>
          <ac:grpSpMkLst>
            <pc:docMk/>
            <pc:sldMk cId="261861393" sldId="461"/>
            <ac:grpSpMk id="12" creationId="{44D85CD0-9FC5-8824-5185-63535DA6DFFD}"/>
          </ac:grpSpMkLst>
        </pc:grpChg>
        <pc:grpChg chg="add del mod">
          <ac:chgData name="Faruk Abdullah" userId="e52374dd587ef96a" providerId="LiveId" clId="{14C8F48A-4762-4E6F-A7D9-5442E0A71FEF}" dt="2023-02-03T19:24:01.345" v="141"/>
          <ac:grpSpMkLst>
            <pc:docMk/>
            <pc:sldMk cId="261861393" sldId="461"/>
            <ac:grpSpMk id="21" creationId="{9ED4B04E-6EED-94A8-8E8C-1FC31E87170E}"/>
          </ac:grpSpMkLst>
        </pc:grpChg>
        <pc:grpChg chg="add del mod">
          <ac:chgData name="Faruk Abdullah" userId="e52374dd587ef96a" providerId="LiveId" clId="{14C8F48A-4762-4E6F-A7D9-5442E0A71FEF}" dt="2023-02-03T19:24:01.345" v="141"/>
          <ac:grpSpMkLst>
            <pc:docMk/>
            <pc:sldMk cId="261861393" sldId="461"/>
            <ac:grpSpMk id="24" creationId="{8A4AE1A7-37BD-6736-03B7-CE5379C2D5F1}"/>
          </ac:grpSpMkLst>
        </pc:grpChg>
        <pc:grpChg chg="add del mod">
          <ac:chgData name="Faruk Abdullah" userId="e52374dd587ef96a" providerId="LiveId" clId="{14C8F48A-4762-4E6F-A7D9-5442E0A71FEF}" dt="2023-02-03T19:24:01.345" v="141"/>
          <ac:grpSpMkLst>
            <pc:docMk/>
            <pc:sldMk cId="261861393" sldId="461"/>
            <ac:grpSpMk id="29" creationId="{644A870A-1953-45BB-8834-86A12F0CFD43}"/>
          </ac:grpSpMkLst>
        </pc:grpChg>
        <pc:grpChg chg="add del mod">
          <ac:chgData name="Faruk Abdullah" userId="e52374dd587ef96a" providerId="LiveId" clId="{14C8F48A-4762-4E6F-A7D9-5442E0A71FEF}" dt="2023-02-03T19:24:01.345" v="141"/>
          <ac:grpSpMkLst>
            <pc:docMk/>
            <pc:sldMk cId="261861393" sldId="461"/>
            <ac:grpSpMk id="32" creationId="{AC553BA3-E991-9289-8C74-180C9B560D5C}"/>
          </ac:grpSpMkLst>
        </pc:grpChg>
        <pc:grpChg chg="add del mod">
          <ac:chgData name="Faruk Abdullah" userId="e52374dd587ef96a" providerId="LiveId" clId="{14C8F48A-4762-4E6F-A7D9-5442E0A71FEF}" dt="2023-02-03T19:24:01.345" v="141"/>
          <ac:grpSpMkLst>
            <pc:docMk/>
            <pc:sldMk cId="261861393" sldId="461"/>
            <ac:grpSpMk id="37" creationId="{13777458-4E39-06D4-3328-D1335E3B2209}"/>
          </ac:grpSpMkLst>
        </pc:grpChg>
        <pc:grpChg chg="add del mod">
          <ac:chgData name="Faruk Abdullah" userId="e52374dd587ef96a" providerId="LiveId" clId="{14C8F48A-4762-4E6F-A7D9-5442E0A71FEF}" dt="2023-02-03T19:24:01.345" v="141"/>
          <ac:grpSpMkLst>
            <pc:docMk/>
            <pc:sldMk cId="261861393" sldId="461"/>
            <ac:grpSpMk id="41" creationId="{959F04EE-2259-3E9B-6C6A-951EB41C53DB}"/>
          </ac:grpSpMkLst>
        </pc:grpChg>
        <pc:grpChg chg="add del mod">
          <ac:chgData name="Faruk Abdullah" userId="e52374dd587ef96a" providerId="LiveId" clId="{14C8F48A-4762-4E6F-A7D9-5442E0A71FEF}" dt="2023-02-03T19:24:01.345" v="141"/>
          <ac:grpSpMkLst>
            <pc:docMk/>
            <pc:sldMk cId="261861393" sldId="461"/>
            <ac:grpSpMk id="45" creationId="{CD7CDD9C-2BB0-7BBC-F93A-0C26ABD795FF}"/>
          </ac:grpSpMkLst>
        </pc:grpChg>
        <pc:grpChg chg="add mod">
          <ac:chgData name="Faruk Abdullah" userId="e52374dd587ef96a" providerId="LiveId" clId="{14C8F48A-4762-4E6F-A7D9-5442E0A71FEF}" dt="2023-02-03T19:28:00.323" v="161" actId="1076"/>
          <ac:grpSpMkLst>
            <pc:docMk/>
            <pc:sldMk cId="261861393" sldId="461"/>
            <ac:grpSpMk id="60" creationId="{65469B95-716D-E5D2-A252-C1EE14D68C0D}"/>
          </ac:grpSpMkLst>
        </pc:grpChg>
        <pc:grpChg chg="add mod">
          <ac:chgData name="Faruk Abdullah" userId="e52374dd587ef96a" providerId="LiveId" clId="{14C8F48A-4762-4E6F-A7D9-5442E0A71FEF}" dt="2023-02-03T19:28:00.323" v="161" actId="1076"/>
          <ac:grpSpMkLst>
            <pc:docMk/>
            <pc:sldMk cId="261861393" sldId="461"/>
            <ac:grpSpMk id="63" creationId="{B64F71B4-ABDB-3927-0AC1-8EB210572776}"/>
          </ac:grpSpMkLst>
        </pc:grpChg>
        <pc:grpChg chg="add mod">
          <ac:chgData name="Faruk Abdullah" userId="e52374dd587ef96a" providerId="LiveId" clId="{14C8F48A-4762-4E6F-A7D9-5442E0A71FEF}" dt="2023-02-03T19:28:00.323" v="161" actId="1076"/>
          <ac:grpSpMkLst>
            <pc:docMk/>
            <pc:sldMk cId="261861393" sldId="461"/>
            <ac:grpSpMk id="68" creationId="{C1919567-27E6-33FD-F7D2-760CC8B79EA8}"/>
          </ac:grpSpMkLst>
        </pc:grpChg>
        <pc:grpChg chg="add mod">
          <ac:chgData name="Faruk Abdullah" userId="e52374dd587ef96a" providerId="LiveId" clId="{14C8F48A-4762-4E6F-A7D9-5442E0A71FEF}" dt="2023-02-03T19:28:00.323" v="161" actId="1076"/>
          <ac:grpSpMkLst>
            <pc:docMk/>
            <pc:sldMk cId="261861393" sldId="461"/>
            <ac:grpSpMk id="71" creationId="{2BCA385E-AE0A-8300-0C8E-65EA75759380}"/>
          </ac:grpSpMkLst>
        </pc:grpChg>
        <pc:grpChg chg="add mod">
          <ac:chgData name="Faruk Abdullah" userId="e52374dd587ef96a" providerId="LiveId" clId="{14C8F48A-4762-4E6F-A7D9-5442E0A71FEF}" dt="2023-02-03T19:28:00.323" v="161" actId="1076"/>
          <ac:grpSpMkLst>
            <pc:docMk/>
            <pc:sldMk cId="261861393" sldId="461"/>
            <ac:grpSpMk id="76" creationId="{7B90A0DD-8847-1725-40A1-727E7DFD3BD5}"/>
          </ac:grpSpMkLst>
        </pc:grpChg>
        <pc:grpChg chg="add mod">
          <ac:chgData name="Faruk Abdullah" userId="e52374dd587ef96a" providerId="LiveId" clId="{14C8F48A-4762-4E6F-A7D9-5442E0A71FEF}" dt="2023-02-03T19:28:00.323" v="161" actId="1076"/>
          <ac:grpSpMkLst>
            <pc:docMk/>
            <pc:sldMk cId="261861393" sldId="461"/>
            <ac:grpSpMk id="80" creationId="{74B76614-E8BB-692F-0465-55C3390ECD81}"/>
          </ac:grpSpMkLst>
        </pc:grpChg>
        <pc:grpChg chg="add mod">
          <ac:chgData name="Faruk Abdullah" userId="e52374dd587ef96a" providerId="LiveId" clId="{14C8F48A-4762-4E6F-A7D9-5442E0A71FEF}" dt="2023-02-03T19:28:00.323" v="161" actId="1076"/>
          <ac:grpSpMkLst>
            <pc:docMk/>
            <pc:sldMk cId="261861393" sldId="461"/>
            <ac:grpSpMk id="84" creationId="{09EBA80A-FD10-1D8C-4246-75AEE55054AA}"/>
          </ac:grpSpMkLst>
        </pc:grpChg>
        <pc:cxnChg chg="del">
          <ac:chgData name="Faruk Abdullah" userId="e52374dd587ef96a" providerId="LiveId" clId="{14C8F48A-4762-4E6F-A7D9-5442E0A71FEF}" dt="2023-02-03T19:24:04.449" v="142" actId="478"/>
          <ac:cxnSpMkLst>
            <pc:docMk/>
            <pc:sldMk cId="261861393" sldId="461"/>
            <ac:cxnSpMk id="2" creationId="{A0C2DE32-DE8A-BA47-0816-D61FA49AA94D}"/>
          </ac:cxnSpMkLst>
        </pc:cxnChg>
        <pc:cxnChg chg="del">
          <ac:chgData name="Faruk Abdullah" userId="e52374dd587ef96a" providerId="LiveId" clId="{14C8F48A-4762-4E6F-A7D9-5442E0A71FEF}" dt="2023-02-03T19:24:04.449" v="142" actId="478"/>
          <ac:cxnSpMkLst>
            <pc:docMk/>
            <pc:sldMk cId="261861393" sldId="461"/>
            <ac:cxnSpMk id="3" creationId="{E66A57CB-8904-8A33-CFAC-7BC9C61C5113}"/>
          </ac:cxnSpMkLst>
        </pc:cxnChg>
        <pc:cxnChg chg="add del mod">
          <ac:chgData name="Faruk Abdullah" userId="e52374dd587ef96a" providerId="LiveId" clId="{14C8F48A-4762-4E6F-A7D9-5442E0A71FEF}" dt="2023-02-03T19:24:01.345" v="141"/>
          <ac:cxnSpMkLst>
            <pc:docMk/>
            <pc:sldMk cId="261861393" sldId="461"/>
            <ac:cxnSpMk id="19" creationId="{E474CA41-6B14-B1A4-2294-E77960D88422}"/>
          </ac:cxnSpMkLst>
        </pc:cxnChg>
        <pc:cxnChg chg="add del mod">
          <ac:chgData name="Faruk Abdullah" userId="e52374dd587ef96a" providerId="LiveId" clId="{14C8F48A-4762-4E6F-A7D9-5442E0A71FEF}" dt="2023-02-03T19:24:01.345" v="141"/>
          <ac:cxnSpMkLst>
            <pc:docMk/>
            <pc:sldMk cId="261861393" sldId="461"/>
            <ac:cxnSpMk id="20" creationId="{9515727A-4461-2EC9-CA78-747498333873}"/>
          </ac:cxnSpMkLst>
        </pc:cxnChg>
        <pc:cxnChg chg="add del mod">
          <ac:chgData name="Faruk Abdullah" userId="e52374dd587ef96a" providerId="LiveId" clId="{14C8F48A-4762-4E6F-A7D9-5442E0A71FEF}" dt="2023-02-03T19:24:01.345" v="141"/>
          <ac:cxnSpMkLst>
            <pc:docMk/>
            <pc:sldMk cId="261861393" sldId="461"/>
            <ac:cxnSpMk id="27" creationId="{0513DE2C-059F-1397-4C04-B4F9D555837E}"/>
          </ac:cxnSpMkLst>
        </pc:cxnChg>
        <pc:cxnChg chg="add del mod">
          <ac:chgData name="Faruk Abdullah" userId="e52374dd587ef96a" providerId="LiveId" clId="{14C8F48A-4762-4E6F-A7D9-5442E0A71FEF}" dt="2023-02-03T19:24:01.345" v="141"/>
          <ac:cxnSpMkLst>
            <pc:docMk/>
            <pc:sldMk cId="261861393" sldId="461"/>
            <ac:cxnSpMk id="28" creationId="{A56E11CB-2DE1-E704-0ADF-26F7B2EEC0F3}"/>
          </ac:cxnSpMkLst>
        </pc:cxnChg>
        <pc:cxnChg chg="add del mod">
          <ac:chgData name="Faruk Abdullah" userId="e52374dd587ef96a" providerId="LiveId" clId="{14C8F48A-4762-4E6F-A7D9-5442E0A71FEF}" dt="2023-02-03T19:24:01.345" v="141"/>
          <ac:cxnSpMkLst>
            <pc:docMk/>
            <pc:sldMk cId="261861393" sldId="461"/>
            <ac:cxnSpMk id="35" creationId="{053E753B-0E6B-627F-2D79-2E185C5F6C0A}"/>
          </ac:cxnSpMkLst>
        </pc:cxnChg>
        <pc:cxnChg chg="add del mod">
          <ac:chgData name="Faruk Abdullah" userId="e52374dd587ef96a" providerId="LiveId" clId="{14C8F48A-4762-4E6F-A7D9-5442E0A71FEF}" dt="2023-02-03T19:24:01.345" v="141"/>
          <ac:cxnSpMkLst>
            <pc:docMk/>
            <pc:sldMk cId="261861393" sldId="461"/>
            <ac:cxnSpMk id="36" creationId="{D81FB519-2427-E390-15DB-1790E5A45309}"/>
          </ac:cxnSpMkLst>
        </pc:cxnChg>
        <pc:cxnChg chg="add mod">
          <ac:chgData name="Faruk Abdullah" userId="e52374dd587ef96a" providerId="LiveId" clId="{14C8F48A-4762-4E6F-A7D9-5442E0A71FEF}" dt="2023-02-03T19:28:00.323" v="161" actId="1076"/>
          <ac:cxnSpMkLst>
            <pc:docMk/>
            <pc:sldMk cId="261861393" sldId="461"/>
            <ac:cxnSpMk id="58" creationId="{DC884078-5343-F7D4-B5F4-77B21269D743}"/>
          </ac:cxnSpMkLst>
        </pc:cxnChg>
        <pc:cxnChg chg="add mod">
          <ac:chgData name="Faruk Abdullah" userId="e52374dd587ef96a" providerId="LiveId" clId="{14C8F48A-4762-4E6F-A7D9-5442E0A71FEF}" dt="2023-02-03T19:28:00.323" v="161" actId="1076"/>
          <ac:cxnSpMkLst>
            <pc:docMk/>
            <pc:sldMk cId="261861393" sldId="461"/>
            <ac:cxnSpMk id="59" creationId="{EE640A5D-7A71-1829-2F58-6B7351C29CA3}"/>
          </ac:cxnSpMkLst>
        </pc:cxnChg>
        <pc:cxnChg chg="add mod">
          <ac:chgData name="Faruk Abdullah" userId="e52374dd587ef96a" providerId="LiveId" clId="{14C8F48A-4762-4E6F-A7D9-5442E0A71FEF}" dt="2023-02-03T19:28:00.323" v="161" actId="1076"/>
          <ac:cxnSpMkLst>
            <pc:docMk/>
            <pc:sldMk cId="261861393" sldId="461"/>
            <ac:cxnSpMk id="66" creationId="{BA0389D7-7825-BD69-0EB5-EB113224B46E}"/>
          </ac:cxnSpMkLst>
        </pc:cxnChg>
        <pc:cxnChg chg="add mod">
          <ac:chgData name="Faruk Abdullah" userId="e52374dd587ef96a" providerId="LiveId" clId="{14C8F48A-4762-4E6F-A7D9-5442E0A71FEF}" dt="2023-02-03T19:28:00.323" v="161" actId="1076"/>
          <ac:cxnSpMkLst>
            <pc:docMk/>
            <pc:sldMk cId="261861393" sldId="461"/>
            <ac:cxnSpMk id="67" creationId="{2F906202-15F5-CE55-E1EE-499FCB9313A0}"/>
          </ac:cxnSpMkLst>
        </pc:cxnChg>
        <pc:cxnChg chg="add mod">
          <ac:chgData name="Faruk Abdullah" userId="e52374dd587ef96a" providerId="LiveId" clId="{14C8F48A-4762-4E6F-A7D9-5442E0A71FEF}" dt="2023-02-03T19:28:00.323" v="161" actId="1076"/>
          <ac:cxnSpMkLst>
            <pc:docMk/>
            <pc:sldMk cId="261861393" sldId="461"/>
            <ac:cxnSpMk id="74" creationId="{F3636755-E0CE-4C05-CD91-070CC8C73492}"/>
          </ac:cxnSpMkLst>
        </pc:cxnChg>
        <pc:cxnChg chg="add mod">
          <ac:chgData name="Faruk Abdullah" userId="e52374dd587ef96a" providerId="LiveId" clId="{14C8F48A-4762-4E6F-A7D9-5442E0A71FEF}" dt="2023-02-03T19:28:00.323" v="161" actId="1076"/>
          <ac:cxnSpMkLst>
            <pc:docMk/>
            <pc:sldMk cId="261861393" sldId="461"/>
            <ac:cxnSpMk id="75" creationId="{B7CA6926-7D73-BB9B-FE50-D42A98C6AC39}"/>
          </ac:cxnSpMkLst>
        </pc:cxnChg>
      </pc:sldChg>
      <pc:sldChg chg="del">
        <pc:chgData name="Faruk Abdullah" userId="e52374dd587ef96a" providerId="LiveId" clId="{14C8F48A-4762-4E6F-A7D9-5442E0A71FEF}" dt="2023-02-03T19:09:35.793" v="6" actId="47"/>
        <pc:sldMkLst>
          <pc:docMk/>
          <pc:sldMk cId="0" sldId="462"/>
        </pc:sldMkLst>
      </pc:sldChg>
      <pc:sldChg chg="addSp delSp modSp new del mod">
        <pc:chgData name="Faruk Abdullah" userId="e52374dd587ef96a" providerId="LiveId" clId="{14C8F48A-4762-4E6F-A7D9-5442E0A71FEF}" dt="2023-02-03T19:34:19.311" v="184" actId="47"/>
        <pc:sldMkLst>
          <pc:docMk/>
          <pc:sldMk cId="4284609190" sldId="462"/>
        </pc:sldMkLst>
        <pc:spChg chg="mod">
          <ac:chgData name="Faruk Abdullah" userId="e52374dd587ef96a" providerId="LiveId" clId="{14C8F48A-4762-4E6F-A7D9-5442E0A71FEF}" dt="2023-02-03T19:25:40.627" v="150"/>
          <ac:spMkLst>
            <pc:docMk/>
            <pc:sldMk cId="4284609190" sldId="462"/>
            <ac:spMk id="5" creationId="{7380B753-504C-379F-5454-D0FE2B52AC9B}"/>
          </ac:spMkLst>
        </pc:spChg>
        <pc:spChg chg="mod">
          <ac:chgData name="Faruk Abdullah" userId="e52374dd587ef96a" providerId="LiveId" clId="{14C8F48A-4762-4E6F-A7D9-5442E0A71FEF}" dt="2023-02-03T19:25:40.627" v="150"/>
          <ac:spMkLst>
            <pc:docMk/>
            <pc:sldMk cId="4284609190" sldId="462"/>
            <ac:spMk id="6" creationId="{8CB1DF3C-B3F5-1FE8-3678-9E6D5C8D14AD}"/>
          </ac:spMkLst>
        </pc:spChg>
        <pc:spChg chg="mod">
          <ac:chgData name="Faruk Abdullah" userId="e52374dd587ef96a" providerId="LiveId" clId="{14C8F48A-4762-4E6F-A7D9-5442E0A71FEF}" dt="2023-02-03T19:25:40.627" v="150"/>
          <ac:spMkLst>
            <pc:docMk/>
            <pc:sldMk cId="4284609190" sldId="462"/>
            <ac:spMk id="8" creationId="{21E76AE8-7D8B-DE66-27BC-A616C2B8505B}"/>
          </ac:spMkLst>
        </pc:spChg>
        <pc:spChg chg="mod">
          <ac:chgData name="Faruk Abdullah" userId="e52374dd587ef96a" providerId="LiveId" clId="{14C8F48A-4762-4E6F-A7D9-5442E0A71FEF}" dt="2023-02-03T19:25:40.627" v="150"/>
          <ac:spMkLst>
            <pc:docMk/>
            <pc:sldMk cId="4284609190" sldId="462"/>
            <ac:spMk id="9" creationId="{31849C0E-81DA-1487-875C-B63E4119E129}"/>
          </ac:spMkLst>
        </pc:spChg>
        <pc:spChg chg="mod">
          <ac:chgData name="Faruk Abdullah" userId="e52374dd587ef96a" providerId="LiveId" clId="{14C8F48A-4762-4E6F-A7D9-5442E0A71FEF}" dt="2023-02-03T19:25:40.627" v="150"/>
          <ac:spMkLst>
            <pc:docMk/>
            <pc:sldMk cId="4284609190" sldId="462"/>
            <ac:spMk id="13" creationId="{B5CBE326-39D0-1E9A-2B8E-E5959811C6C5}"/>
          </ac:spMkLst>
        </pc:spChg>
        <pc:spChg chg="mod">
          <ac:chgData name="Faruk Abdullah" userId="e52374dd587ef96a" providerId="LiveId" clId="{14C8F48A-4762-4E6F-A7D9-5442E0A71FEF}" dt="2023-02-03T19:25:40.627" v="150"/>
          <ac:spMkLst>
            <pc:docMk/>
            <pc:sldMk cId="4284609190" sldId="462"/>
            <ac:spMk id="14" creationId="{95276B8E-45DE-F472-1B0C-6D70908AB75A}"/>
          </ac:spMkLst>
        </pc:spChg>
        <pc:spChg chg="mod">
          <ac:chgData name="Faruk Abdullah" userId="e52374dd587ef96a" providerId="LiveId" clId="{14C8F48A-4762-4E6F-A7D9-5442E0A71FEF}" dt="2023-02-03T19:25:40.627" v="150"/>
          <ac:spMkLst>
            <pc:docMk/>
            <pc:sldMk cId="4284609190" sldId="462"/>
            <ac:spMk id="16" creationId="{B70200EA-5EC0-A692-4BA2-04D567C227F9}"/>
          </ac:spMkLst>
        </pc:spChg>
        <pc:spChg chg="mod">
          <ac:chgData name="Faruk Abdullah" userId="e52374dd587ef96a" providerId="LiveId" clId="{14C8F48A-4762-4E6F-A7D9-5442E0A71FEF}" dt="2023-02-03T19:25:40.627" v="150"/>
          <ac:spMkLst>
            <pc:docMk/>
            <pc:sldMk cId="4284609190" sldId="462"/>
            <ac:spMk id="17" creationId="{20A61AD0-4512-4554-544F-B8C96FB9B922}"/>
          </ac:spMkLst>
        </pc:spChg>
        <pc:spChg chg="mod">
          <ac:chgData name="Faruk Abdullah" userId="e52374dd587ef96a" providerId="LiveId" clId="{14C8F48A-4762-4E6F-A7D9-5442E0A71FEF}" dt="2023-02-03T19:25:40.627" v="150"/>
          <ac:spMkLst>
            <pc:docMk/>
            <pc:sldMk cId="4284609190" sldId="462"/>
            <ac:spMk id="21" creationId="{72080DB6-F453-DD42-FCC2-56B9BCEB10A6}"/>
          </ac:spMkLst>
        </pc:spChg>
        <pc:spChg chg="mod">
          <ac:chgData name="Faruk Abdullah" userId="e52374dd587ef96a" providerId="LiveId" clId="{14C8F48A-4762-4E6F-A7D9-5442E0A71FEF}" dt="2023-02-03T19:25:40.627" v="150"/>
          <ac:spMkLst>
            <pc:docMk/>
            <pc:sldMk cId="4284609190" sldId="462"/>
            <ac:spMk id="22" creationId="{8CCEBE02-A725-E962-9C65-A1C560C30FE5}"/>
          </ac:spMkLst>
        </pc:spChg>
        <pc:spChg chg="mod">
          <ac:chgData name="Faruk Abdullah" userId="e52374dd587ef96a" providerId="LiveId" clId="{14C8F48A-4762-4E6F-A7D9-5442E0A71FEF}" dt="2023-02-03T19:25:40.627" v="150"/>
          <ac:spMkLst>
            <pc:docMk/>
            <pc:sldMk cId="4284609190" sldId="462"/>
            <ac:spMk id="23" creationId="{D82BBB63-A249-38EB-575B-7750A6AF9FFE}"/>
          </ac:spMkLst>
        </pc:spChg>
        <pc:spChg chg="mod">
          <ac:chgData name="Faruk Abdullah" userId="e52374dd587ef96a" providerId="LiveId" clId="{14C8F48A-4762-4E6F-A7D9-5442E0A71FEF}" dt="2023-02-03T19:25:40.627" v="150"/>
          <ac:spMkLst>
            <pc:docMk/>
            <pc:sldMk cId="4284609190" sldId="462"/>
            <ac:spMk id="25" creationId="{BF1721BB-208C-8F30-A1CC-2E42A3BBFBB4}"/>
          </ac:spMkLst>
        </pc:spChg>
        <pc:spChg chg="mod">
          <ac:chgData name="Faruk Abdullah" userId="e52374dd587ef96a" providerId="LiveId" clId="{14C8F48A-4762-4E6F-A7D9-5442E0A71FEF}" dt="2023-02-03T19:25:40.627" v="150"/>
          <ac:spMkLst>
            <pc:docMk/>
            <pc:sldMk cId="4284609190" sldId="462"/>
            <ac:spMk id="26" creationId="{ABCC5DBD-F9C4-F2C2-C4A7-0DF8BE985CF5}"/>
          </ac:spMkLst>
        </pc:spChg>
        <pc:spChg chg="mod">
          <ac:chgData name="Faruk Abdullah" userId="e52374dd587ef96a" providerId="LiveId" clId="{14C8F48A-4762-4E6F-A7D9-5442E0A71FEF}" dt="2023-02-03T19:25:40.627" v="150"/>
          <ac:spMkLst>
            <pc:docMk/>
            <pc:sldMk cId="4284609190" sldId="462"/>
            <ac:spMk id="27" creationId="{1D768A47-333E-D132-2464-35E3B6C2D941}"/>
          </ac:spMkLst>
        </pc:spChg>
        <pc:spChg chg="mod">
          <ac:chgData name="Faruk Abdullah" userId="e52374dd587ef96a" providerId="LiveId" clId="{14C8F48A-4762-4E6F-A7D9-5442E0A71FEF}" dt="2023-02-03T19:25:40.627" v="150"/>
          <ac:spMkLst>
            <pc:docMk/>
            <pc:sldMk cId="4284609190" sldId="462"/>
            <ac:spMk id="29" creationId="{AFAEC080-B94A-AE75-378B-F23F854D2B8E}"/>
          </ac:spMkLst>
        </pc:spChg>
        <pc:spChg chg="mod">
          <ac:chgData name="Faruk Abdullah" userId="e52374dd587ef96a" providerId="LiveId" clId="{14C8F48A-4762-4E6F-A7D9-5442E0A71FEF}" dt="2023-02-03T19:25:40.627" v="150"/>
          <ac:spMkLst>
            <pc:docMk/>
            <pc:sldMk cId="4284609190" sldId="462"/>
            <ac:spMk id="30" creationId="{D5A8E3FE-D0C5-7747-7EC1-31584316A166}"/>
          </ac:spMkLst>
        </pc:spChg>
        <pc:spChg chg="mod">
          <ac:chgData name="Faruk Abdullah" userId="e52374dd587ef96a" providerId="LiveId" clId="{14C8F48A-4762-4E6F-A7D9-5442E0A71FEF}" dt="2023-02-03T19:25:40.627" v="150"/>
          <ac:spMkLst>
            <pc:docMk/>
            <pc:sldMk cId="4284609190" sldId="462"/>
            <ac:spMk id="31" creationId="{1529B264-6A1A-779E-1F3C-EE35BC3E2A54}"/>
          </ac:spMkLst>
        </pc:spChg>
        <pc:spChg chg="add del mod">
          <ac:chgData name="Faruk Abdullah" userId="e52374dd587ef96a" providerId="LiveId" clId="{14C8F48A-4762-4E6F-A7D9-5442E0A71FEF}" dt="2023-02-03T19:26:56.684" v="155" actId="21"/>
          <ac:spMkLst>
            <pc:docMk/>
            <pc:sldMk cId="4284609190" sldId="462"/>
            <ac:spMk id="32" creationId="{2BEB0597-F2C4-3DBD-0742-FFEE370DC9CA}"/>
          </ac:spMkLst>
        </pc:spChg>
        <pc:spChg chg="add del mod">
          <ac:chgData name="Faruk Abdullah" userId="e52374dd587ef96a" providerId="LiveId" clId="{14C8F48A-4762-4E6F-A7D9-5442E0A71FEF}" dt="2023-02-03T19:26:56.684" v="155" actId="21"/>
          <ac:spMkLst>
            <pc:docMk/>
            <pc:sldMk cId="4284609190" sldId="462"/>
            <ac:spMk id="33" creationId="{B2B1C8A7-B094-057C-FFDC-9EA221D7BCCA}"/>
          </ac:spMkLst>
        </pc:spChg>
        <pc:spChg chg="add del mod">
          <ac:chgData name="Faruk Abdullah" userId="e52374dd587ef96a" providerId="LiveId" clId="{14C8F48A-4762-4E6F-A7D9-5442E0A71FEF}" dt="2023-02-03T19:26:56.684" v="155" actId="21"/>
          <ac:spMkLst>
            <pc:docMk/>
            <pc:sldMk cId="4284609190" sldId="462"/>
            <ac:spMk id="34" creationId="{7320CB00-0EE0-5C9E-4FBA-F5DDB84B88E5}"/>
          </ac:spMkLst>
        </pc:spChg>
        <pc:spChg chg="add del mod">
          <ac:chgData name="Faruk Abdullah" userId="e52374dd587ef96a" providerId="LiveId" clId="{14C8F48A-4762-4E6F-A7D9-5442E0A71FEF}" dt="2023-02-03T19:26:56.684" v="155" actId="21"/>
          <ac:spMkLst>
            <pc:docMk/>
            <pc:sldMk cId="4284609190" sldId="462"/>
            <ac:spMk id="35" creationId="{97A20F27-BB1C-6401-88FB-B97729D2DFBD}"/>
          </ac:spMkLst>
        </pc:spChg>
        <pc:spChg chg="add del mod">
          <ac:chgData name="Faruk Abdullah" userId="e52374dd587ef96a" providerId="LiveId" clId="{14C8F48A-4762-4E6F-A7D9-5442E0A71FEF}" dt="2023-02-03T19:26:56.684" v="155" actId="21"/>
          <ac:spMkLst>
            <pc:docMk/>
            <pc:sldMk cId="4284609190" sldId="462"/>
            <ac:spMk id="36" creationId="{C304F526-D09A-C66E-B44A-24B112BAC354}"/>
          </ac:spMkLst>
        </pc:spChg>
        <pc:spChg chg="add del mod">
          <ac:chgData name="Faruk Abdullah" userId="e52374dd587ef96a" providerId="LiveId" clId="{14C8F48A-4762-4E6F-A7D9-5442E0A71FEF}" dt="2023-02-03T19:26:56.684" v="155" actId="21"/>
          <ac:spMkLst>
            <pc:docMk/>
            <pc:sldMk cId="4284609190" sldId="462"/>
            <ac:spMk id="37" creationId="{C9E07B6B-2150-6BBF-2CBD-34BF178E404F}"/>
          </ac:spMkLst>
        </pc:spChg>
        <pc:spChg chg="mod">
          <ac:chgData name="Faruk Abdullah" userId="e52374dd587ef96a" providerId="LiveId" clId="{14C8F48A-4762-4E6F-A7D9-5442E0A71FEF}" dt="2023-02-03T19:25:40.627" v="150"/>
          <ac:spMkLst>
            <pc:docMk/>
            <pc:sldMk cId="4284609190" sldId="462"/>
            <ac:spMk id="43" creationId="{53F52C4E-2A06-40D8-E937-AC4FDF507023}"/>
          </ac:spMkLst>
        </pc:spChg>
        <pc:spChg chg="mod">
          <ac:chgData name="Faruk Abdullah" userId="e52374dd587ef96a" providerId="LiveId" clId="{14C8F48A-4762-4E6F-A7D9-5442E0A71FEF}" dt="2023-02-03T19:25:40.627" v="150"/>
          <ac:spMkLst>
            <pc:docMk/>
            <pc:sldMk cId="4284609190" sldId="462"/>
            <ac:spMk id="44" creationId="{B6B91F0E-C555-E883-FE91-24AEBAF8F29D}"/>
          </ac:spMkLst>
        </pc:spChg>
        <pc:spChg chg="mod">
          <ac:chgData name="Faruk Abdullah" userId="e52374dd587ef96a" providerId="LiveId" clId="{14C8F48A-4762-4E6F-A7D9-5442E0A71FEF}" dt="2023-02-03T19:25:40.627" v="150"/>
          <ac:spMkLst>
            <pc:docMk/>
            <pc:sldMk cId="4284609190" sldId="462"/>
            <ac:spMk id="46" creationId="{4B8CF378-830A-E253-8D3A-44C76DC3C568}"/>
          </ac:spMkLst>
        </pc:spChg>
        <pc:spChg chg="mod">
          <ac:chgData name="Faruk Abdullah" userId="e52374dd587ef96a" providerId="LiveId" clId="{14C8F48A-4762-4E6F-A7D9-5442E0A71FEF}" dt="2023-02-03T19:25:40.627" v="150"/>
          <ac:spMkLst>
            <pc:docMk/>
            <pc:sldMk cId="4284609190" sldId="462"/>
            <ac:spMk id="47" creationId="{91516E2A-5D0E-5E4D-83F5-66C14108838B}"/>
          </ac:spMkLst>
        </pc:spChg>
        <pc:spChg chg="mod">
          <ac:chgData name="Faruk Abdullah" userId="e52374dd587ef96a" providerId="LiveId" clId="{14C8F48A-4762-4E6F-A7D9-5442E0A71FEF}" dt="2023-02-03T19:25:40.627" v="150"/>
          <ac:spMkLst>
            <pc:docMk/>
            <pc:sldMk cId="4284609190" sldId="462"/>
            <ac:spMk id="49" creationId="{DF953AC0-0CE1-6613-6785-EF4AF65D6697}"/>
          </ac:spMkLst>
        </pc:spChg>
        <pc:spChg chg="mod">
          <ac:chgData name="Faruk Abdullah" userId="e52374dd587ef96a" providerId="LiveId" clId="{14C8F48A-4762-4E6F-A7D9-5442E0A71FEF}" dt="2023-02-03T19:25:40.627" v="150"/>
          <ac:spMkLst>
            <pc:docMk/>
            <pc:sldMk cId="4284609190" sldId="462"/>
            <ac:spMk id="50" creationId="{6785E6B8-0932-3C20-9446-82840B476CE1}"/>
          </ac:spMkLst>
        </pc:spChg>
        <pc:spChg chg="mod">
          <ac:chgData name="Faruk Abdullah" userId="e52374dd587ef96a" providerId="LiveId" clId="{14C8F48A-4762-4E6F-A7D9-5442E0A71FEF}" dt="2023-02-03T19:25:40.627" v="150"/>
          <ac:spMkLst>
            <pc:docMk/>
            <pc:sldMk cId="4284609190" sldId="462"/>
            <ac:spMk id="52" creationId="{C6795389-95BA-CEA8-833F-92BD778F6863}"/>
          </ac:spMkLst>
        </pc:spChg>
        <pc:spChg chg="mod">
          <ac:chgData name="Faruk Abdullah" userId="e52374dd587ef96a" providerId="LiveId" clId="{14C8F48A-4762-4E6F-A7D9-5442E0A71FEF}" dt="2023-02-03T19:25:40.627" v="150"/>
          <ac:spMkLst>
            <pc:docMk/>
            <pc:sldMk cId="4284609190" sldId="462"/>
            <ac:spMk id="53" creationId="{4457E198-1408-5785-131E-9E799E3A4919}"/>
          </ac:spMkLst>
        </pc:spChg>
        <pc:spChg chg="mod">
          <ac:chgData name="Faruk Abdullah" userId="e52374dd587ef96a" providerId="LiveId" clId="{14C8F48A-4762-4E6F-A7D9-5442E0A71FEF}" dt="2023-02-03T19:25:40.627" v="150"/>
          <ac:spMkLst>
            <pc:docMk/>
            <pc:sldMk cId="4284609190" sldId="462"/>
            <ac:spMk id="59" creationId="{A141CA78-5A7D-4D11-CA89-00F68728AB2D}"/>
          </ac:spMkLst>
        </pc:spChg>
        <pc:spChg chg="mod">
          <ac:chgData name="Faruk Abdullah" userId="e52374dd587ef96a" providerId="LiveId" clId="{14C8F48A-4762-4E6F-A7D9-5442E0A71FEF}" dt="2023-02-03T19:25:40.627" v="150"/>
          <ac:spMkLst>
            <pc:docMk/>
            <pc:sldMk cId="4284609190" sldId="462"/>
            <ac:spMk id="60" creationId="{8345057C-254D-2CAA-754E-75D32C5F13B1}"/>
          </ac:spMkLst>
        </pc:spChg>
        <pc:spChg chg="mod">
          <ac:chgData name="Faruk Abdullah" userId="e52374dd587ef96a" providerId="LiveId" clId="{14C8F48A-4762-4E6F-A7D9-5442E0A71FEF}" dt="2023-02-03T19:25:40.627" v="150"/>
          <ac:spMkLst>
            <pc:docMk/>
            <pc:sldMk cId="4284609190" sldId="462"/>
            <ac:spMk id="62" creationId="{21730C7A-708F-E2C9-242A-83CA1B68DDE1}"/>
          </ac:spMkLst>
        </pc:spChg>
        <pc:spChg chg="mod">
          <ac:chgData name="Faruk Abdullah" userId="e52374dd587ef96a" providerId="LiveId" clId="{14C8F48A-4762-4E6F-A7D9-5442E0A71FEF}" dt="2023-02-03T19:25:40.627" v="150"/>
          <ac:spMkLst>
            <pc:docMk/>
            <pc:sldMk cId="4284609190" sldId="462"/>
            <ac:spMk id="63" creationId="{527C7D89-3F07-7C80-31D0-CAF41529477A}"/>
          </ac:spMkLst>
        </pc:spChg>
        <pc:spChg chg="mod">
          <ac:chgData name="Faruk Abdullah" userId="e52374dd587ef96a" providerId="LiveId" clId="{14C8F48A-4762-4E6F-A7D9-5442E0A71FEF}" dt="2023-02-03T19:25:40.627" v="150"/>
          <ac:spMkLst>
            <pc:docMk/>
            <pc:sldMk cId="4284609190" sldId="462"/>
            <ac:spMk id="65" creationId="{F2D3E54D-3208-018C-3A09-A06FDBFAF1B4}"/>
          </ac:spMkLst>
        </pc:spChg>
        <pc:spChg chg="mod">
          <ac:chgData name="Faruk Abdullah" userId="e52374dd587ef96a" providerId="LiveId" clId="{14C8F48A-4762-4E6F-A7D9-5442E0A71FEF}" dt="2023-02-03T19:25:40.627" v="150"/>
          <ac:spMkLst>
            <pc:docMk/>
            <pc:sldMk cId="4284609190" sldId="462"/>
            <ac:spMk id="66" creationId="{A81B4513-D9D8-688C-D02B-BE94B88B9FAB}"/>
          </ac:spMkLst>
        </pc:spChg>
        <pc:spChg chg="mod">
          <ac:chgData name="Faruk Abdullah" userId="e52374dd587ef96a" providerId="LiveId" clId="{14C8F48A-4762-4E6F-A7D9-5442E0A71FEF}" dt="2023-02-03T19:25:40.627" v="150"/>
          <ac:spMkLst>
            <pc:docMk/>
            <pc:sldMk cId="4284609190" sldId="462"/>
            <ac:spMk id="68" creationId="{FD3FAE74-A699-32F1-3CDD-FA0D723A24F7}"/>
          </ac:spMkLst>
        </pc:spChg>
        <pc:spChg chg="mod">
          <ac:chgData name="Faruk Abdullah" userId="e52374dd587ef96a" providerId="LiveId" clId="{14C8F48A-4762-4E6F-A7D9-5442E0A71FEF}" dt="2023-02-03T19:25:40.627" v="150"/>
          <ac:spMkLst>
            <pc:docMk/>
            <pc:sldMk cId="4284609190" sldId="462"/>
            <ac:spMk id="69" creationId="{BB3ECA5C-EADF-C561-84C7-7F78F202412A}"/>
          </ac:spMkLst>
        </pc:spChg>
        <pc:spChg chg="add del mod">
          <ac:chgData name="Faruk Abdullah" userId="e52374dd587ef96a" providerId="LiveId" clId="{14C8F48A-4762-4E6F-A7D9-5442E0A71FEF}" dt="2023-02-03T19:26:56.684" v="155" actId="21"/>
          <ac:spMkLst>
            <pc:docMk/>
            <pc:sldMk cId="4284609190" sldId="462"/>
            <ac:spMk id="70" creationId="{E367198E-729D-1E37-1F48-2EC60C4DE2C0}"/>
          </ac:spMkLst>
        </pc:spChg>
        <pc:spChg chg="add del mod">
          <ac:chgData name="Faruk Abdullah" userId="e52374dd587ef96a" providerId="LiveId" clId="{14C8F48A-4762-4E6F-A7D9-5442E0A71FEF}" dt="2023-02-03T19:26:56.684" v="155" actId="21"/>
          <ac:spMkLst>
            <pc:docMk/>
            <pc:sldMk cId="4284609190" sldId="462"/>
            <ac:spMk id="71" creationId="{3564DD67-C47E-70A9-A59E-BE864DA64E5D}"/>
          </ac:spMkLst>
        </pc:spChg>
        <pc:spChg chg="add del mod">
          <ac:chgData name="Faruk Abdullah" userId="e52374dd587ef96a" providerId="LiveId" clId="{14C8F48A-4762-4E6F-A7D9-5442E0A71FEF}" dt="2023-02-03T19:26:56.684" v="155" actId="21"/>
          <ac:spMkLst>
            <pc:docMk/>
            <pc:sldMk cId="4284609190" sldId="462"/>
            <ac:spMk id="72" creationId="{B4567F80-4960-316D-36F6-CB47FBBF821F}"/>
          </ac:spMkLst>
        </pc:spChg>
        <pc:spChg chg="add del mod">
          <ac:chgData name="Faruk Abdullah" userId="e52374dd587ef96a" providerId="LiveId" clId="{14C8F48A-4762-4E6F-A7D9-5442E0A71FEF}" dt="2023-02-03T19:26:56.684" v="155" actId="21"/>
          <ac:spMkLst>
            <pc:docMk/>
            <pc:sldMk cId="4284609190" sldId="462"/>
            <ac:spMk id="73" creationId="{DD6A0DA1-6311-DEB1-BF6E-D35C622CFBF3}"/>
          </ac:spMkLst>
        </pc:spChg>
        <pc:spChg chg="add del mod">
          <ac:chgData name="Faruk Abdullah" userId="e52374dd587ef96a" providerId="LiveId" clId="{14C8F48A-4762-4E6F-A7D9-5442E0A71FEF}" dt="2023-02-03T19:26:56.684" v="155" actId="21"/>
          <ac:spMkLst>
            <pc:docMk/>
            <pc:sldMk cId="4284609190" sldId="462"/>
            <ac:spMk id="74" creationId="{080DC722-0AD0-67A9-268D-F43020EB08ED}"/>
          </ac:spMkLst>
        </pc:spChg>
        <pc:spChg chg="add del mod">
          <ac:chgData name="Faruk Abdullah" userId="e52374dd587ef96a" providerId="LiveId" clId="{14C8F48A-4762-4E6F-A7D9-5442E0A71FEF}" dt="2023-02-03T19:26:56.684" v="155" actId="21"/>
          <ac:spMkLst>
            <pc:docMk/>
            <pc:sldMk cId="4284609190" sldId="462"/>
            <ac:spMk id="75" creationId="{1E12FAFD-74F9-344F-3316-F3251E7687A9}"/>
          </ac:spMkLst>
        </pc:spChg>
        <pc:spChg chg="add del mod">
          <ac:chgData name="Faruk Abdullah" userId="e52374dd587ef96a" providerId="LiveId" clId="{14C8F48A-4762-4E6F-A7D9-5442E0A71FEF}" dt="2023-02-03T19:26:56.684" v="155" actId="21"/>
          <ac:spMkLst>
            <pc:docMk/>
            <pc:sldMk cId="4284609190" sldId="462"/>
            <ac:spMk id="76" creationId="{34D499EB-8EB6-4A7D-E6A0-01C7D58DBED4}"/>
          </ac:spMkLst>
        </pc:spChg>
        <pc:spChg chg="add del mod">
          <ac:chgData name="Faruk Abdullah" userId="e52374dd587ef96a" providerId="LiveId" clId="{14C8F48A-4762-4E6F-A7D9-5442E0A71FEF}" dt="2023-02-03T19:26:56.684" v="155" actId="21"/>
          <ac:spMkLst>
            <pc:docMk/>
            <pc:sldMk cId="4284609190" sldId="462"/>
            <ac:spMk id="77" creationId="{C6391791-FA62-8DD9-2707-875AA811DAED}"/>
          </ac:spMkLst>
        </pc:spChg>
        <pc:spChg chg="add del mod">
          <ac:chgData name="Faruk Abdullah" userId="e52374dd587ef96a" providerId="LiveId" clId="{14C8F48A-4762-4E6F-A7D9-5442E0A71FEF}" dt="2023-02-03T19:26:56.684" v="155" actId="21"/>
          <ac:spMkLst>
            <pc:docMk/>
            <pc:sldMk cId="4284609190" sldId="462"/>
            <ac:spMk id="78" creationId="{E165360D-E846-92F4-D731-9BF95E5292D7}"/>
          </ac:spMkLst>
        </pc:spChg>
        <pc:spChg chg="add del mod">
          <ac:chgData name="Faruk Abdullah" userId="e52374dd587ef96a" providerId="LiveId" clId="{14C8F48A-4762-4E6F-A7D9-5442E0A71FEF}" dt="2023-02-03T19:26:56.684" v="155" actId="21"/>
          <ac:spMkLst>
            <pc:docMk/>
            <pc:sldMk cId="4284609190" sldId="462"/>
            <ac:spMk id="79" creationId="{4F783740-6FD0-92AD-9FEE-9DE024AE422A}"/>
          </ac:spMkLst>
        </pc:spChg>
        <pc:spChg chg="add del mod">
          <ac:chgData name="Faruk Abdullah" userId="e52374dd587ef96a" providerId="LiveId" clId="{14C8F48A-4762-4E6F-A7D9-5442E0A71FEF}" dt="2023-02-03T19:26:56.684" v="155" actId="21"/>
          <ac:spMkLst>
            <pc:docMk/>
            <pc:sldMk cId="4284609190" sldId="462"/>
            <ac:spMk id="80" creationId="{6FDBAC2F-AFB3-168A-DF5C-C18E467F1AC5}"/>
          </ac:spMkLst>
        </pc:spChg>
        <pc:spChg chg="add del mod">
          <ac:chgData name="Faruk Abdullah" userId="e52374dd587ef96a" providerId="LiveId" clId="{14C8F48A-4762-4E6F-A7D9-5442E0A71FEF}" dt="2023-02-03T19:26:56.684" v="155" actId="21"/>
          <ac:spMkLst>
            <pc:docMk/>
            <pc:sldMk cId="4284609190" sldId="462"/>
            <ac:spMk id="81" creationId="{2C1ADD49-99FB-1A84-5546-1CAD76720ADF}"/>
          </ac:spMkLst>
        </pc:spChg>
        <pc:spChg chg="mod">
          <ac:chgData name="Faruk Abdullah" userId="e52374dd587ef96a" providerId="LiveId" clId="{14C8F48A-4762-4E6F-A7D9-5442E0A71FEF}" dt="2023-02-03T19:32:43.654" v="173"/>
          <ac:spMkLst>
            <pc:docMk/>
            <pc:sldMk cId="4284609190" sldId="462"/>
            <ac:spMk id="85" creationId="{869F63F4-3A4C-A114-09E6-AB0A55170CED}"/>
          </ac:spMkLst>
        </pc:spChg>
        <pc:spChg chg="mod">
          <ac:chgData name="Faruk Abdullah" userId="e52374dd587ef96a" providerId="LiveId" clId="{14C8F48A-4762-4E6F-A7D9-5442E0A71FEF}" dt="2023-02-03T19:32:43.654" v="173"/>
          <ac:spMkLst>
            <pc:docMk/>
            <pc:sldMk cId="4284609190" sldId="462"/>
            <ac:spMk id="86" creationId="{D3503D02-2CA1-FDC4-E0D9-0800D36C41B4}"/>
          </ac:spMkLst>
        </pc:spChg>
        <pc:spChg chg="mod">
          <ac:chgData name="Faruk Abdullah" userId="e52374dd587ef96a" providerId="LiveId" clId="{14C8F48A-4762-4E6F-A7D9-5442E0A71FEF}" dt="2023-02-03T19:32:43.654" v="173"/>
          <ac:spMkLst>
            <pc:docMk/>
            <pc:sldMk cId="4284609190" sldId="462"/>
            <ac:spMk id="88" creationId="{C29FD326-4816-5E00-A5D1-7764DD9EA04E}"/>
          </ac:spMkLst>
        </pc:spChg>
        <pc:spChg chg="mod">
          <ac:chgData name="Faruk Abdullah" userId="e52374dd587ef96a" providerId="LiveId" clId="{14C8F48A-4762-4E6F-A7D9-5442E0A71FEF}" dt="2023-02-03T19:32:43.654" v="173"/>
          <ac:spMkLst>
            <pc:docMk/>
            <pc:sldMk cId="4284609190" sldId="462"/>
            <ac:spMk id="89" creationId="{59842935-C790-4CAC-F09A-E4E22E1D45AE}"/>
          </ac:spMkLst>
        </pc:spChg>
        <pc:spChg chg="mod">
          <ac:chgData name="Faruk Abdullah" userId="e52374dd587ef96a" providerId="LiveId" clId="{14C8F48A-4762-4E6F-A7D9-5442E0A71FEF}" dt="2023-02-03T19:32:43.654" v="173"/>
          <ac:spMkLst>
            <pc:docMk/>
            <pc:sldMk cId="4284609190" sldId="462"/>
            <ac:spMk id="93" creationId="{786C13F3-00BF-7D12-7C07-F00D65E66793}"/>
          </ac:spMkLst>
        </pc:spChg>
        <pc:spChg chg="mod">
          <ac:chgData name="Faruk Abdullah" userId="e52374dd587ef96a" providerId="LiveId" clId="{14C8F48A-4762-4E6F-A7D9-5442E0A71FEF}" dt="2023-02-03T19:32:43.654" v="173"/>
          <ac:spMkLst>
            <pc:docMk/>
            <pc:sldMk cId="4284609190" sldId="462"/>
            <ac:spMk id="94" creationId="{3A791977-CBBC-9C53-4C72-79CECBB51312}"/>
          </ac:spMkLst>
        </pc:spChg>
        <pc:spChg chg="mod">
          <ac:chgData name="Faruk Abdullah" userId="e52374dd587ef96a" providerId="LiveId" clId="{14C8F48A-4762-4E6F-A7D9-5442E0A71FEF}" dt="2023-02-03T19:32:43.654" v="173"/>
          <ac:spMkLst>
            <pc:docMk/>
            <pc:sldMk cId="4284609190" sldId="462"/>
            <ac:spMk id="96" creationId="{D78BDB32-6378-752E-1BD6-C68AE584C1E4}"/>
          </ac:spMkLst>
        </pc:spChg>
        <pc:spChg chg="mod">
          <ac:chgData name="Faruk Abdullah" userId="e52374dd587ef96a" providerId="LiveId" clId="{14C8F48A-4762-4E6F-A7D9-5442E0A71FEF}" dt="2023-02-03T19:32:43.654" v="173"/>
          <ac:spMkLst>
            <pc:docMk/>
            <pc:sldMk cId="4284609190" sldId="462"/>
            <ac:spMk id="97" creationId="{30ACD09E-B3B6-61B4-E861-C4249BDFE75D}"/>
          </ac:spMkLst>
        </pc:spChg>
        <pc:spChg chg="mod">
          <ac:chgData name="Faruk Abdullah" userId="e52374dd587ef96a" providerId="LiveId" clId="{14C8F48A-4762-4E6F-A7D9-5442E0A71FEF}" dt="2023-02-03T19:32:43.654" v="173"/>
          <ac:spMkLst>
            <pc:docMk/>
            <pc:sldMk cId="4284609190" sldId="462"/>
            <ac:spMk id="101" creationId="{245CF302-34AA-3080-EA57-B07BB84F48AD}"/>
          </ac:spMkLst>
        </pc:spChg>
        <pc:spChg chg="mod">
          <ac:chgData name="Faruk Abdullah" userId="e52374dd587ef96a" providerId="LiveId" clId="{14C8F48A-4762-4E6F-A7D9-5442E0A71FEF}" dt="2023-02-03T19:32:43.654" v="173"/>
          <ac:spMkLst>
            <pc:docMk/>
            <pc:sldMk cId="4284609190" sldId="462"/>
            <ac:spMk id="102" creationId="{7DA3E224-A961-87A4-C022-7674D9973124}"/>
          </ac:spMkLst>
        </pc:spChg>
        <pc:spChg chg="mod">
          <ac:chgData name="Faruk Abdullah" userId="e52374dd587ef96a" providerId="LiveId" clId="{14C8F48A-4762-4E6F-A7D9-5442E0A71FEF}" dt="2023-02-03T19:32:43.654" v="173"/>
          <ac:spMkLst>
            <pc:docMk/>
            <pc:sldMk cId="4284609190" sldId="462"/>
            <ac:spMk id="103" creationId="{D610FCD4-680C-423F-620F-367E1C3F52F7}"/>
          </ac:spMkLst>
        </pc:spChg>
        <pc:spChg chg="mod">
          <ac:chgData name="Faruk Abdullah" userId="e52374dd587ef96a" providerId="LiveId" clId="{14C8F48A-4762-4E6F-A7D9-5442E0A71FEF}" dt="2023-02-03T19:32:43.654" v="173"/>
          <ac:spMkLst>
            <pc:docMk/>
            <pc:sldMk cId="4284609190" sldId="462"/>
            <ac:spMk id="105" creationId="{A94B512F-BEB0-8E0A-412E-ADD5BB89042C}"/>
          </ac:spMkLst>
        </pc:spChg>
        <pc:spChg chg="mod">
          <ac:chgData name="Faruk Abdullah" userId="e52374dd587ef96a" providerId="LiveId" clId="{14C8F48A-4762-4E6F-A7D9-5442E0A71FEF}" dt="2023-02-03T19:32:43.654" v="173"/>
          <ac:spMkLst>
            <pc:docMk/>
            <pc:sldMk cId="4284609190" sldId="462"/>
            <ac:spMk id="106" creationId="{56229579-CF03-B145-0D2D-C70362B09D1F}"/>
          </ac:spMkLst>
        </pc:spChg>
        <pc:spChg chg="mod">
          <ac:chgData name="Faruk Abdullah" userId="e52374dd587ef96a" providerId="LiveId" clId="{14C8F48A-4762-4E6F-A7D9-5442E0A71FEF}" dt="2023-02-03T19:32:43.654" v="173"/>
          <ac:spMkLst>
            <pc:docMk/>
            <pc:sldMk cId="4284609190" sldId="462"/>
            <ac:spMk id="107" creationId="{3A6C1B71-FE82-919B-52D0-EA16E75B51E6}"/>
          </ac:spMkLst>
        </pc:spChg>
        <pc:spChg chg="mod">
          <ac:chgData name="Faruk Abdullah" userId="e52374dd587ef96a" providerId="LiveId" clId="{14C8F48A-4762-4E6F-A7D9-5442E0A71FEF}" dt="2023-02-03T19:32:43.654" v="173"/>
          <ac:spMkLst>
            <pc:docMk/>
            <pc:sldMk cId="4284609190" sldId="462"/>
            <ac:spMk id="109" creationId="{4E87A66D-8766-18BC-5432-60910755F6C4}"/>
          </ac:spMkLst>
        </pc:spChg>
        <pc:spChg chg="mod">
          <ac:chgData name="Faruk Abdullah" userId="e52374dd587ef96a" providerId="LiveId" clId="{14C8F48A-4762-4E6F-A7D9-5442E0A71FEF}" dt="2023-02-03T19:32:43.654" v="173"/>
          <ac:spMkLst>
            <pc:docMk/>
            <pc:sldMk cId="4284609190" sldId="462"/>
            <ac:spMk id="110" creationId="{1B1FD4AE-2225-3242-6A87-51785E7E3C64}"/>
          </ac:spMkLst>
        </pc:spChg>
        <pc:spChg chg="mod">
          <ac:chgData name="Faruk Abdullah" userId="e52374dd587ef96a" providerId="LiveId" clId="{14C8F48A-4762-4E6F-A7D9-5442E0A71FEF}" dt="2023-02-03T19:32:43.654" v="173"/>
          <ac:spMkLst>
            <pc:docMk/>
            <pc:sldMk cId="4284609190" sldId="462"/>
            <ac:spMk id="111" creationId="{7E06AC7A-BA7F-CBD8-CEF9-B50818220CFB}"/>
          </ac:spMkLst>
        </pc:spChg>
        <pc:spChg chg="add del mod">
          <ac:chgData name="Faruk Abdullah" userId="e52374dd587ef96a" providerId="LiveId" clId="{14C8F48A-4762-4E6F-A7D9-5442E0A71FEF}" dt="2023-02-03T19:33:25.677" v="176" actId="21"/>
          <ac:spMkLst>
            <pc:docMk/>
            <pc:sldMk cId="4284609190" sldId="462"/>
            <ac:spMk id="112" creationId="{B18ACC14-70D7-6318-99D4-15FB2162EB25}"/>
          </ac:spMkLst>
        </pc:spChg>
        <pc:spChg chg="add del mod">
          <ac:chgData name="Faruk Abdullah" userId="e52374dd587ef96a" providerId="LiveId" clId="{14C8F48A-4762-4E6F-A7D9-5442E0A71FEF}" dt="2023-02-03T19:33:25.677" v="176" actId="21"/>
          <ac:spMkLst>
            <pc:docMk/>
            <pc:sldMk cId="4284609190" sldId="462"/>
            <ac:spMk id="113" creationId="{EB5AA4F7-3D84-A1D8-90AD-0761946B333A}"/>
          </ac:spMkLst>
        </pc:spChg>
        <pc:spChg chg="add del mod">
          <ac:chgData name="Faruk Abdullah" userId="e52374dd587ef96a" providerId="LiveId" clId="{14C8F48A-4762-4E6F-A7D9-5442E0A71FEF}" dt="2023-02-03T19:33:25.677" v="176" actId="21"/>
          <ac:spMkLst>
            <pc:docMk/>
            <pc:sldMk cId="4284609190" sldId="462"/>
            <ac:spMk id="114" creationId="{1CB05F5D-CD59-C72A-BD4B-547C30757130}"/>
          </ac:spMkLst>
        </pc:spChg>
        <pc:spChg chg="add del mod">
          <ac:chgData name="Faruk Abdullah" userId="e52374dd587ef96a" providerId="LiveId" clId="{14C8F48A-4762-4E6F-A7D9-5442E0A71FEF}" dt="2023-02-03T19:33:25.677" v="176" actId="21"/>
          <ac:spMkLst>
            <pc:docMk/>
            <pc:sldMk cId="4284609190" sldId="462"/>
            <ac:spMk id="115" creationId="{8C61C2FB-310F-D9DD-B687-28B70B771301}"/>
          </ac:spMkLst>
        </pc:spChg>
        <pc:spChg chg="add del mod">
          <ac:chgData name="Faruk Abdullah" userId="e52374dd587ef96a" providerId="LiveId" clId="{14C8F48A-4762-4E6F-A7D9-5442E0A71FEF}" dt="2023-02-03T19:33:25.677" v="176" actId="21"/>
          <ac:spMkLst>
            <pc:docMk/>
            <pc:sldMk cId="4284609190" sldId="462"/>
            <ac:spMk id="116" creationId="{7FCFEF71-E19A-2E93-0CE4-F94A4828B866}"/>
          </ac:spMkLst>
        </pc:spChg>
        <pc:spChg chg="mod">
          <ac:chgData name="Faruk Abdullah" userId="e52374dd587ef96a" providerId="LiveId" clId="{14C8F48A-4762-4E6F-A7D9-5442E0A71FEF}" dt="2023-02-03T19:32:43.654" v="173"/>
          <ac:spMkLst>
            <pc:docMk/>
            <pc:sldMk cId="4284609190" sldId="462"/>
            <ac:spMk id="122" creationId="{C88D0EC1-689D-58B2-82B8-D9FE1EA9756A}"/>
          </ac:spMkLst>
        </pc:spChg>
        <pc:spChg chg="mod">
          <ac:chgData name="Faruk Abdullah" userId="e52374dd587ef96a" providerId="LiveId" clId="{14C8F48A-4762-4E6F-A7D9-5442E0A71FEF}" dt="2023-02-03T19:32:43.654" v="173"/>
          <ac:spMkLst>
            <pc:docMk/>
            <pc:sldMk cId="4284609190" sldId="462"/>
            <ac:spMk id="123" creationId="{A72C0AC4-49A6-4489-DB69-4F926F6E720E}"/>
          </ac:spMkLst>
        </pc:spChg>
        <pc:spChg chg="mod">
          <ac:chgData name="Faruk Abdullah" userId="e52374dd587ef96a" providerId="LiveId" clId="{14C8F48A-4762-4E6F-A7D9-5442E0A71FEF}" dt="2023-02-03T19:32:43.654" v="173"/>
          <ac:spMkLst>
            <pc:docMk/>
            <pc:sldMk cId="4284609190" sldId="462"/>
            <ac:spMk id="125" creationId="{65BDEC90-1A09-21BB-E988-55A18D0B7B02}"/>
          </ac:spMkLst>
        </pc:spChg>
        <pc:spChg chg="mod">
          <ac:chgData name="Faruk Abdullah" userId="e52374dd587ef96a" providerId="LiveId" clId="{14C8F48A-4762-4E6F-A7D9-5442E0A71FEF}" dt="2023-02-03T19:32:43.654" v="173"/>
          <ac:spMkLst>
            <pc:docMk/>
            <pc:sldMk cId="4284609190" sldId="462"/>
            <ac:spMk id="126" creationId="{EC9081DB-DD7B-B426-C42E-7CC8F62DEA13}"/>
          </ac:spMkLst>
        </pc:spChg>
        <pc:spChg chg="mod">
          <ac:chgData name="Faruk Abdullah" userId="e52374dd587ef96a" providerId="LiveId" clId="{14C8F48A-4762-4E6F-A7D9-5442E0A71FEF}" dt="2023-02-03T19:32:43.654" v="173"/>
          <ac:spMkLst>
            <pc:docMk/>
            <pc:sldMk cId="4284609190" sldId="462"/>
            <ac:spMk id="128" creationId="{5E967649-F02D-563F-67D6-AAE22470FF2E}"/>
          </ac:spMkLst>
        </pc:spChg>
        <pc:spChg chg="mod">
          <ac:chgData name="Faruk Abdullah" userId="e52374dd587ef96a" providerId="LiveId" clId="{14C8F48A-4762-4E6F-A7D9-5442E0A71FEF}" dt="2023-02-03T19:32:43.654" v="173"/>
          <ac:spMkLst>
            <pc:docMk/>
            <pc:sldMk cId="4284609190" sldId="462"/>
            <ac:spMk id="129" creationId="{62E524BD-0F82-B859-6413-2EB25BD554D6}"/>
          </ac:spMkLst>
        </pc:spChg>
        <pc:spChg chg="mod">
          <ac:chgData name="Faruk Abdullah" userId="e52374dd587ef96a" providerId="LiveId" clId="{14C8F48A-4762-4E6F-A7D9-5442E0A71FEF}" dt="2023-02-03T19:32:43.654" v="173"/>
          <ac:spMkLst>
            <pc:docMk/>
            <pc:sldMk cId="4284609190" sldId="462"/>
            <ac:spMk id="131" creationId="{EAA081EA-926B-F0D4-E906-FBC5BCCA98B5}"/>
          </ac:spMkLst>
        </pc:spChg>
        <pc:spChg chg="mod">
          <ac:chgData name="Faruk Abdullah" userId="e52374dd587ef96a" providerId="LiveId" clId="{14C8F48A-4762-4E6F-A7D9-5442E0A71FEF}" dt="2023-02-03T19:32:43.654" v="173"/>
          <ac:spMkLst>
            <pc:docMk/>
            <pc:sldMk cId="4284609190" sldId="462"/>
            <ac:spMk id="132" creationId="{7684E28D-EB77-DA08-4B29-ADB71E732126}"/>
          </ac:spMkLst>
        </pc:spChg>
        <pc:spChg chg="mod">
          <ac:chgData name="Faruk Abdullah" userId="e52374dd587ef96a" providerId="LiveId" clId="{14C8F48A-4762-4E6F-A7D9-5442E0A71FEF}" dt="2023-02-03T19:32:43.654" v="173"/>
          <ac:spMkLst>
            <pc:docMk/>
            <pc:sldMk cId="4284609190" sldId="462"/>
            <ac:spMk id="138" creationId="{E83F3FC8-0435-911D-9986-B78FD91DEB60}"/>
          </ac:spMkLst>
        </pc:spChg>
        <pc:spChg chg="mod">
          <ac:chgData name="Faruk Abdullah" userId="e52374dd587ef96a" providerId="LiveId" clId="{14C8F48A-4762-4E6F-A7D9-5442E0A71FEF}" dt="2023-02-03T19:32:43.654" v="173"/>
          <ac:spMkLst>
            <pc:docMk/>
            <pc:sldMk cId="4284609190" sldId="462"/>
            <ac:spMk id="139" creationId="{1C7BB72E-AC4C-10EF-D38E-823C99F8B465}"/>
          </ac:spMkLst>
        </pc:spChg>
        <pc:spChg chg="mod">
          <ac:chgData name="Faruk Abdullah" userId="e52374dd587ef96a" providerId="LiveId" clId="{14C8F48A-4762-4E6F-A7D9-5442E0A71FEF}" dt="2023-02-03T19:32:43.654" v="173"/>
          <ac:spMkLst>
            <pc:docMk/>
            <pc:sldMk cId="4284609190" sldId="462"/>
            <ac:spMk id="141" creationId="{2CA9088B-AE64-0A64-F67E-B1F9F54BDA94}"/>
          </ac:spMkLst>
        </pc:spChg>
        <pc:spChg chg="mod">
          <ac:chgData name="Faruk Abdullah" userId="e52374dd587ef96a" providerId="LiveId" clId="{14C8F48A-4762-4E6F-A7D9-5442E0A71FEF}" dt="2023-02-03T19:32:43.654" v="173"/>
          <ac:spMkLst>
            <pc:docMk/>
            <pc:sldMk cId="4284609190" sldId="462"/>
            <ac:spMk id="142" creationId="{ACAD5582-B015-A1A7-89CE-E86AD049C5F6}"/>
          </ac:spMkLst>
        </pc:spChg>
        <pc:spChg chg="mod">
          <ac:chgData name="Faruk Abdullah" userId="e52374dd587ef96a" providerId="LiveId" clId="{14C8F48A-4762-4E6F-A7D9-5442E0A71FEF}" dt="2023-02-03T19:32:43.654" v="173"/>
          <ac:spMkLst>
            <pc:docMk/>
            <pc:sldMk cId="4284609190" sldId="462"/>
            <ac:spMk id="144" creationId="{52594715-38A0-50E5-1C78-F33AE98AF201}"/>
          </ac:spMkLst>
        </pc:spChg>
        <pc:spChg chg="mod">
          <ac:chgData name="Faruk Abdullah" userId="e52374dd587ef96a" providerId="LiveId" clId="{14C8F48A-4762-4E6F-A7D9-5442E0A71FEF}" dt="2023-02-03T19:32:43.654" v="173"/>
          <ac:spMkLst>
            <pc:docMk/>
            <pc:sldMk cId="4284609190" sldId="462"/>
            <ac:spMk id="145" creationId="{8446F09B-43FF-BDC6-5288-4A155907B0E3}"/>
          </ac:spMkLst>
        </pc:spChg>
        <pc:spChg chg="mod">
          <ac:chgData name="Faruk Abdullah" userId="e52374dd587ef96a" providerId="LiveId" clId="{14C8F48A-4762-4E6F-A7D9-5442E0A71FEF}" dt="2023-02-03T19:32:43.654" v="173"/>
          <ac:spMkLst>
            <pc:docMk/>
            <pc:sldMk cId="4284609190" sldId="462"/>
            <ac:spMk id="147" creationId="{8E697261-6DC2-2942-EDFD-B3C82C9BBFCB}"/>
          </ac:spMkLst>
        </pc:spChg>
        <pc:spChg chg="mod">
          <ac:chgData name="Faruk Abdullah" userId="e52374dd587ef96a" providerId="LiveId" clId="{14C8F48A-4762-4E6F-A7D9-5442E0A71FEF}" dt="2023-02-03T19:32:43.654" v="173"/>
          <ac:spMkLst>
            <pc:docMk/>
            <pc:sldMk cId="4284609190" sldId="462"/>
            <ac:spMk id="148" creationId="{CF33C263-34AC-5231-8F69-2A43EE89E644}"/>
          </ac:spMkLst>
        </pc:spChg>
        <pc:spChg chg="add del mod">
          <ac:chgData name="Faruk Abdullah" userId="e52374dd587ef96a" providerId="LiveId" clId="{14C8F48A-4762-4E6F-A7D9-5442E0A71FEF}" dt="2023-02-03T19:33:25.677" v="176" actId="21"/>
          <ac:spMkLst>
            <pc:docMk/>
            <pc:sldMk cId="4284609190" sldId="462"/>
            <ac:spMk id="149" creationId="{3D4B933A-7121-5500-50DA-EFDC75D01EE6}"/>
          </ac:spMkLst>
        </pc:spChg>
        <pc:spChg chg="add del mod">
          <ac:chgData name="Faruk Abdullah" userId="e52374dd587ef96a" providerId="LiveId" clId="{14C8F48A-4762-4E6F-A7D9-5442E0A71FEF}" dt="2023-02-03T19:33:25.677" v="176" actId="21"/>
          <ac:spMkLst>
            <pc:docMk/>
            <pc:sldMk cId="4284609190" sldId="462"/>
            <ac:spMk id="150" creationId="{FF9B6566-9CBA-4F01-DE07-6D2D30FA88E1}"/>
          </ac:spMkLst>
        </pc:spChg>
        <pc:spChg chg="add del mod">
          <ac:chgData name="Faruk Abdullah" userId="e52374dd587ef96a" providerId="LiveId" clId="{14C8F48A-4762-4E6F-A7D9-5442E0A71FEF}" dt="2023-02-03T19:33:25.677" v="176" actId="21"/>
          <ac:spMkLst>
            <pc:docMk/>
            <pc:sldMk cId="4284609190" sldId="462"/>
            <ac:spMk id="151" creationId="{E25FBAE6-DBC6-7868-5DAA-D70ACFE4B7FB}"/>
          </ac:spMkLst>
        </pc:spChg>
        <pc:spChg chg="add del mod">
          <ac:chgData name="Faruk Abdullah" userId="e52374dd587ef96a" providerId="LiveId" clId="{14C8F48A-4762-4E6F-A7D9-5442E0A71FEF}" dt="2023-02-03T19:33:25.677" v="176" actId="21"/>
          <ac:spMkLst>
            <pc:docMk/>
            <pc:sldMk cId="4284609190" sldId="462"/>
            <ac:spMk id="152" creationId="{834E1CEA-1C63-F058-7A48-E9A9461A5861}"/>
          </ac:spMkLst>
        </pc:spChg>
        <pc:spChg chg="add del mod">
          <ac:chgData name="Faruk Abdullah" userId="e52374dd587ef96a" providerId="LiveId" clId="{14C8F48A-4762-4E6F-A7D9-5442E0A71FEF}" dt="2023-02-03T19:33:25.677" v="176" actId="21"/>
          <ac:spMkLst>
            <pc:docMk/>
            <pc:sldMk cId="4284609190" sldId="462"/>
            <ac:spMk id="153" creationId="{7B852B0C-24E6-8458-48F8-1DB7B6E84379}"/>
          </ac:spMkLst>
        </pc:spChg>
        <pc:spChg chg="add del mod">
          <ac:chgData name="Faruk Abdullah" userId="e52374dd587ef96a" providerId="LiveId" clId="{14C8F48A-4762-4E6F-A7D9-5442E0A71FEF}" dt="2023-02-03T19:33:25.677" v="176" actId="21"/>
          <ac:spMkLst>
            <pc:docMk/>
            <pc:sldMk cId="4284609190" sldId="462"/>
            <ac:spMk id="154" creationId="{07C6798C-2592-198E-C9F6-AD8B74078D6D}"/>
          </ac:spMkLst>
        </pc:spChg>
        <pc:spChg chg="add del mod">
          <ac:chgData name="Faruk Abdullah" userId="e52374dd587ef96a" providerId="LiveId" clId="{14C8F48A-4762-4E6F-A7D9-5442E0A71FEF}" dt="2023-02-03T19:33:25.677" v="176" actId="21"/>
          <ac:spMkLst>
            <pc:docMk/>
            <pc:sldMk cId="4284609190" sldId="462"/>
            <ac:spMk id="155" creationId="{65F6659A-3BC4-F772-0308-1EF6AC1E8FA0}"/>
          </ac:spMkLst>
        </pc:spChg>
        <pc:spChg chg="add del mod">
          <ac:chgData name="Faruk Abdullah" userId="e52374dd587ef96a" providerId="LiveId" clId="{14C8F48A-4762-4E6F-A7D9-5442E0A71FEF}" dt="2023-02-03T19:33:25.677" v="176" actId="21"/>
          <ac:spMkLst>
            <pc:docMk/>
            <pc:sldMk cId="4284609190" sldId="462"/>
            <ac:spMk id="156" creationId="{21273879-F4DA-9D49-0FD0-8F482DEC6C11}"/>
          </ac:spMkLst>
        </pc:spChg>
        <pc:spChg chg="add del mod">
          <ac:chgData name="Faruk Abdullah" userId="e52374dd587ef96a" providerId="LiveId" clId="{14C8F48A-4762-4E6F-A7D9-5442E0A71FEF}" dt="2023-02-03T19:33:25.677" v="176" actId="21"/>
          <ac:spMkLst>
            <pc:docMk/>
            <pc:sldMk cId="4284609190" sldId="462"/>
            <ac:spMk id="157" creationId="{FE9C777B-2F18-0CD0-A3C8-188F0E88C074}"/>
          </ac:spMkLst>
        </pc:spChg>
        <pc:spChg chg="add del mod">
          <ac:chgData name="Faruk Abdullah" userId="e52374dd587ef96a" providerId="LiveId" clId="{14C8F48A-4762-4E6F-A7D9-5442E0A71FEF}" dt="2023-02-03T19:33:25.677" v="176" actId="21"/>
          <ac:spMkLst>
            <pc:docMk/>
            <pc:sldMk cId="4284609190" sldId="462"/>
            <ac:spMk id="158" creationId="{44110E54-8DCC-96B1-F3C7-8B09FCD1C820}"/>
          </ac:spMkLst>
        </pc:spChg>
        <pc:spChg chg="add del mod">
          <ac:chgData name="Faruk Abdullah" userId="e52374dd587ef96a" providerId="LiveId" clId="{14C8F48A-4762-4E6F-A7D9-5442E0A71FEF}" dt="2023-02-03T19:33:25.677" v="176" actId="21"/>
          <ac:spMkLst>
            <pc:docMk/>
            <pc:sldMk cId="4284609190" sldId="462"/>
            <ac:spMk id="159" creationId="{5DFAFEAD-4539-72EE-1C72-9AC47AD199DD}"/>
          </ac:spMkLst>
        </pc:spChg>
        <pc:grpChg chg="add del mod">
          <ac:chgData name="Faruk Abdullah" userId="e52374dd587ef96a" providerId="LiveId" clId="{14C8F48A-4762-4E6F-A7D9-5442E0A71FEF}" dt="2023-02-03T19:26:56.684" v="155" actId="21"/>
          <ac:grpSpMkLst>
            <pc:docMk/>
            <pc:sldMk cId="4284609190" sldId="462"/>
            <ac:grpSpMk id="4" creationId="{8982F7E9-E9BE-EF7B-3F98-8DBCAFCA330D}"/>
          </ac:grpSpMkLst>
        </pc:grpChg>
        <pc:grpChg chg="add del mod">
          <ac:chgData name="Faruk Abdullah" userId="e52374dd587ef96a" providerId="LiveId" clId="{14C8F48A-4762-4E6F-A7D9-5442E0A71FEF}" dt="2023-02-03T19:26:56.684" v="155" actId="21"/>
          <ac:grpSpMkLst>
            <pc:docMk/>
            <pc:sldMk cId="4284609190" sldId="462"/>
            <ac:grpSpMk id="7" creationId="{463E07B5-7BDF-C7D3-929A-2B84E3C1BE83}"/>
          </ac:grpSpMkLst>
        </pc:grpChg>
        <pc:grpChg chg="add del mod">
          <ac:chgData name="Faruk Abdullah" userId="e52374dd587ef96a" providerId="LiveId" clId="{14C8F48A-4762-4E6F-A7D9-5442E0A71FEF}" dt="2023-02-03T19:26:56.684" v="155" actId="21"/>
          <ac:grpSpMkLst>
            <pc:docMk/>
            <pc:sldMk cId="4284609190" sldId="462"/>
            <ac:grpSpMk id="12" creationId="{EBA50A29-68D7-B5E6-D59A-CDBE599313FE}"/>
          </ac:grpSpMkLst>
        </pc:grpChg>
        <pc:grpChg chg="add del mod">
          <ac:chgData name="Faruk Abdullah" userId="e52374dd587ef96a" providerId="LiveId" clId="{14C8F48A-4762-4E6F-A7D9-5442E0A71FEF}" dt="2023-02-03T19:26:56.684" v="155" actId="21"/>
          <ac:grpSpMkLst>
            <pc:docMk/>
            <pc:sldMk cId="4284609190" sldId="462"/>
            <ac:grpSpMk id="15" creationId="{9D9FD4CB-4B3B-1953-A6D7-2DB9D0DFA54D}"/>
          </ac:grpSpMkLst>
        </pc:grpChg>
        <pc:grpChg chg="add del mod">
          <ac:chgData name="Faruk Abdullah" userId="e52374dd587ef96a" providerId="LiveId" clId="{14C8F48A-4762-4E6F-A7D9-5442E0A71FEF}" dt="2023-02-03T19:26:56.684" v="155" actId="21"/>
          <ac:grpSpMkLst>
            <pc:docMk/>
            <pc:sldMk cId="4284609190" sldId="462"/>
            <ac:grpSpMk id="20" creationId="{A2ACAB59-20A8-9BDA-4AF5-1533FE36784C}"/>
          </ac:grpSpMkLst>
        </pc:grpChg>
        <pc:grpChg chg="add del mod">
          <ac:chgData name="Faruk Abdullah" userId="e52374dd587ef96a" providerId="LiveId" clId="{14C8F48A-4762-4E6F-A7D9-5442E0A71FEF}" dt="2023-02-03T19:26:56.684" v="155" actId="21"/>
          <ac:grpSpMkLst>
            <pc:docMk/>
            <pc:sldMk cId="4284609190" sldId="462"/>
            <ac:grpSpMk id="24" creationId="{B76D8C4F-0855-61DA-40FD-C1535F42FA89}"/>
          </ac:grpSpMkLst>
        </pc:grpChg>
        <pc:grpChg chg="add del mod">
          <ac:chgData name="Faruk Abdullah" userId="e52374dd587ef96a" providerId="LiveId" clId="{14C8F48A-4762-4E6F-A7D9-5442E0A71FEF}" dt="2023-02-03T19:26:56.684" v="155" actId="21"/>
          <ac:grpSpMkLst>
            <pc:docMk/>
            <pc:sldMk cId="4284609190" sldId="462"/>
            <ac:grpSpMk id="28" creationId="{12320FF1-B0DF-284E-EFCA-C9CEB7440716}"/>
          </ac:grpSpMkLst>
        </pc:grpChg>
        <pc:grpChg chg="add del mod">
          <ac:chgData name="Faruk Abdullah" userId="e52374dd587ef96a" providerId="LiveId" clId="{14C8F48A-4762-4E6F-A7D9-5442E0A71FEF}" dt="2023-02-03T19:26:56.684" v="155" actId="21"/>
          <ac:grpSpMkLst>
            <pc:docMk/>
            <pc:sldMk cId="4284609190" sldId="462"/>
            <ac:grpSpMk id="42" creationId="{F1DBF6FD-7EA6-1C47-F4AA-27D344CCCDAE}"/>
          </ac:grpSpMkLst>
        </pc:grpChg>
        <pc:grpChg chg="add del mod">
          <ac:chgData name="Faruk Abdullah" userId="e52374dd587ef96a" providerId="LiveId" clId="{14C8F48A-4762-4E6F-A7D9-5442E0A71FEF}" dt="2023-02-03T19:26:56.684" v="155" actId="21"/>
          <ac:grpSpMkLst>
            <pc:docMk/>
            <pc:sldMk cId="4284609190" sldId="462"/>
            <ac:grpSpMk id="45" creationId="{486BBF3A-0A61-2DA0-5F5D-86F887FE92C8}"/>
          </ac:grpSpMkLst>
        </pc:grpChg>
        <pc:grpChg chg="add del mod">
          <ac:chgData name="Faruk Abdullah" userId="e52374dd587ef96a" providerId="LiveId" clId="{14C8F48A-4762-4E6F-A7D9-5442E0A71FEF}" dt="2023-02-03T19:26:56.684" v="155" actId="21"/>
          <ac:grpSpMkLst>
            <pc:docMk/>
            <pc:sldMk cId="4284609190" sldId="462"/>
            <ac:grpSpMk id="48" creationId="{C37B5D33-AFD7-D78E-43D5-B1DEE6C23F55}"/>
          </ac:grpSpMkLst>
        </pc:grpChg>
        <pc:grpChg chg="add del mod">
          <ac:chgData name="Faruk Abdullah" userId="e52374dd587ef96a" providerId="LiveId" clId="{14C8F48A-4762-4E6F-A7D9-5442E0A71FEF}" dt="2023-02-03T19:26:56.684" v="155" actId="21"/>
          <ac:grpSpMkLst>
            <pc:docMk/>
            <pc:sldMk cId="4284609190" sldId="462"/>
            <ac:grpSpMk id="51" creationId="{E44238EC-E165-FED9-5532-5FB66EFA4C4A}"/>
          </ac:grpSpMkLst>
        </pc:grpChg>
        <pc:grpChg chg="add del mod">
          <ac:chgData name="Faruk Abdullah" userId="e52374dd587ef96a" providerId="LiveId" clId="{14C8F48A-4762-4E6F-A7D9-5442E0A71FEF}" dt="2023-02-03T19:26:56.684" v="155" actId="21"/>
          <ac:grpSpMkLst>
            <pc:docMk/>
            <pc:sldMk cId="4284609190" sldId="462"/>
            <ac:grpSpMk id="58" creationId="{AEB1631C-1341-3597-D505-F2FA69251F5C}"/>
          </ac:grpSpMkLst>
        </pc:grpChg>
        <pc:grpChg chg="add del mod">
          <ac:chgData name="Faruk Abdullah" userId="e52374dd587ef96a" providerId="LiveId" clId="{14C8F48A-4762-4E6F-A7D9-5442E0A71FEF}" dt="2023-02-03T19:26:56.684" v="155" actId="21"/>
          <ac:grpSpMkLst>
            <pc:docMk/>
            <pc:sldMk cId="4284609190" sldId="462"/>
            <ac:grpSpMk id="61" creationId="{7961ADD2-B3C4-E24B-60CC-852E9B280258}"/>
          </ac:grpSpMkLst>
        </pc:grpChg>
        <pc:grpChg chg="add del mod">
          <ac:chgData name="Faruk Abdullah" userId="e52374dd587ef96a" providerId="LiveId" clId="{14C8F48A-4762-4E6F-A7D9-5442E0A71FEF}" dt="2023-02-03T19:26:56.684" v="155" actId="21"/>
          <ac:grpSpMkLst>
            <pc:docMk/>
            <pc:sldMk cId="4284609190" sldId="462"/>
            <ac:grpSpMk id="64" creationId="{4A9035F1-87DC-25AD-13C3-F1AA1A877986}"/>
          </ac:grpSpMkLst>
        </pc:grpChg>
        <pc:grpChg chg="add del mod">
          <ac:chgData name="Faruk Abdullah" userId="e52374dd587ef96a" providerId="LiveId" clId="{14C8F48A-4762-4E6F-A7D9-5442E0A71FEF}" dt="2023-02-03T19:26:56.684" v="155" actId="21"/>
          <ac:grpSpMkLst>
            <pc:docMk/>
            <pc:sldMk cId="4284609190" sldId="462"/>
            <ac:grpSpMk id="67" creationId="{D4C97210-521A-65A7-9D78-254B46364DA6}"/>
          </ac:grpSpMkLst>
        </pc:grpChg>
        <pc:grpChg chg="add del mod">
          <ac:chgData name="Faruk Abdullah" userId="e52374dd587ef96a" providerId="LiveId" clId="{14C8F48A-4762-4E6F-A7D9-5442E0A71FEF}" dt="2023-02-03T19:33:25.677" v="176" actId="21"/>
          <ac:grpSpMkLst>
            <pc:docMk/>
            <pc:sldMk cId="4284609190" sldId="462"/>
            <ac:grpSpMk id="84" creationId="{A5F54B46-6855-9C26-F026-B38C647C4168}"/>
          </ac:grpSpMkLst>
        </pc:grpChg>
        <pc:grpChg chg="add del mod">
          <ac:chgData name="Faruk Abdullah" userId="e52374dd587ef96a" providerId="LiveId" clId="{14C8F48A-4762-4E6F-A7D9-5442E0A71FEF}" dt="2023-02-03T19:33:25.677" v="176" actId="21"/>
          <ac:grpSpMkLst>
            <pc:docMk/>
            <pc:sldMk cId="4284609190" sldId="462"/>
            <ac:grpSpMk id="87" creationId="{6A9AC7E4-3525-68AA-CC72-AB2149E3BC5D}"/>
          </ac:grpSpMkLst>
        </pc:grpChg>
        <pc:grpChg chg="add del mod">
          <ac:chgData name="Faruk Abdullah" userId="e52374dd587ef96a" providerId="LiveId" clId="{14C8F48A-4762-4E6F-A7D9-5442E0A71FEF}" dt="2023-02-03T19:33:25.677" v="176" actId="21"/>
          <ac:grpSpMkLst>
            <pc:docMk/>
            <pc:sldMk cId="4284609190" sldId="462"/>
            <ac:grpSpMk id="92" creationId="{C9621884-1661-7FAD-67E1-72E4990A60BD}"/>
          </ac:grpSpMkLst>
        </pc:grpChg>
        <pc:grpChg chg="add del mod">
          <ac:chgData name="Faruk Abdullah" userId="e52374dd587ef96a" providerId="LiveId" clId="{14C8F48A-4762-4E6F-A7D9-5442E0A71FEF}" dt="2023-02-03T19:33:25.677" v="176" actId="21"/>
          <ac:grpSpMkLst>
            <pc:docMk/>
            <pc:sldMk cId="4284609190" sldId="462"/>
            <ac:grpSpMk id="95" creationId="{36EBBFFE-F0A6-AE51-BA31-F4408854CE72}"/>
          </ac:grpSpMkLst>
        </pc:grpChg>
        <pc:grpChg chg="add del mod">
          <ac:chgData name="Faruk Abdullah" userId="e52374dd587ef96a" providerId="LiveId" clId="{14C8F48A-4762-4E6F-A7D9-5442E0A71FEF}" dt="2023-02-03T19:33:25.677" v="176" actId="21"/>
          <ac:grpSpMkLst>
            <pc:docMk/>
            <pc:sldMk cId="4284609190" sldId="462"/>
            <ac:grpSpMk id="100" creationId="{508F8E03-BDDB-929C-7FCB-E1C892280A6A}"/>
          </ac:grpSpMkLst>
        </pc:grpChg>
        <pc:grpChg chg="add del mod">
          <ac:chgData name="Faruk Abdullah" userId="e52374dd587ef96a" providerId="LiveId" clId="{14C8F48A-4762-4E6F-A7D9-5442E0A71FEF}" dt="2023-02-03T19:33:25.677" v="176" actId="21"/>
          <ac:grpSpMkLst>
            <pc:docMk/>
            <pc:sldMk cId="4284609190" sldId="462"/>
            <ac:grpSpMk id="104" creationId="{50DAC51A-3D66-E34F-56C3-B62E4FA03EF7}"/>
          </ac:grpSpMkLst>
        </pc:grpChg>
        <pc:grpChg chg="add del mod">
          <ac:chgData name="Faruk Abdullah" userId="e52374dd587ef96a" providerId="LiveId" clId="{14C8F48A-4762-4E6F-A7D9-5442E0A71FEF}" dt="2023-02-03T19:33:25.677" v="176" actId="21"/>
          <ac:grpSpMkLst>
            <pc:docMk/>
            <pc:sldMk cId="4284609190" sldId="462"/>
            <ac:grpSpMk id="108" creationId="{36EBEBCB-B746-9016-C5AD-23EB7A2C42E6}"/>
          </ac:grpSpMkLst>
        </pc:grpChg>
        <pc:grpChg chg="add del mod">
          <ac:chgData name="Faruk Abdullah" userId="e52374dd587ef96a" providerId="LiveId" clId="{14C8F48A-4762-4E6F-A7D9-5442E0A71FEF}" dt="2023-02-03T19:33:25.677" v="176" actId="21"/>
          <ac:grpSpMkLst>
            <pc:docMk/>
            <pc:sldMk cId="4284609190" sldId="462"/>
            <ac:grpSpMk id="121" creationId="{EED71F2E-2D63-7852-3A22-7C4642E24397}"/>
          </ac:grpSpMkLst>
        </pc:grpChg>
        <pc:grpChg chg="add del mod">
          <ac:chgData name="Faruk Abdullah" userId="e52374dd587ef96a" providerId="LiveId" clId="{14C8F48A-4762-4E6F-A7D9-5442E0A71FEF}" dt="2023-02-03T19:33:25.677" v="176" actId="21"/>
          <ac:grpSpMkLst>
            <pc:docMk/>
            <pc:sldMk cId="4284609190" sldId="462"/>
            <ac:grpSpMk id="124" creationId="{C5FC86CB-0C0C-D7DB-DEBC-69DB44BA218B}"/>
          </ac:grpSpMkLst>
        </pc:grpChg>
        <pc:grpChg chg="add del mod">
          <ac:chgData name="Faruk Abdullah" userId="e52374dd587ef96a" providerId="LiveId" clId="{14C8F48A-4762-4E6F-A7D9-5442E0A71FEF}" dt="2023-02-03T19:33:25.677" v="176" actId="21"/>
          <ac:grpSpMkLst>
            <pc:docMk/>
            <pc:sldMk cId="4284609190" sldId="462"/>
            <ac:grpSpMk id="127" creationId="{D50CE375-03BE-4FB6-28E0-623771442374}"/>
          </ac:grpSpMkLst>
        </pc:grpChg>
        <pc:grpChg chg="add del mod">
          <ac:chgData name="Faruk Abdullah" userId="e52374dd587ef96a" providerId="LiveId" clId="{14C8F48A-4762-4E6F-A7D9-5442E0A71FEF}" dt="2023-02-03T19:33:25.677" v="176" actId="21"/>
          <ac:grpSpMkLst>
            <pc:docMk/>
            <pc:sldMk cId="4284609190" sldId="462"/>
            <ac:grpSpMk id="130" creationId="{D5F43863-DFAB-B5BF-B47F-4E8B561CA0E0}"/>
          </ac:grpSpMkLst>
        </pc:grpChg>
        <pc:grpChg chg="add del mod">
          <ac:chgData name="Faruk Abdullah" userId="e52374dd587ef96a" providerId="LiveId" clId="{14C8F48A-4762-4E6F-A7D9-5442E0A71FEF}" dt="2023-02-03T19:33:25.677" v="176" actId="21"/>
          <ac:grpSpMkLst>
            <pc:docMk/>
            <pc:sldMk cId="4284609190" sldId="462"/>
            <ac:grpSpMk id="137" creationId="{3E099E69-616E-CAB2-7DE1-9813B0C46F4B}"/>
          </ac:grpSpMkLst>
        </pc:grpChg>
        <pc:grpChg chg="add del mod">
          <ac:chgData name="Faruk Abdullah" userId="e52374dd587ef96a" providerId="LiveId" clId="{14C8F48A-4762-4E6F-A7D9-5442E0A71FEF}" dt="2023-02-03T19:33:25.677" v="176" actId="21"/>
          <ac:grpSpMkLst>
            <pc:docMk/>
            <pc:sldMk cId="4284609190" sldId="462"/>
            <ac:grpSpMk id="140" creationId="{CC3CDF91-7C10-A9A4-3C9E-17133004A455}"/>
          </ac:grpSpMkLst>
        </pc:grpChg>
        <pc:grpChg chg="add del mod">
          <ac:chgData name="Faruk Abdullah" userId="e52374dd587ef96a" providerId="LiveId" clId="{14C8F48A-4762-4E6F-A7D9-5442E0A71FEF}" dt="2023-02-03T19:33:25.677" v="176" actId="21"/>
          <ac:grpSpMkLst>
            <pc:docMk/>
            <pc:sldMk cId="4284609190" sldId="462"/>
            <ac:grpSpMk id="143" creationId="{D7FBAFD2-B284-DA04-7B50-E662DBE69817}"/>
          </ac:grpSpMkLst>
        </pc:grpChg>
        <pc:grpChg chg="add del mod">
          <ac:chgData name="Faruk Abdullah" userId="e52374dd587ef96a" providerId="LiveId" clId="{14C8F48A-4762-4E6F-A7D9-5442E0A71FEF}" dt="2023-02-03T19:33:25.677" v="176" actId="21"/>
          <ac:grpSpMkLst>
            <pc:docMk/>
            <pc:sldMk cId="4284609190" sldId="462"/>
            <ac:grpSpMk id="146" creationId="{D097CF03-E9FD-93AA-5D39-49829441F6AD}"/>
          </ac:grpSpMkLst>
        </pc:grpChg>
        <pc:cxnChg chg="add del mod">
          <ac:chgData name="Faruk Abdullah" userId="e52374dd587ef96a" providerId="LiveId" clId="{14C8F48A-4762-4E6F-A7D9-5442E0A71FEF}" dt="2023-02-03T19:26:56.684" v="155" actId="21"/>
          <ac:cxnSpMkLst>
            <pc:docMk/>
            <pc:sldMk cId="4284609190" sldId="462"/>
            <ac:cxnSpMk id="2" creationId="{CB6A77A1-4241-A2F8-EB68-F025807A3B02}"/>
          </ac:cxnSpMkLst>
        </pc:cxnChg>
        <pc:cxnChg chg="add del mod">
          <ac:chgData name="Faruk Abdullah" userId="e52374dd587ef96a" providerId="LiveId" clId="{14C8F48A-4762-4E6F-A7D9-5442E0A71FEF}" dt="2023-02-03T19:26:56.684" v="155" actId="21"/>
          <ac:cxnSpMkLst>
            <pc:docMk/>
            <pc:sldMk cId="4284609190" sldId="462"/>
            <ac:cxnSpMk id="3" creationId="{A6B49314-C73A-E2F1-D0A3-93A89FBD3490}"/>
          </ac:cxnSpMkLst>
        </pc:cxnChg>
        <pc:cxnChg chg="add del mod">
          <ac:chgData name="Faruk Abdullah" userId="e52374dd587ef96a" providerId="LiveId" clId="{14C8F48A-4762-4E6F-A7D9-5442E0A71FEF}" dt="2023-02-03T19:26:56.684" v="155" actId="21"/>
          <ac:cxnSpMkLst>
            <pc:docMk/>
            <pc:sldMk cId="4284609190" sldId="462"/>
            <ac:cxnSpMk id="10" creationId="{16D2CE0A-8FC9-101F-4574-0665E9D1C1EA}"/>
          </ac:cxnSpMkLst>
        </pc:cxnChg>
        <pc:cxnChg chg="add del mod">
          <ac:chgData name="Faruk Abdullah" userId="e52374dd587ef96a" providerId="LiveId" clId="{14C8F48A-4762-4E6F-A7D9-5442E0A71FEF}" dt="2023-02-03T19:26:56.684" v="155" actId="21"/>
          <ac:cxnSpMkLst>
            <pc:docMk/>
            <pc:sldMk cId="4284609190" sldId="462"/>
            <ac:cxnSpMk id="11" creationId="{E980DEFE-6B52-AA57-973D-C338D9994D09}"/>
          </ac:cxnSpMkLst>
        </pc:cxnChg>
        <pc:cxnChg chg="add del mod">
          <ac:chgData name="Faruk Abdullah" userId="e52374dd587ef96a" providerId="LiveId" clId="{14C8F48A-4762-4E6F-A7D9-5442E0A71FEF}" dt="2023-02-03T19:26:56.684" v="155" actId="21"/>
          <ac:cxnSpMkLst>
            <pc:docMk/>
            <pc:sldMk cId="4284609190" sldId="462"/>
            <ac:cxnSpMk id="18" creationId="{037F0796-4998-FB28-7A6D-E8CBF9193626}"/>
          </ac:cxnSpMkLst>
        </pc:cxnChg>
        <pc:cxnChg chg="add del mod">
          <ac:chgData name="Faruk Abdullah" userId="e52374dd587ef96a" providerId="LiveId" clId="{14C8F48A-4762-4E6F-A7D9-5442E0A71FEF}" dt="2023-02-03T19:26:56.684" v="155" actId="21"/>
          <ac:cxnSpMkLst>
            <pc:docMk/>
            <pc:sldMk cId="4284609190" sldId="462"/>
            <ac:cxnSpMk id="19" creationId="{F7A2BD86-EB78-9113-30F5-5BB069AA8120}"/>
          </ac:cxnSpMkLst>
        </pc:cxnChg>
        <pc:cxnChg chg="add del mod">
          <ac:chgData name="Faruk Abdullah" userId="e52374dd587ef96a" providerId="LiveId" clId="{14C8F48A-4762-4E6F-A7D9-5442E0A71FEF}" dt="2023-02-03T19:26:56.684" v="155" actId="21"/>
          <ac:cxnSpMkLst>
            <pc:docMk/>
            <pc:sldMk cId="4284609190" sldId="462"/>
            <ac:cxnSpMk id="38" creationId="{C22F4AEC-83B3-96E3-01AA-8D216E4C65AC}"/>
          </ac:cxnSpMkLst>
        </pc:cxnChg>
        <pc:cxnChg chg="add del mod">
          <ac:chgData name="Faruk Abdullah" userId="e52374dd587ef96a" providerId="LiveId" clId="{14C8F48A-4762-4E6F-A7D9-5442E0A71FEF}" dt="2023-02-03T19:26:56.684" v="155" actId="21"/>
          <ac:cxnSpMkLst>
            <pc:docMk/>
            <pc:sldMk cId="4284609190" sldId="462"/>
            <ac:cxnSpMk id="39" creationId="{A6C5FB53-586F-BF38-3427-594ABEFFE6C4}"/>
          </ac:cxnSpMkLst>
        </pc:cxnChg>
        <pc:cxnChg chg="add del mod">
          <ac:chgData name="Faruk Abdullah" userId="e52374dd587ef96a" providerId="LiveId" clId="{14C8F48A-4762-4E6F-A7D9-5442E0A71FEF}" dt="2023-02-03T19:26:56.684" v="155" actId="21"/>
          <ac:cxnSpMkLst>
            <pc:docMk/>
            <pc:sldMk cId="4284609190" sldId="462"/>
            <ac:cxnSpMk id="40" creationId="{680EDB64-7D5D-4EC0-CF99-8D5125A6B324}"/>
          </ac:cxnSpMkLst>
        </pc:cxnChg>
        <pc:cxnChg chg="add del mod">
          <ac:chgData name="Faruk Abdullah" userId="e52374dd587ef96a" providerId="LiveId" clId="{14C8F48A-4762-4E6F-A7D9-5442E0A71FEF}" dt="2023-02-03T19:26:56.684" v="155" actId="21"/>
          <ac:cxnSpMkLst>
            <pc:docMk/>
            <pc:sldMk cId="4284609190" sldId="462"/>
            <ac:cxnSpMk id="41" creationId="{30FF77F1-7F81-9741-4583-3D400515CB4C}"/>
          </ac:cxnSpMkLst>
        </pc:cxnChg>
        <pc:cxnChg chg="add del mod">
          <ac:chgData name="Faruk Abdullah" userId="e52374dd587ef96a" providerId="LiveId" clId="{14C8F48A-4762-4E6F-A7D9-5442E0A71FEF}" dt="2023-02-03T19:26:56.684" v="155" actId="21"/>
          <ac:cxnSpMkLst>
            <pc:docMk/>
            <pc:sldMk cId="4284609190" sldId="462"/>
            <ac:cxnSpMk id="54" creationId="{75C23AD5-84E3-0452-1C90-890C84BF9148}"/>
          </ac:cxnSpMkLst>
        </pc:cxnChg>
        <pc:cxnChg chg="add del mod">
          <ac:chgData name="Faruk Abdullah" userId="e52374dd587ef96a" providerId="LiveId" clId="{14C8F48A-4762-4E6F-A7D9-5442E0A71FEF}" dt="2023-02-03T19:26:56.684" v="155" actId="21"/>
          <ac:cxnSpMkLst>
            <pc:docMk/>
            <pc:sldMk cId="4284609190" sldId="462"/>
            <ac:cxnSpMk id="55" creationId="{51139B58-6E74-A217-7EE5-F9F3F79DED21}"/>
          </ac:cxnSpMkLst>
        </pc:cxnChg>
        <pc:cxnChg chg="add del mod">
          <ac:chgData name="Faruk Abdullah" userId="e52374dd587ef96a" providerId="LiveId" clId="{14C8F48A-4762-4E6F-A7D9-5442E0A71FEF}" dt="2023-02-03T19:26:56.684" v="155" actId="21"/>
          <ac:cxnSpMkLst>
            <pc:docMk/>
            <pc:sldMk cId="4284609190" sldId="462"/>
            <ac:cxnSpMk id="56" creationId="{C6E0AAE0-78AE-1B0D-B185-BF7CFDA9F453}"/>
          </ac:cxnSpMkLst>
        </pc:cxnChg>
        <pc:cxnChg chg="add del mod">
          <ac:chgData name="Faruk Abdullah" userId="e52374dd587ef96a" providerId="LiveId" clId="{14C8F48A-4762-4E6F-A7D9-5442E0A71FEF}" dt="2023-02-03T19:26:56.684" v="155" actId="21"/>
          <ac:cxnSpMkLst>
            <pc:docMk/>
            <pc:sldMk cId="4284609190" sldId="462"/>
            <ac:cxnSpMk id="57" creationId="{8C101B30-4C96-BD14-FB85-55CAC92C2CDD}"/>
          </ac:cxnSpMkLst>
        </pc:cxnChg>
        <pc:cxnChg chg="add del mod">
          <ac:chgData name="Faruk Abdullah" userId="e52374dd587ef96a" providerId="LiveId" clId="{14C8F48A-4762-4E6F-A7D9-5442E0A71FEF}" dt="2023-02-03T19:33:25.677" v="176" actId="21"/>
          <ac:cxnSpMkLst>
            <pc:docMk/>
            <pc:sldMk cId="4284609190" sldId="462"/>
            <ac:cxnSpMk id="82" creationId="{D07BF1B3-10F6-79AB-A4AB-212081CDDD7A}"/>
          </ac:cxnSpMkLst>
        </pc:cxnChg>
        <pc:cxnChg chg="add del mod">
          <ac:chgData name="Faruk Abdullah" userId="e52374dd587ef96a" providerId="LiveId" clId="{14C8F48A-4762-4E6F-A7D9-5442E0A71FEF}" dt="2023-02-03T19:33:25.677" v="176" actId="21"/>
          <ac:cxnSpMkLst>
            <pc:docMk/>
            <pc:sldMk cId="4284609190" sldId="462"/>
            <ac:cxnSpMk id="83" creationId="{318A9F7B-5983-71B7-F916-BAEFC2A2B975}"/>
          </ac:cxnSpMkLst>
        </pc:cxnChg>
        <pc:cxnChg chg="add del mod">
          <ac:chgData name="Faruk Abdullah" userId="e52374dd587ef96a" providerId="LiveId" clId="{14C8F48A-4762-4E6F-A7D9-5442E0A71FEF}" dt="2023-02-03T19:33:25.677" v="176" actId="21"/>
          <ac:cxnSpMkLst>
            <pc:docMk/>
            <pc:sldMk cId="4284609190" sldId="462"/>
            <ac:cxnSpMk id="90" creationId="{82E9A20E-8C3E-482C-31E0-FB77E6F73DE8}"/>
          </ac:cxnSpMkLst>
        </pc:cxnChg>
        <pc:cxnChg chg="add del mod">
          <ac:chgData name="Faruk Abdullah" userId="e52374dd587ef96a" providerId="LiveId" clId="{14C8F48A-4762-4E6F-A7D9-5442E0A71FEF}" dt="2023-02-03T19:33:25.677" v="176" actId="21"/>
          <ac:cxnSpMkLst>
            <pc:docMk/>
            <pc:sldMk cId="4284609190" sldId="462"/>
            <ac:cxnSpMk id="91" creationId="{B564E737-83F3-C045-8D25-82DA3F029D6D}"/>
          </ac:cxnSpMkLst>
        </pc:cxnChg>
        <pc:cxnChg chg="add del mod">
          <ac:chgData name="Faruk Abdullah" userId="e52374dd587ef96a" providerId="LiveId" clId="{14C8F48A-4762-4E6F-A7D9-5442E0A71FEF}" dt="2023-02-03T19:33:25.677" v="176" actId="21"/>
          <ac:cxnSpMkLst>
            <pc:docMk/>
            <pc:sldMk cId="4284609190" sldId="462"/>
            <ac:cxnSpMk id="98" creationId="{1B7BA6FB-6B9D-A08D-95D3-7DDFD0B475D4}"/>
          </ac:cxnSpMkLst>
        </pc:cxnChg>
        <pc:cxnChg chg="add del mod">
          <ac:chgData name="Faruk Abdullah" userId="e52374dd587ef96a" providerId="LiveId" clId="{14C8F48A-4762-4E6F-A7D9-5442E0A71FEF}" dt="2023-02-03T19:33:25.677" v="176" actId="21"/>
          <ac:cxnSpMkLst>
            <pc:docMk/>
            <pc:sldMk cId="4284609190" sldId="462"/>
            <ac:cxnSpMk id="99" creationId="{BA84DECF-CCFE-7F9C-9C2B-83987A7F2A3B}"/>
          </ac:cxnSpMkLst>
        </pc:cxnChg>
        <pc:cxnChg chg="add del mod">
          <ac:chgData name="Faruk Abdullah" userId="e52374dd587ef96a" providerId="LiveId" clId="{14C8F48A-4762-4E6F-A7D9-5442E0A71FEF}" dt="2023-02-03T19:33:25.677" v="176" actId="21"/>
          <ac:cxnSpMkLst>
            <pc:docMk/>
            <pc:sldMk cId="4284609190" sldId="462"/>
            <ac:cxnSpMk id="117" creationId="{0046F1E6-3976-01A0-D49A-E05565696E8B}"/>
          </ac:cxnSpMkLst>
        </pc:cxnChg>
        <pc:cxnChg chg="add del mod">
          <ac:chgData name="Faruk Abdullah" userId="e52374dd587ef96a" providerId="LiveId" clId="{14C8F48A-4762-4E6F-A7D9-5442E0A71FEF}" dt="2023-02-03T19:33:25.677" v="176" actId="21"/>
          <ac:cxnSpMkLst>
            <pc:docMk/>
            <pc:sldMk cId="4284609190" sldId="462"/>
            <ac:cxnSpMk id="118" creationId="{FD2094E2-5AA4-63AE-F50B-DA2D7CBA9EB8}"/>
          </ac:cxnSpMkLst>
        </pc:cxnChg>
        <pc:cxnChg chg="add del mod">
          <ac:chgData name="Faruk Abdullah" userId="e52374dd587ef96a" providerId="LiveId" clId="{14C8F48A-4762-4E6F-A7D9-5442E0A71FEF}" dt="2023-02-03T19:33:25.677" v="176" actId="21"/>
          <ac:cxnSpMkLst>
            <pc:docMk/>
            <pc:sldMk cId="4284609190" sldId="462"/>
            <ac:cxnSpMk id="119" creationId="{DC2EE4D8-32CA-005C-4BAB-92500E4D397E}"/>
          </ac:cxnSpMkLst>
        </pc:cxnChg>
        <pc:cxnChg chg="add del mod">
          <ac:chgData name="Faruk Abdullah" userId="e52374dd587ef96a" providerId="LiveId" clId="{14C8F48A-4762-4E6F-A7D9-5442E0A71FEF}" dt="2023-02-03T19:33:25.677" v="176" actId="21"/>
          <ac:cxnSpMkLst>
            <pc:docMk/>
            <pc:sldMk cId="4284609190" sldId="462"/>
            <ac:cxnSpMk id="120" creationId="{12274F35-448E-723F-0A58-3D60AD1B646E}"/>
          </ac:cxnSpMkLst>
        </pc:cxnChg>
        <pc:cxnChg chg="add del mod">
          <ac:chgData name="Faruk Abdullah" userId="e52374dd587ef96a" providerId="LiveId" clId="{14C8F48A-4762-4E6F-A7D9-5442E0A71FEF}" dt="2023-02-03T19:33:25.677" v="176" actId="21"/>
          <ac:cxnSpMkLst>
            <pc:docMk/>
            <pc:sldMk cId="4284609190" sldId="462"/>
            <ac:cxnSpMk id="133" creationId="{18D44343-2B35-8832-B38F-FEB0E84F215A}"/>
          </ac:cxnSpMkLst>
        </pc:cxnChg>
        <pc:cxnChg chg="add del mod">
          <ac:chgData name="Faruk Abdullah" userId="e52374dd587ef96a" providerId="LiveId" clId="{14C8F48A-4762-4E6F-A7D9-5442E0A71FEF}" dt="2023-02-03T19:33:25.677" v="176" actId="21"/>
          <ac:cxnSpMkLst>
            <pc:docMk/>
            <pc:sldMk cId="4284609190" sldId="462"/>
            <ac:cxnSpMk id="134" creationId="{4CB0733F-E360-A361-7966-C1AB40FF7B0C}"/>
          </ac:cxnSpMkLst>
        </pc:cxnChg>
        <pc:cxnChg chg="add del mod">
          <ac:chgData name="Faruk Abdullah" userId="e52374dd587ef96a" providerId="LiveId" clId="{14C8F48A-4762-4E6F-A7D9-5442E0A71FEF}" dt="2023-02-03T19:33:25.677" v="176" actId="21"/>
          <ac:cxnSpMkLst>
            <pc:docMk/>
            <pc:sldMk cId="4284609190" sldId="462"/>
            <ac:cxnSpMk id="135" creationId="{3FB8EA49-D635-6EF0-95FB-4185BF6071FC}"/>
          </ac:cxnSpMkLst>
        </pc:cxnChg>
        <pc:cxnChg chg="add del mod">
          <ac:chgData name="Faruk Abdullah" userId="e52374dd587ef96a" providerId="LiveId" clId="{14C8F48A-4762-4E6F-A7D9-5442E0A71FEF}" dt="2023-02-03T19:33:25.677" v="176" actId="21"/>
          <ac:cxnSpMkLst>
            <pc:docMk/>
            <pc:sldMk cId="4284609190" sldId="462"/>
            <ac:cxnSpMk id="136" creationId="{8FAE3ED9-19F1-C5AD-EE6D-B0CC908C6086}"/>
          </ac:cxnSpMkLst>
        </pc:cxnChg>
      </pc:sldChg>
      <pc:sldChg chg="addSp delSp modSp add mod">
        <pc:chgData name="Faruk Abdullah" userId="e52374dd587ef96a" providerId="LiveId" clId="{14C8F48A-4762-4E6F-A7D9-5442E0A71FEF}" dt="2023-02-03T19:29:50.004" v="171" actId="478"/>
        <pc:sldMkLst>
          <pc:docMk/>
          <pc:sldMk cId="692095260" sldId="463"/>
        </pc:sldMkLst>
        <pc:spChg chg="mod">
          <ac:chgData name="Faruk Abdullah" userId="e52374dd587ef96a" providerId="LiveId" clId="{14C8F48A-4762-4E6F-A7D9-5442E0A71FEF}" dt="2023-02-03T19:27:14.877" v="159"/>
          <ac:spMkLst>
            <pc:docMk/>
            <pc:sldMk cId="692095260" sldId="463"/>
            <ac:spMk id="5" creationId="{1370151F-5EF0-9BFC-6331-A52AA7ED016A}"/>
          </ac:spMkLst>
        </pc:spChg>
        <pc:spChg chg="mod">
          <ac:chgData name="Faruk Abdullah" userId="e52374dd587ef96a" providerId="LiveId" clId="{14C8F48A-4762-4E6F-A7D9-5442E0A71FEF}" dt="2023-02-03T19:27:14.877" v="159"/>
          <ac:spMkLst>
            <pc:docMk/>
            <pc:sldMk cId="692095260" sldId="463"/>
            <ac:spMk id="6" creationId="{0B7EC54C-9CAB-B1FC-24A1-6BD6F887D8E7}"/>
          </ac:spMkLst>
        </pc:spChg>
        <pc:spChg chg="mod">
          <ac:chgData name="Faruk Abdullah" userId="e52374dd587ef96a" providerId="LiveId" clId="{14C8F48A-4762-4E6F-A7D9-5442E0A71FEF}" dt="2023-02-03T19:27:14.877" v="159"/>
          <ac:spMkLst>
            <pc:docMk/>
            <pc:sldMk cId="692095260" sldId="463"/>
            <ac:spMk id="8" creationId="{C698E646-B3FA-25AB-DA31-20233A7378B9}"/>
          </ac:spMkLst>
        </pc:spChg>
        <pc:spChg chg="mod">
          <ac:chgData name="Faruk Abdullah" userId="e52374dd587ef96a" providerId="LiveId" clId="{14C8F48A-4762-4E6F-A7D9-5442E0A71FEF}" dt="2023-02-03T19:27:14.877" v="159"/>
          <ac:spMkLst>
            <pc:docMk/>
            <pc:sldMk cId="692095260" sldId="463"/>
            <ac:spMk id="9" creationId="{6E18D2F0-585C-7C4B-7B9C-CFB1FA45E8F2}"/>
          </ac:spMkLst>
        </pc:spChg>
        <pc:spChg chg="mod">
          <ac:chgData name="Faruk Abdullah" userId="e52374dd587ef96a" providerId="LiveId" clId="{14C8F48A-4762-4E6F-A7D9-5442E0A71FEF}" dt="2023-02-03T19:27:14.877" v="159"/>
          <ac:spMkLst>
            <pc:docMk/>
            <pc:sldMk cId="692095260" sldId="463"/>
            <ac:spMk id="13" creationId="{CD71AB1A-8997-33B4-E4D5-E060E3427574}"/>
          </ac:spMkLst>
        </pc:spChg>
        <pc:spChg chg="mod">
          <ac:chgData name="Faruk Abdullah" userId="e52374dd587ef96a" providerId="LiveId" clId="{14C8F48A-4762-4E6F-A7D9-5442E0A71FEF}" dt="2023-02-03T19:27:14.877" v="159"/>
          <ac:spMkLst>
            <pc:docMk/>
            <pc:sldMk cId="692095260" sldId="463"/>
            <ac:spMk id="14" creationId="{91BC9A7C-E263-2C2D-5156-E73557954863}"/>
          </ac:spMkLst>
        </pc:spChg>
        <pc:spChg chg="mod">
          <ac:chgData name="Faruk Abdullah" userId="e52374dd587ef96a" providerId="LiveId" clId="{14C8F48A-4762-4E6F-A7D9-5442E0A71FEF}" dt="2023-02-03T19:27:14.877" v="159"/>
          <ac:spMkLst>
            <pc:docMk/>
            <pc:sldMk cId="692095260" sldId="463"/>
            <ac:spMk id="16" creationId="{FE1DF612-FB69-8016-4D7D-7BA2B423701E}"/>
          </ac:spMkLst>
        </pc:spChg>
        <pc:spChg chg="mod">
          <ac:chgData name="Faruk Abdullah" userId="e52374dd587ef96a" providerId="LiveId" clId="{14C8F48A-4762-4E6F-A7D9-5442E0A71FEF}" dt="2023-02-03T19:27:14.877" v="159"/>
          <ac:spMkLst>
            <pc:docMk/>
            <pc:sldMk cId="692095260" sldId="463"/>
            <ac:spMk id="17" creationId="{F3B70184-8C54-D56C-DEA3-734946DE700E}"/>
          </ac:spMkLst>
        </pc:spChg>
        <pc:spChg chg="mod">
          <ac:chgData name="Faruk Abdullah" userId="e52374dd587ef96a" providerId="LiveId" clId="{14C8F48A-4762-4E6F-A7D9-5442E0A71FEF}" dt="2023-02-03T19:27:14.877" v="159"/>
          <ac:spMkLst>
            <pc:docMk/>
            <pc:sldMk cId="692095260" sldId="463"/>
            <ac:spMk id="22" creationId="{081ACF14-D5C7-0E27-9CB5-9240101A0B9F}"/>
          </ac:spMkLst>
        </pc:spChg>
        <pc:spChg chg="mod">
          <ac:chgData name="Faruk Abdullah" userId="e52374dd587ef96a" providerId="LiveId" clId="{14C8F48A-4762-4E6F-A7D9-5442E0A71FEF}" dt="2023-02-03T19:27:14.877" v="159"/>
          <ac:spMkLst>
            <pc:docMk/>
            <pc:sldMk cId="692095260" sldId="463"/>
            <ac:spMk id="23" creationId="{91F57C93-9889-00FF-F71F-E38478834D01}"/>
          </ac:spMkLst>
        </pc:spChg>
        <pc:spChg chg="mod">
          <ac:chgData name="Faruk Abdullah" userId="e52374dd587ef96a" providerId="LiveId" clId="{14C8F48A-4762-4E6F-A7D9-5442E0A71FEF}" dt="2023-02-03T19:27:14.877" v="159"/>
          <ac:spMkLst>
            <pc:docMk/>
            <pc:sldMk cId="692095260" sldId="463"/>
            <ac:spMk id="24" creationId="{BCC0F40E-0E6E-C288-B450-9BF53B908B3A}"/>
          </ac:spMkLst>
        </pc:spChg>
        <pc:spChg chg="mod">
          <ac:chgData name="Faruk Abdullah" userId="e52374dd587ef96a" providerId="LiveId" clId="{14C8F48A-4762-4E6F-A7D9-5442E0A71FEF}" dt="2023-02-03T19:27:14.877" v="159"/>
          <ac:spMkLst>
            <pc:docMk/>
            <pc:sldMk cId="692095260" sldId="463"/>
            <ac:spMk id="26" creationId="{4EC3E908-E7D6-BBBB-96E3-9347C39ACEDC}"/>
          </ac:spMkLst>
        </pc:spChg>
        <pc:spChg chg="mod">
          <ac:chgData name="Faruk Abdullah" userId="e52374dd587ef96a" providerId="LiveId" clId="{14C8F48A-4762-4E6F-A7D9-5442E0A71FEF}" dt="2023-02-03T19:27:14.877" v="159"/>
          <ac:spMkLst>
            <pc:docMk/>
            <pc:sldMk cId="692095260" sldId="463"/>
            <ac:spMk id="27" creationId="{B83B7898-59C2-84CB-C38C-621D7EE17616}"/>
          </ac:spMkLst>
        </pc:spChg>
        <pc:spChg chg="mod">
          <ac:chgData name="Faruk Abdullah" userId="e52374dd587ef96a" providerId="LiveId" clId="{14C8F48A-4762-4E6F-A7D9-5442E0A71FEF}" dt="2023-02-03T19:27:14.877" v="159"/>
          <ac:spMkLst>
            <pc:docMk/>
            <pc:sldMk cId="692095260" sldId="463"/>
            <ac:spMk id="28" creationId="{659E825F-D6CD-B596-64F5-1480E69E6CB4}"/>
          </ac:spMkLst>
        </pc:spChg>
        <pc:spChg chg="mod">
          <ac:chgData name="Faruk Abdullah" userId="e52374dd587ef96a" providerId="LiveId" clId="{14C8F48A-4762-4E6F-A7D9-5442E0A71FEF}" dt="2023-02-03T19:27:14.877" v="159"/>
          <ac:spMkLst>
            <pc:docMk/>
            <pc:sldMk cId="692095260" sldId="463"/>
            <ac:spMk id="30" creationId="{7DC7AAA9-A573-6D1A-C83D-01D515667962}"/>
          </ac:spMkLst>
        </pc:spChg>
        <pc:spChg chg="mod">
          <ac:chgData name="Faruk Abdullah" userId="e52374dd587ef96a" providerId="LiveId" clId="{14C8F48A-4762-4E6F-A7D9-5442E0A71FEF}" dt="2023-02-03T19:27:14.877" v="159"/>
          <ac:spMkLst>
            <pc:docMk/>
            <pc:sldMk cId="692095260" sldId="463"/>
            <ac:spMk id="31" creationId="{D52D8443-267A-5E17-3C05-28E1F92A4B23}"/>
          </ac:spMkLst>
        </pc:spChg>
        <pc:spChg chg="mod">
          <ac:chgData name="Faruk Abdullah" userId="e52374dd587ef96a" providerId="LiveId" clId="{14C8F48A-4762-4E6F-A7D9-5442E0A71FEF}" dt="2023-02-03T19:27:14.877" v="159"/>
          <ac:spMkLst>
            <pc:docMk/>
            <pc:sldMk cId="692095260" sldId="463"/>
            <ac:spMk id="32" creationId="{BDC05B4B-57E7-FD68-237C-F168515CDBDE}"/>
          </ac:spMkLst>
        </pc:spChg>
        <pc:spChg chg="add mod">
          <ac:chgData name="Faruk Abdullah" userId="e52374dd587ef96a" providerId="LiveId" clId="{14C8F48A-4762-4E6F-A7D9-5442E0A71FEF}" dt="2023-02-03T19:27:42.371" v="160" actId="1076"/>
          <ac:spMkLst>
            <pc:docMk/>
            <pc:sldMk cId="692095260" sldId="463"/>
            <ac:spMk id="33" creationId="{1EC71FEC-E10D-0CAF-A577-6ECF5556D893}"/>
          </ac:spMkLst>
        </pc:spChg>
        <pc:spChg chg="add mod">
          <ac:chgData name="Faruk Abdullah" userId="e52374dd587ef96a" providerId="LiveId" clId="{14C8F48A-4762-4E6F-A7D9-5442E0A71FEF}" dt="2023-02-03T19:27:42.371" v="160" actId="1076"/>
          <ac:spMkLst>
            <pc:docMk/>
            <pc:sldMk cId="692095260" sldId="463"/>
            <ac:spMk id="34" creationId="{D59FD636-1F15-B121-8CEC-0B5BA1DDC636}"/>
          </ac:spMkLst>
        </pc:spChg>
        <pc:spChg chg="add mod">
          <ac:chgData name="Faruk Abdullah" userId="e52374dd587ef96a" providerId="LiveId" clId="{14C8F48A-4762-4E6F-A7D9-5442E0A71FEF}" dt="2023-02-03T19:27:42.371" v="160" actId="1076"/>
          <ac:spMkLst>
            <pc:docMk/>
            <pc:sldMk cId="692095260" sldId="463"/>
            <ac:spMk id="35" creationId="{3C7812F0-371B-D18D-CF18-A7BF202C147D}"/>
          </ac:spMkLst>
        </pc:spChg>
        <pc:spChg chg="add mod">
          <ac:chgData name="Faruk Abdullah" userId="e52374dd587ef96a" providerId="LiveId" clId="{14C8F48A-4762-4E6F-A7D9-5442E0A71FEF}" dt="2023-02-03T19:27:42.371" v="160" actId="1076"/>
          <ac:spMkLst>
            <pc:docMk/>
            <pc:sldMk cId="692095260" sldId="463"/>
            <ac:spMk id="36" creationId="{712202A1-8851-77A8-D45D-0C8DC2DDD85C}"/>
          </ac:spMkLst>
        </pc:spChg>
        <pc:spChg chg="add mod">
          <ac:chgData name="Faruk Abdullah" userId="e52374dd587ef96a" providerId="LiveId" clId="{14C8F48A-4762-4E6F-A7D9-5442E0A71FEF}" dt="2023-02-03T19:27:42.371" v="160" actId="1076"/>
          <ac:spMkLst>
            <pc:docMk/>
            <pc:sldMk cId="692095260" sldId="463"/>
            <ac:spMk id="37" creationId="{6E3949D3-D154-79B6-60FE-AC43F3A6AFC1}"/>
          </ac:spMkLst>
        </pc:spChg>
        <pc:spChg chg="add mod">
          <ac:chgData name="Faruk Abdullah" userId="e52374dd587ef96a" providerId="LiveId" clId="{14C8F48A-4762-4E6F-A7D9-5442E0A71FEF}" dt="2023-02-03T19:27:42.371" v="160" actId="1076"/>
          <ac:spMkLst>
            <pc:docMk/>
            <pc:sldMk cId="692095260" sldId="463"/>
            <ac:spMk id="38" creationId="{454B2DCE-57B3-004D-70DF-385C5EBA45A1}"/>
          </ac:spMkLst>
        </pc:spChg>
        <pc:spChg chg="mod">
          <ac:chgData name="Faruk Abdullah" userId="e52374dd587ef96a" providerId="LiveId" clId="{14C8F48A-4762-4E6F-A7D9-5442E0A71FEF}" dt="2023-02-03T19:27:14.877" v="159"/>
          <ac:spMkLst>
            <pc:docMk/>
            <pc:sldMk cId="692095260" sldId="463"/>
            <ac:spMk id="44" creationId="{D63847B3-4559-F662-98D7-AB91E7588649}"/>
          </ac:spMkLst>
        </pc:spChg>
        <pc:spChg chg="mod">
          <ac:chgData name="Faruk Abdullah" userId="e52374dd587ef96a" providerId="LiveId" clId="{14C8F48A-4762-4E6F-A7D9-5442E0A71FEF}" dt="2023-02-03T19:27:14.877" v="159"/>
          <ac:spMkLst>
            <pc:docMk/>
            <pc:sldMk cId="692095260" sldId="463"/>
            <ac:spMk id="45" creationId="{C62ACFCD-36A9-97C2-E57E-067ED898911B}"/>
          </ac:spMkLst>
        </pc:spChg>
        <pc:spChg chg="mod">
          <ac:chgData name="Faruk Abdullah" userId="e52374dd587ef96a" providerId="LiveId" clId="{14C8F48A-4762-4E6F-A7D9-5442E0A71FEF}" dt="2023-02-03T19:27:14.877" v="159"/>
          <ac:spMkLst>
            <pc:docMk/>
            <pc:sldMk cId="692095260" sldId="463"/>
            <ac:spMk id="47" creationId="{6171A4EE-6C1D-1245-57C7-67FEC070EF11}"/>
          </ac:spMkLst>
        </pc:spChg>
        <pc:spChg chg="mod">
          <ac:chgData name="Faruk Abdullah" userId="e52374dd587ef96a" providerId="LiveId" clId="{14C8F48A-4762-4E6F-A7D9-5442E0A71FEF}" dt="2023-02-03T19:27:14.877" v="159"/>
          <ac:spMkLst>
            <pc:docMk/>
            <pc:sldMk cId="692095260" sldId="463"/>
            <ac:spMk id="48" creationId="{2863E15A-1A16-7B7C-7FC6-107B893CBF37}"/>
          </ac:spMkLst>
        </pc:spChg>
        <pc:spChg chg="mod">
          <ac:chgData name="Faruk Abdullah" userId="e52374dd587ef96a" providerId="LiveId" clId="{14C8F48A-4762-4E6F-A7D9-5442E0A71FEF}" dt="2023-02-03T19:27:14.877" v="159"/>
          <ac:spMkLst>
            <pc:docMk/>
            <pc:sldMk cId="692095260" sldId="463"/>
            <ac:spMk id="50" creationId="{2821A8EC-1582-E293-88AA-36506310734A}"/>
          </ac:spMkLst>
        </pc:spChg>
        <pc:spChg chg="mod">
          <ac:chgData name="Faruk Abdullah" userId="e52374dd587ef96a" providerId="LiveId" clId="{14C8F48A-4762-4E6F-A7D9-5442E0A71FEF}" dt="2023-02-03T19:27:14.877" v="159"/>
          <ac:spMkLst>
            <pc:docMk/>
            <pc:sldMk cId="692095260" sldId="463"/>
            <ac:spMk id="51" creationId="{141AB020-A0EE-F0B8-C64C-2959C542232B}"/>
          </ac:spMkLst>
        </pc:spChg>
        <pc:spChg chg="mod">
          <ac:chgData name="Faruk Abdullah" userId="e52374dd587ef96a" providerId="LiveId" clId="{14C8F48A-4762-4E6F-A7D9-5442E0A71FEF}" dt="2023-02-03T19:27:14.877" v="159"/>
          <ac:spMkLst>
            <pc:docMk/>
            <pc:sldMk cId="692095260" sldId="463"/>
            <ac:spMk id="53" creationId="{86648DB2-3D46-47DB-C2A8-5FA646E24FE1}"/>
          </ac:spMkLst>
        </pc:spChg>
        <pc:spChg chg="mod">
          <ac:chgData name="Faruk Abdullah" userId="e52374dd587ef96a" providerId="LiveId" clId="{14C8F48A-4762-4E6F-A7D9-5442E0A71FEF}" dt="2023-02-03T19:27:14.877" v="159"/>
          <ac:spMkLst>
            <pc:docMk/>
            <pc:sldMk cId="692095260" sldId="463"/>
            <ac:spMk id="54" creationId="{C0AA38F6-CCE4-F5B6-D72C-00EE481E3EC3}"/>
          </ac:spMkLst>
        </pc:spChg>
        <pc:spChg chg="del">
          <ac:chgData name="Faruk Abdullah" userId="e52374dd587ef96a" providerId="LiveId" clId="{14C8F48A-4762-4E6F-A7D9-5442E0A71FEF}" dt="2023-02-03T19:27:13.929" v="158" actId="478"/>
          <ac:spMkLst>
            <pc:docMk/>
            <pc:sldMk cId="692095260" sldId="463"/>
            <ac:spMk id="88" creationId="{90DB157F-7F93-165E-BB16-07432241288F}"/>
          </ac:spMkLst>
        </pc:spChg>
        <pc:spChg chg="del">
          <ac:chgData name="Faruk Abdullah" userId="e52374dd587ef96a" providerId="LiveId" clId="{14C8F48A-4762-4E6F-A7D9-5442E0A71FEF}" dt="2023-02-03T19:27:13.929" v="158" actId="478"/>
          <ac:spMkLst>
            <pc:docMk/>
            <pc:sldMk cId="692095260" sldId="463"/>
            <ac:spMk id="89" creationId="{94A45C66-3A44-66F1-83D3-5C3E9AE0BED4}"/>
          </ac:spMkLst>
        </pc:spChg>
        <pc:spChg chg="del">
          <ac:chgData name="Faruk Abdullah" userId="e52374dd587ef96a" providerId="LiveId" clId="{14C8F48A-4762-4E6F-A7D9-5442E0A71FEF}" dt="2023-02-03T19:27:13.929" v="158" actId="478"/>
          <ac:spMkLst>
            <pc:docMk/>
            <pc:sldMk cId="692095260" sldId="463"/>
            <ac:spMk id="90" creationId="{A6284B7F-5E5A-9334-5732-A24999113EDD}"/>
          </ac:spMkLst>
        </pc:spChg>
        <pc:spChg chg="del">
          <ac:chgData name="Faruk Abdullah" userId="e52374dd587ef96a" providerId="LiveId" clId="{14C8F48A-4762-4E6F-A7D9-5442E0A71FEF}" dt="2023-02-03T19:27:13.929" v="158" actId="478"/>
          <ac:spMkLst>
            <pc:docMk/>
            <pc:sldMk cId="692095260" sldId="463"/>
            <ac:spMk id="91" creationId="{74377148-5FD6-1B0F-DC30-D5EB65E27B44}"/>
          </ac:spMkLst>
        </pc:spChg>
        <pc:spChg chg="del">
          <ac:chgData name="Faruk Abdullah" userId="e52374dd587ef96a" providerId="LiveId" clId="{14C8F48A-4762-4E6F-A7D9-5442E0A71FEF}" dt="2023-02-03T19:27:13.929" v="158" actId="478"/>
          <ac:spMkLst>
            <pc:docMk/>
            <pc:sldMk cId="692095260" sldId="463"/>
            <ac:spMk id="92" creationId="{DFC583CB-2094-EFBE-1ACA-2902F9F68EDD}"/>
          </ac:spMkLst>
        </pc:spChg>
        <pc:spChg chg="del">
          <ac:chgData name="Faruk Abdullah" userId="e52374dd587ef96a" providerId="LiveId" clId="{14C8F48A-4762-4E6F-A7D9-5442E0A71FEF}" dt="2023-02-03T19:27:13.929" v="158" actId="478"/>
          <ac:spMkLst>
            <pc:docMk/>
            <pc:sldMk cId="692095260" sldId="463"/>
            <ac:spMk id="93" creationId="{90DD21B2-5E87-4D13-4322-1AC9DA770ADB}"/>
          </ac:spMkLst>
        </pc:spChg>
        <pc:spChg chg="del">
          <ac:chgData name="Faruk Abdullah" userId="e52374dd587ef96a" providerId="LiveId" clId="{14C8F48A-4762-4E6F-A7D9-5442E0A71FEF}" dt="2023-02-03T19:27:13.929" v="158" actId="478"/>
          <ac:spMkLst>
            <pc:docMk/>
            <pc:sldMk cId="692095260" sldId="463"/>
            <ac:spMk id="94" creationId="{24260967-968F-4FFB-0248-723540ED7D3F}"/>
          </ac:spMkLst>
        </pc:spChg>
        <pc:spChg chg="mod">
          <ac:chgData name="Faruk Abdullah" userId="e52374dd587ef96a" providerId="LiveId" clId="{14C8F48A-4762-4E6F-A7D9-5442E0A71FEF}" dt="2023-02-03T19:29:46.274" v="170" actId="1076"/>
          <ac:spMkLst>
            <pc:docMk/>
            <pc:sldMk cId="692095260" sldId="463"/>
            <ac:spMk id="95" creationId="{3ED072DB-CC2D-70A3-66B4-C1F639FA0B40}"/>
          </ac:spMkLst>
        </pc:spChg>
        <pc:spChg chg="del mod">
          <ac:chgData name="Faruk Abdullah" userId="e52374dd587ef96a" providerId="LiveId" clId="{14C8F48A-4762-4E6F-A7D9-5442E0A71FEF}" dt="2023-02-03T19:27:03.958" v="157" actId="478"/>
          <ac:spMkLst>
            <pc:docMk/>
            <pc:sldMk cId="692095260" sldId="463"/>
            <ac:spMk id="96" creationId="{63CB52DB-5399-EC39-6AC4-0FBC0DC3D16B}"/>
          </ac:spMkLst>
        </pc:spChg>
        <pc:spChg chg="mod">
          <ac:chgData name="Faruk Abdullah" userId="e52374dd587ef96a" providerId="LiveId" clId="{14C8F48A-4762-4E6F-A7D9-5442E0A71FEF}" dt="2023-02-03T19:27:14.877" v="159"/>
          <ac:spMkLst>
            <pc:docMk/>
            <pc:sldMk cId="692095260" sldId="463"/>
            <ac:spMk id="99" creationId="{F6306C96-64C6-A1F1-8F34-4FDBB9FDE1E8}"/>
          </ac:spMkLst>
        </pc:spChg>
        <pc:spChg chg="mod">
          <ac:chgData name="Faruk Abdullah" userId="e52374dd587ef96a" providerId="LiveId" clId="{14C8F48A-4762-4E6F-A7D9-5442E0A71FEF}" dt="2023-02-03T19:27:14.877" v="159"/>
          <ac:spMkLst>
            <pc:docMk/>
            <pc:sldMk cId="692095260" sldId="463"/>
            <ac:spMk id="100" creationId="{0B80B336-2474-EE1E-87C1-A9EBF507B8B1}"/>
          </ac:spMkLst>
        </pc:spChg>
        <pc:spChg chg="mod">
          <ac:chgData name="Faruk Abdullah" userId="e52374dd587ef96a" providerId="LiveId" clId="{14C8F48A-4762-4E6F-A7D9-5442E0A71FEF}" dt="2023-02-03T19:27:14.877" v="159"/>
          <ac:spMkLst>
            <pc:docMk/>
            <pc:sldMk cId="692095260" sldId="463"/>
            <ac:spMk id="102" creationId="{F2321ECA-A215-8B77-BCB4-3C4C635D69EC}"/>
          </ac:spMkLst>
        </pc:spChg>
        <pc:spChg chg="mod">
          <ac:chgData name="Faruk Abdullah" userId="e52374dd587ef96a" providerId="LiveId" clId="{14C8F48A-4762-4E6F-A7D9-5442E0A71FEF}" dt="2023-02-03T19:27:14.877" v="159"/>
          <ac:spMkLst>
            <pc:docMk/>
            <pc:sldMk cId="692095260" sldId="463"/>
            <ac:spMk id="103" creationId="{2AD0385A-10C0-9FE5-C48E-1529A1CBF01A}"/>
          </ac:spMkLst>
        </pc:spChg>
        <pc:spChg chg="mod">
          <ac:chgData name="Faruk Abdullah" userId="e52374dd587ef96a" providerId="LiveId" clId="{14C8F48A-4762-4E6F-A7D9-5442E0A71FEF}" dt="2023-02-03T19:27:14.877" v="159"/>
          <ac:spMkLst>
            <pc:docMk/>
            <pc:sldMk cId="692095260" sldId="463"/>
            <ac:spMk id="105" creationId="{64D854F6-7D32-0F0B-AE83-F80F6673BAB7}"/>
          </ac:spMkLst>
        </pc:spChg>
        <pc:spChg chg="mod">
          <ac:chgData name="Faruk Abdullah" userId="e52374dd587ef96a" providerId="LiveId" clId="{14C8F48A-4762-4E6F-A7D9-5442E0A71FEF}" dt="2023-02-03T19:27:14.877" v="159"/>
          <ac:spMkLst>
            <pc:docMk/>
            <pc:sldMk cId="692095260" sldId="463"/>
            <ac:spMk id="106" creationId="{5EB925C4-96D2-17F0-5656-FAC6061AC885}"/>
          </ac:spMkLst>
        </pc:spChg>
        <pc:spChg chg="mod">
          <ac:chgData name="Faruk Abdullah" userId="e52374dd587ef96a" providerId="LiveId" clId="{14C8F48A-4762-4E6F-A7D9-5442E0A71FEF}" dt="2023-02-03T19:27:14.877" v="159"/>
          <ac:spMkLst>
            <pc:docMk/>
            <pc:sldMk cId="692095260" sldId="463"/>
            <ac:spMk id="108" creationId="{36D76478-C7B9-90A4-0AE7-B54ACA4CC3E3}"/>
          </ac:spMkLst>
        </pc:spChg>
        <pc:spChg chg="mod">
          <ac:chgData name="Faruk Abdullah" userId="e52374dd587ef96a" providerId="LiveId" clId="{14C8F48A-4762-4E6F-A7D9-5442E0A71FEF}" dt="2023-02-03T19:27:14.877" v="159"/>
          <ac:spMkLst>
            <pc:docMk/>
            <pc:sldMk cId="692095260" sldId="463"/>
            <ac:spMk id="109" creationId="{F137CB58-802B-DF48-27E0-F6A48E8809E6}"/>
          </ac:spMkLst>
        </pc:spChg>
        <pc:spChg chg="add mod">
          <ac:chgData name="Faruk Abdullah" userId="e52374dd587ef96a" providerId="LiveId" clId="{14C8F48A-4762-4E6F-A7D9-5442E0A71FEF}" dt="2023-02-03T19:27:42.371" v="160" actId="1076"/>
          <ac:spMkLst>
            <pc:docMk/>
            <pc:sldMk cId="692095260" sldId="463"/>
            <ac:spMk id="110" creationId="{210B6864-5DBC-5CB4-5A0B-CCB9BA284ECD}"/>
          </ac:spMkLst>
        </pc:spChg>
        <pc:spChg chg="add mod">
          <ac:chgData name="Faruk Abdullah" userId="e52374dd587ef96a" providerId="LiveId" clId="{14C8F48A-4762-4E6F-A7D9-5442E0A71FEF}" dt="2023-02-03T19:27:42.371" v="160" actId="1076"/>
          <ac:spMkLst>
            <pc:docMk/>
            <pc:sldMk cId="692095260" sldId="463"/>
            <ac:spMk id="111" creationId="{8DBA5EC1-DEC8-4A98-492A-21A28965CA91}"/>
          </ac:spMkLst>
        </pc:spChg>
        <pc:spChg chg="add mod">
          <ac:chgData name="Faruk Abdullah" userId="e52374dd587ef96a" providerId="LiveId" clId="{14C8F48A-4762-4E6F-A7D9-5442E0A71FEF}" dt="2023-02-03T19:27:42.371" v="160" actId="1076"/>
          <ac:spMkLst>
            <pc:docMk/>
            <pc:sldMk cId="692095260" sldId="463"/>
            <ac:spMk id="112" creationId="{7C0E8EBA-00F7-D04E-49E7-26C249B0682D}"/>
          </ac:spMkLst>
        </pc:spChg>
        <pc:spChg chg="add mod">
          <ac:chgData name="Faruk Abdullah" userId="e52374dd587ef96a" providerId="LiveId" clId="{14C8F48A-4762-4E6F-A7D9-5442E0A71FEF}" dt="2023-02-03T19:27:42.371" v="160" actId="1076"/>
          <ac:spMkLst>
            <pc:docMk/>
            <pc:sldMk cId="692095260" sldId="463"/>
            <ac:spMk id="113" creationId="{87DE7D8E-55C0-3BCE-FDED-BCF45F14ADBF}"/>
          </ac:spMkLst>
        </pc:spChg>
        <pc:spChg chg="add mod">
          <ac:chgData name="Faruk Abdullah" userId="e52374dd587ef96a" providerId="LiveId" clId="{14C8F48A-4762-4E6F-A7D9-5442E0A71FEF}" dt="2023-02-03T19:27:42.371" v="160" actId="1076"/>
          <ac:spMkLst>
            <pc:docMk/>
            <pc:sldMk cId="692095260" sldId="463"/>
            <ac:spMk id="114" creationId="{16FE8E0C-B1B9-9336-8016-1F3E8E8D958B}"/>
          </ac:spMkLst>
        </pc:spChg>
        <pc:spChg chg="add mod">
          <ac:chgData name="Faruk Abdullah" userId="e52374dd587ef96a" providerId="LiveId" clId="{14C8F48A-4762-4E6F-A7D9-5442E0A71FEF}" dt="2023-02-03T19:27:42.371" v="160" actId="1076"/>
          <ac:spMkLst>
            <pc:docMk/>
            <pc:sldMk cId="692095260" sldId="463"/>
            <ac:spMk id="115" creationId="{9AE91548-3969-404B-99C3-36BA035140C5}"/>
          </ac:spMkLst>
        </pc:spChg>
        <pc:spChg chg="add mod">
          <ac:chgData name="Faruk Abdullah" userId="e52374dd587ef96a" providerId="LiveId" clId="{14C8F48A-4762-4E6F-A7D9-5442E0A71FEF}" dt="2023-02-03T19:27:42.371" v="160" actId="1076"/>
          <ac:spMkLst>
            <pc:docMk/>
            <pc:sldMk cId="692095260" sldId="463"/>
            <ac:spMk id="116" creationId="{739FF9D5-7E4D-4074-17FC-5A474382FCF7}"/>
          </ac:spMkLst>
        </pc:spChg>
        <pc:spChg chg="add mod">
          <ac:chgData name="Faruk Abdullah" userId="e52374dd587ef96a" providerId="LiveId" clId="{14C8F48A-4762-4E6F-A7D9-5442E0A71FEF}" dt="2023-02-03T19:27:42.371" v="160" actId="1076"/>
          <ac:spMkLst>
            <pc:docMk/>
            <pc:sldMk cId="692095260" sldId="463"/>
            <ac:spMk id="117" creationId="{B3422EA6-625A-873E-7839-A9D6372BA4A4}"/>
          </ac:spMkLst>
        </pc:spChg>
        <pc:spChg chg="add mod">
          <ac:chgData name="Faruk Abdullah" userId="e52374dd587ef96a" providerId="LiveId" clId="{14C8F48A-4762-4E6F-A7D9-5442E0A71FEF}" dt="2023-02-03T19:27:42.371" v="160" actId="1076"/>
          <ac:spMkLst>
            <pc:docMk/>
            <pc:sldMk cId="692095260" sldId="463"/>
            <ac:spMk id="118" creationId="{45D10315-F1C7-EBC4-6106-377B51983D2A}"/>
          </ac:spMkLst>
        </pc:spChg>
        <pc:spChg chg="add del mod">
          <ac:chgData name="Faruk Abdullah" userId="e52374dd587ef96a" providerId="LiveId" clId="{14C8F48A-4762-4E6F-A7D9-5442E0A71FEF}" dt="2023-02-03T19:29:50.004" v="171" actId="478"/>
          <ac:spMkLst>
            <pc:docMk/>
            <pc:sldMk cId="692095260" sldId="463"/>
            <ac:spMk id="119" creationId="{5B7D0917-9487-33DD-AC38-55AE3EE9FE4F}"/>
          </ac:spMkLst>
        </pc:spChg>
        <pc:spChg chg="add mod">
          <ac:chgData name="Faruk Abdullah" userId="e52374dd587ef96a" providerId="LiveId" clId="{14C8F48A-4762-4E6F-A7D9-5442E0A71FEF}" dt="2023-02-03T19:29:21.265" v="167" actId="1076"/>
          <ac:spMkLst>
            <pc:docMk/>
            <pc:sldMk cId="692095260" sldId="463"/>
            <ac:spMk id="120" creationId="{78D56408-02B3-22B6-18E2-4962B1FFB7B4}"/>
          </ac:spMkLst>
        </pc:spChg>
        <pc:spChg chg="add mod">
          <ac:chgData name="Faruk Abdullah" userId="e52374dd587ef96a" providerId="LiveId" clId="{14C8F48A-4762-4E6F-A7D9-5442E0A71FEF}" dt="2023-02-03T19:29:25.862" v="168" actId="1076"/>
          <ac:spMkLst>
            <pc:docMk/>
            <pc:sldMk cId="692095260" sldId="463"/>
            <ac:spMk id="121" creationId="{75555DF0-6B8F-F0A8-5AB9-CF62B145A560}"/>
          </ac:spMkLst>
        </pc:spChg>
        <pc:grpChg chg="add mod">
          <ac:chgData name="Faruk Abdullah" userId="e52374dd587ef96a" providerId="LiveId" clId="{14C8F48A-4762-4E6F-A7D9-5442E0A71FEF}" dt="2023-02-03T19:27:42.371" v="160" actId="1076"/>
          <ac:grpSpMkLst>
            <pc:docMk/>
            <pc:sldMk cId="692095260" sldId="463"/>
            <ac:grpSpMk id="4" creationId="{70C5E6A4-FE7C-839A-6846-F6AD02FEE80C}"/>
          </ac:grpSpMkLst>
        </pc:grpChg>
        <pc:grpChg chg="add mod">
          <ac:chgData name="Faruk Abdullah" userId="e52374dd587ef96a" providerId="LiveId" clId="{14C8F48A-4762-4E6F-A7D9-5442E0A71FEF}" dt="2023-02-03T19:27:42.371" v="160" actId="1076"/>
          <ac:grpSpMkLst>
            <pc:docMk/>
            <pc:sldMk cId="692095260" sldId="463"/>
            <ac:grpSpMk id="7" creationId="{F833DF06-B21D-DAC9-7B79-5F6E97653131}"/>
          </ac:grpSpMkLst>
        </pc:grpChg>
        <pc:grpChg chg="add mod">
          <ac:chgData name="Faruk Abdullah" userId="e52374dd587ef96a" providerId="LiveId" clId="{14C8F48A-4762-4E6F-A7D9-5442E0A71FEF}" dt="2023-02-03T19:27:42.371" v="160" actId="1076"/>
          <ac:grpSpMkLst>
            <pc:docMk/>
            <pc:sldMk cId="692095260" sldId="463"/>
            <ac:grpSpMk id="12" creationId="{917373D7-ABB9-ED3E-0757-8FA35CACF41D}"/>
          </ac:grpSpMkLst>
        </pc:grpChg>
        <pc:grpChg chg="add mod">
          <ac:chgData name="Faruk Abdullah" userId="e52374dd587ef96a" providerId="LiveId" clId="{14C8F48A-4762-4E6F-A7D9-5442E0A71FEF}" dt="2023-02-03T19:27:42.371" v="160" actId="1076"/>
          <ac:grpSpMkLst>
            <pc:docMk/>
            <pc:sldMk cId="692095260" sldId="463"/>
            <ac:grpSpMk id="15" creationId="{D2F9FF4D-C877-7241-0E2A-DE1B3B6A160E}"/>
          </ac:grpSpMkLst>
        </pc:grpChg>
        <pc:grpChg chg="add mod">
          <ac:chgData name="Faruk Abdullah" userId="e52374dd587ef96a" providerId="LiveId" clId="{14C8F48A-4762-4E6F-A7D9-5442E0A71FEF}" dt="2023-02-03T19:27:42.371" v="160" actId="1076"/>
          <ac:grpSpMkLst>
            <pc:docMk/>
            <pc:sldMk cId="692095260" sldId="463"/>
            <ac:grpSpMk id="21" creationId="{85B470F1-56C7-C593-AC37-1E600B4FE5BD}"/>
          </ac:grpSpMkLst>
        </pc:grpChg>
        <pc:grpChg chg="add mod">
          <ac:chgData name="Faruk Abdullah" userId="e52374dd587ef96a" providerId="LiveId" clId="{14C8F48A-4762-4E6F-A7D9-5442E0A71FEF}" dt="2023-02-03T19:27:42.371" v="160" actId="1076"/>
          <ac:grpSpMkLst>
            <pc:docMk/>
            <pc:sldMk cId="692095260" sldId="463"/>
            <ac:grpSpMk id="25" creationId="{6E914D0A-F976-5703-F9F3-43B90393FFD1}"/>
          </ac:grpSpMkLst>
        </pc:grpChg>
        <pc:grpChg chg="add mod">
          <ac:chgData name="Faruk Abdullah" userId="e52374dd587ef96a" providerId="LiveId" clId="{14C8F48A-4762-4E6F-A7D9-5442E0A71FEF}" dt="2023-02-03T19:27:42.371" v="160" actId="1076"/>
          <ac:grpSpMkLst>
            <pc:docMk/>
            <pc:sldMk cId="692095260" sldId="463"/>
            <ac:grpSpMk id="29" creationId="{9B70F066-E8FD-8BD6-6BD5-869E18D60336}"/>
          </ac:grpSpMkLst>
        </pc:grpChg>
        <pc:grpChg chg="add mod">
          <ac:chgData name="Faruk Abdullah" userId="e52374dd587ef96a" providerId="LiveId" clId="{14C8F48A-4762-4E6F-A7D9-5442E0A71FEF}" dt="2023-02-03T19:27:42.371" v="160" actId="1076"/>
          <ac:grpSpMkLst>
            <pc:docMk/>
            <pc:sldMk cId="692095260" sldId="463"/>
            <ac:grpSpMk id="43" creationId="{5F5C5150-2C8C-6F20-90AD-B08E22756B31}"/>
          </ac:grpSpMkLst>
        </pc:grpChg>
        <pc:grpChg chg="add mod">
          <ac:chgData name="Faruk Abdullah" userId="e52374dd587ef96a" providerId="LiveId" clId="{14C8F48A-4762-4E6F-A7D9-5442E0A71FEF}" dt="2023-02-03T19:27:42.371" v="160" actId="1076"/>
          <ac:grpSpMkLst>
            <pc:docMk/>
            <pc:sldMk cId="692095260" sldId="463"/>
            <ac:grpSpMk id="46" creationId="{BAB7BE2C-2CD2-4B10-8E53-D807EA7E4B38}"/>
          </ac:grpSpMkLst>
        </pc:grpChg>
        <pc:grpChg chg="add mod">
          <ac:chgData name="Faruk Abdullah" userId="e52374dd587ef96a" providerId="LiveId" clId="{14C8F48A-4762-4E6F-A7D9-5442E0A71FEF}" dt="2023-02-03T19:27:42.371" v="160" actId="1076"/>
          <ac:grpSpMkLst>
            <pc:docMk/>
            <pc:sldMk cId="692095260" sldId="463"/>
            <ac:grpSpMk id="49" creationId="{0B9628AA-1949-FC06-D074-47806C25FF2A}"/>
          </ac:grpSpMkLst>
        </pc:grpChg>
        <pc:grpChg chg="add mod">
          <ac:chgData name="Faruk Abdullah" userId="e52374dd587ef96a" providerId="LiveId" clId="{14C8F48A-4762-4E6F-A7D9-5442E0A71FEF}" dt="2023-02-03T19:27:42.371" v="160" actId="1076"/>
          <ac:grpSpMkLst>
            <pc:docMk/>
            <pc:sldMk cId="692095260" sldId="463"/>
            <ac:grpSpMk id="52" creationId="{98855753-68D5-1C51-7732-3523287B43B7}"/>
          </ac:grpSpMkLst>
        </pc:grpChg>
        <pc:grpChg chg="del">
          <ac:chgData name="Faruk Abdullah" userId="e52374dd587ef96a" providerId="LiveId" clId="{14C8F48A-4762-4E6F-A7D9-5442E0A71FEF}" dt="2023-02-03T19:27:13.929" v="158" actId="478"/>
          <ac:grpSpMkLst>
            <pc:docMk/>
            <pc:sldMk cId="692095260" sldId="463"/>
            <ac:grpSpMk id="60" creationId="{65469B95-716D-E5D2-A252-C1EE14D68C0D}"/>
          </ac:grpSpMkLst>
        </pc:grpChg>
        <pc:grpChg chg="del">
          <ac:chgData name="Faruk Abdullah" userId="e52374dd587ef96a" providerId="LiveId" clId="{14C8F48A-4762-4E6F-A7D9-5442E0A71FEF}" dt="2023-02-03T19:27:13.929" v="158" actId="478"/>
          <ac:grpSpMkLst>
            <pc:docMk/>
            <pc:sldMk cId="692095260" sldId="463"/>
            <ac:grpSpMk id="63" creationId="{B64F71B4-ABDB-3927-0AC1-8EB210572776}"/>
          </ac:grpSpMkLst>
        </pc:grpChg>
        <pc:grpChg chg="del">
          <ac:chgData name="Faruk Abdullah" userId="e52374dd587ef96a" providerId="LiveId" clId="{14C8F48A-4762-4E6F-A7D9-5442E0A71FEF}" dt="2023-02-03T19:27:13.929" v="158" actId="478"/>
          <ac:grpSpMkLst>
            <pc:docMk/>
            <pc:sldMk cId="692095260" sldId="463"/>
            <ac:grpSpMk id="68" creationId="{C1919567-27E6-33FD-F7D2-760CC8B79EA8}"/>
          </ac:grpSpMkLst>
        </pc:grpChg>
        <pc:grpChg chg="del">
          <ac:chgData name="Faruk Abdullah" userId="e52374dd587ef96a" providerId="LiveId" clId="{14C8F48A-4762-4E6F-A7D9-5442E0A71FEF}" dt="2023-02-03T19:27:13.929" v="158" actId="478"/>
          <ac:grpSpMkLst>
            <pc:docMk/>
            <pc:sldMk cId="692095260" sldId="463"/>
            <ac:grpSpMk id="71" creationId="{2BCA385E-AE0A-8300-0C8E-65EA75759380}"/>
          </ac:grpSpMkLst>
        </pc:grpChg>
        <pc:grpChg chg="del">
          <ac:chgData name="Faruk Abdullah" userId="e52374dd587ef96a" providerId="LiveId" clId="{14C8F48A-4762-4E6F-A7D9-5442E0A71FEF}" dt="2023-02-03T19:27:13.929" v="158" actId="478"/>
          <ac:grpSpMkLst>
            <pc:docMk/>
            <pc:sldMk cId="692095260" sldId="463"/>
            <ac:grpSpMk id="76" creationId="{7B90A0DD-8847-1725-40A1-727E7DFD3BD5}"/>
          </ac:grpSpMkLst>
        </pc:grpChg>
        <pc:grpChg chg="del">
          <ac:chgData name="Faruk Abdullah" userId="e52374dd587ef96a" providerId="LiveId" clId="{14C8F48A-4762-4E6F-A7D9-5442E0A71FEF}" dt="2023-02-03T19:27:13.929" v="158" actId="478"/>
          <ac:grpSpMkLst>
            <pc:docMk/>
            <pc:sldMk cId="692095260" sldId="463"/>
            <ac:grpSpMk id="80" creationId="{74B76614-E8BB-692F-0465-55C3390ECD81}"/>
          </ac:grpSpMkLst>
        </pc:grpChg>
        <pc:grpChg chg="del">
          <ac:chgData name="Faruk Abdullah" userId="e52374dd587ef96a" providerId="LiveId" clId="{14C8F48A-4762-4E6F-A7D9-5442E0A71FEF}" dt="2023-02-03T19:27:13.929" v="158" actId="478"/>
          <ac:grpSpMkLst>
            <pc:docMk/>
            <pc:sldMk cId="692095260" sldId="463"/>
            <ac:grpSpMk id="84" creationId="{09EBA80A-FD10-1D8C-4246-75AEE55054AA}"/>
          </ac:grpSpMkLst>
        </pc:grpChg>
        <pc:grpChg chg="add mod">
          <ac:chgData name="Faruk Abdullah" userId="e52374dd587ef96a" providerId="LiveId" clId="{14C8F48A-4762-4E6F-A7D9-5442E0A71FEF}" dt="2023-02-03T19:27:42.371" v="160" actId="1076"/>
          <ac:grpSpMkLst>
            <pc:docMk/>
            <pc:sldMk cId="692095260" sldId="463"/>
            <ac:grpSpMk id="98" creationId="{24E02D23-EDCB-102B-DBF0-058DE8486E02}"/>
          </ac:grpSpMkLst>
        </pc:grpChg>
        <pc:grpChg chg="add mod">
          <ac:chgData name="Faruk Abdullah" userId="e52374dd587ef96a" providerId="LiveId" clId="{14C8F48A-4762-4E6F-A7D9-5442E0A71FEF}" dt="2023-02-03T19:27:42.371" v="160" actId="1076"/>
          <ac:grpSpMkLst>
            <pc:docMk/>
            <pc:sldMk cId="692095260" sldId="463"/>
            <ac:grpSpMk id="101" creationId="{FC3B2519-9F2A-14C6-84A0-AAA59A5CF2BC}"/>
          </ac:grpSpMkLst>
        </pc:grpChg>
        <pc:grpChg chg="add mod">
          <ac:chgData name="Faruk Abdullah" userId="e52374dd587ef96a" providerId="LiveId" clId="{14C8F48A-4762-4E6F-A7D9-5442E0A71FEF}" dt="2023-02-03T19:27:42.371" v="160" actId="1076"/>
          <ac:grpSpMkLst>
            <pc:docMk/>
            <pc:sldMk cId="692095260" sldId="463"/>
            <ac:grpSpMk id="104" creationId="{5F039A85-37FE-E241-B462-F4D35027244D}"/>
          </ac:grpSpMkLst>
        </pc:grpChg>
        <pc:grpChg chg="add mod">
          <ac:chgData name="Faruk Abdullah" userId="e52374dd587ef96a" providerId="LiveId" clId="{14C8F48A-4762-4E6F-A7D9-5442E0A71FEF}" dt="2023-02-03T19:27:42.371" v="160" actId="1076"/>
          <ac:grpSpMkLst>
            <pc:docMk/>
            <pc:sldMk cId="692095260" sldId="463"/>
            <ac:grpSpMk id="107" creationId="{9E44BCEF-ECF3-9354-AB66-60210B066FE2}"/>
          </ac:grpSpMkLst>
        </pc:grpChg>
        <pc:cxnChg chg="add mod">
          <ac:chgData name="Faruk Abdullah" userId="e52374dd587ef96a" providerId="LiveId" clId="{14C8F48A-4762-4E6F-A7D9-5442E0A71FEF}" dt="2023-02-03T19:27:42.371" v="160" actId="1076"/>
          <ac:cxnSpMkLst>
            <pc:docMk/>
            <pc:sldMk cId="692095260" sldId="463"/>
            <ac:cxnSpMk id="2" creationId="{F056E710-FCC1-6C4A-0121-1211229F59C0}"/>
          </ac:cxnSpMkLst>
        </pc:cxnChg>
        <pc:cxnChg chg="add mod">
          <ac:chgData name="Faruk Abdullah" userId="e52374dd587ef96a" providerId="LiveId" clId="{14C8F48A-4762-4E6F-A7D9-5442E0A71FEF}" dt="2023-02-03T19:27:42.371" v="160" actId="1076"/>
          <ac:cxnSpMkLst>
            <pc:docMk/>
            <pc:sldMk cId="692095260" sldId="463"/>
            <ac:cxnSpMk id="3" creationId="{9D16D4DC-B87E-FDC0-2782-8B8B82B6F3AA}"/>
          </ac:cxnSpMkLst>
        </pc:cxnChg>
        <pc:cxnChg chg="add mod">
          <ac:chgData name="Faruk Abdullah" userId="e52374dd587ef96a" providerId="LiveId" clId="{14C8F48A-4762-4E6F-A7D9-5442E0A71FEF}" dt="2023-02-03T19:27:42.371" v="160" actId="1076"/>
          <ac:cxnSpMkLst>
            <pc:docMk/>
            <pc:sldMk cId="692095260" sldId="463"/>
            <ac:cxnSpMk id="10" creationId="{58CB78AD-599F-7B58-FE84-EF391716C4EF}"/>
          </ac:cxnSpMkLst>
        </pc:cxnChg>
        <pc:cxnChg chg="add mod">
          <ac:chgData name="Faruk Abdullah" userId="e52374dd587ef96a" providerId="LiveId" clId="{14C8F48A-4762-4E6F-A7D9-5442E0A71FEF}" dt="2023-02-03T19:27:42.371" v="160" actId="1076"/>
          <ac:cxnSpMkLst>
            <pc:docMk/>
            <pc:sldMk cId="692095260" sldId="463"/>
            <ac:cxnSpMk id="11" creationId="{17F94B04-28BF-ADB2-CD03-0339F7D8ABFB}"/>
          </ac:cxnSpMkLst>
        </pc:cxnChg>
        <pc:cxnChg chg="add mod">
          <ac:chgData name="Faruk Abdullah" userId="e52374dd587ef96a" providerId="LiveId" clId="{14C8F48A-4762-4E6F-A7D9-5442E0A71FEF}" dt="2023-02-03T19:27:42.371" v="160" actId="1076"/>
          <ac:cxnSpMkLst>
            <pc:docMk/>
            <pc:sldMk cId="692095260" sldId="463"/>
            <ac:cxnSpMk id="19" creationId="{49493B3F-A8CB-BA3A-94DC-2B7947B76BDA}"/>
          </ac:cxnSpMkLst>
        </pc:cxnChg>
        <pc:cxnChg chg="add mod">
          <ac:chgData name="Faruk Abdullah" userId="e52374dd587ef96a" providerId="LiveId" clId="{14C8F48A-4762-4E6F-A7D9-5442E0A71FEF}" dt="2023-02-03T19:27:42.371" v="160" actId="1076"/>
          <ac:cxnSpMkLst>
            <pc:docMk/>
            <pc:sldMk cId="692095260" sldId="463"/>
            <ac:cxnSpMk id="20" creationId="{7FA923AC-2842-E618-02E9-1BA500E39FE6}"/>
          </ac:cxnSpMkLst>
        </pc:cxnChg>
        <pc:cxnChg chg="add mod">
          <ac:chgData name="Faruk Abdullah" userId="e52374dd587ef96a" providerId="LiveId" clId="{14C8F48A-4762-4E6F-A7D9-5442E0A71FEF}" dt="2023-02-03T19:27:42.371" v="160" actId="1076"/>
          <ac:cxnSpMkLst>
            <pc:docMk/>
            <pc:sldMk cId="692095260" sldId="463"/>
            <ac:cxnSpMk id="39" creationId="{97D5254F-62AC-66D9-EB0E-4E416D77B3B5}"/>
          </ac:cxnSpMkLst>
        </pc:cxnChg>
        <pc:cxnChg chg="add mod">
          <ac:chgData name="Faruk Abdullah" userId="e52374dd587ef96a" providerId="LiveId" clId="{14C8F48A-4762-4E6F-A7D9-5442E0A71FEF}" dt="2023-02-03T19:27:42.371" v="160" actId="1076"/>
          <ac:cxnSpMkLst>
            <pc:docMk/>
            <pc:sldMk cId="692095260" sldId="463"/>
            <ac:cxnSpMk id="40" creationId="{F3B34D37-D08F-69DB-CD04-A593FC78F037}"/>
          </ac:cxnSpMkLst>
        </pc:cxnChg>
        <pc:cxnChg chg="add mod">
          <ac:chgData name="Faruk Abdullah" userId="e52374dd587ef96a" providerId="LiveId" clId="{14C8F48A-4762-4E6F-A7D9-5442E0A71FEF}" dt="2023-02-03T19:27:42.371" v="160" actId="1076"/>
          <ac:cxnSpMkLst>
            <pc:docMk/>
            <pc:sldMk cId="692095260" sldId="463"/>
            <ac:cxnSpMk id="41" creationId="{742ED6EC-3BAF-082F-2F44-C3AF868435FD}"/>
          </ac:cxnSpMkLst>
        </pc:cxnChg>
        <pc:cxnChg chg="add mod">
          <ac:chgData name="Faruk Abdullah" userId="e52374dd587ef96a" providerId="LiveId" clId="{14C8F48A-4762-4E6F-A7D9-5442E0A71FEF}" dt="2023-02-03T19:27:42.371" v="160" actId="1076"/>
          <ac:cxnSpMkLst>
            <pc:docMk/>
            <pc:sldMk cId="692095260" sldId="463"/>
            <ac:cxnSpMk id="42" creationId="{5B74F9A3-48E9-320B-ADAE-31CEA0D9FFB7}"/>
          </ac:cxnSpMkLst>
        </pc:cxnChg>
        <pc:cxnChg chg="add mod">
          <ac:chgData name="Faruk Abdullah" userId="e52374dd587ef96a" providerId="LiveId" clId="{14C8F48A-4762-4E6F-A7D9-5442E0A71FEF}" dt="2023-02-03T19:27:42.371" v="160" actId="1076"/>
          <ac:cxnSpMkLst>
            <pc:docMk/>
            <pc:sldMk cId="692095260" sldId="463"/>
            <ac:cxnSpMk id="55" creationId="{011AE776-2E16-3F27-FAA8-739FCC1D8DF2}"/>
          </ac:cxnSpMkLst>
        </pc:cxnChg>
        <pc:cxnChg chg="add mod">
          <ac:chgData name="Faruk Abdullah" userId="e52374dd587ef96a" providerId="LiveId" clId="{14C8F48A-4762-4E6F-A7D9-5442E0A71FEF}" dt="2023-02-03T19:27:42.371" v="160" actId="1076"/>
          <ac:cxnSpMkLst>
            <pc:docMk/>
            <pc:sldMk cId="692095260" sldId="463"/>
            <ac:cxnSpMk id="56" creationId="{BDF27A79-8BF5-2B8F-26A4-F64631BDF53A}"/>
          </ac:cxnSpMkLst>
        </pc:cxnChg>
        <pc:cxnChg chg="add mod">
          <ac:chgData name="Faruk Abdullah" userId="e52374dd587ef96a" providerId="LiveId" clId="{14C8F48A-4762-4E6F-A7D9-5442E0A71FEF}" dt="2023-02-03T19:27:42.371" v="160" actId="1076"/>
          <ac:cxnSpMkLst>
            <pc:docMk/>
            <pc:sldMk cId="692095260" sldId="463"/>
            <ac:cxnSpMk id="57" creationId="{5E12969E-178F-027A-209E-0F963A165C94}"/>
          </ac:cxnSpMkLst>
        </pc:cxnChg>
        <pc:cxnChg chg="del">
          <ac:chgData name="Faruk Abdullah" userId="e52374dd587ef96a" providerId="LiveId" clId="{14C8F48A-4762-4E6F-A7D9-5442E0A71FEF}" dt="2023-02-03T19:27:13.929" v="158" actId="478"/>
          <ac:cxnSpMkLst>
            <pc:docMk/>
            <pc:sldMk cId="692095260" sldId="463"/>
            <ac:cxnSpMk id="58" creationId="{DC884078-5343-F7D4-B5F4-77B21269D743}"/>
          </ac:cxnSpMkLst>
        </pc:cxnChg>
        <pc:cxnChg chg="del">
          <ac:chgData name="Faruk Abdullah" userId="e52374dd587ef96a" providerId="LiveId" clId="{14C8F48A-4762-4E6F-A7D9-5442E0A71FEF}" dt="2023-02-03T19:27:13.929" v="158" actId="478"/>
          <ac:cxnSpMkLst>
            <pc:docMk/>
            <pc:sldMk cId="692095260" sldId="463"/>
            <ac:cxnSpMk id="59" creationId="{EE640A5D-7A71-1829-2F58-6B7351C29CA3}"/>
          </ac:cxnSpMkLst>
        </pc:cxnChg>
        <pc:cxnChg chg="del">
          <ac:chgData name="Faruk Abdullah" userId="e52374dd587ef96a" providerId="LiveId" clId="{14C8F48A-4762-4E6F-A7D9-5442E0A71FEF}" dt="2023-02-03T19:27:13.929" v="158" actId="478"/>
          <ac:cxnSpMkLst>
            <pc:docMk/>
            <pc:sldMk cId="692095260" sldId="463"/>
            <ac:cxnSpMk id="66" creationId="{BA0389D7-7825-BD69-0EB5-EB113224B46E}"/>
          </ac:cxnSpMkLst>
        </pc:cxnChg>
        <pc:cxnChg chg="del">
          <ac:chgData name="Faruk Abdullah" userId="e52374dd587ef96a" providerId="LiveId" clId="{14C8F48A-4762-4E6F-A7D9-5442E0A71FEF}" dt="2023-02-03T19:27:13.929" v="158" actId="478"/>
          <ac:cxnSpMkLst>
            <pc:docMk/>
            <pc:sldMk cId="692095260" sldId="463"/>
            <ac:cxnSpMk id="67" creationId="{2F906202-15F5-CE55-E1EE-499FCB9313A0}"/>
          </ac:cxnSpMkLst>
        </pc:cxnChg>
        <pc:cxnChg chg="del">
          <ac:chgData name="Faruk Abdullah" userId="e52374dd587ef96a" providerId="LiveId" clId="{14C8F48A-4762-4E6F-A7D9-5442E0A71FEF}" dt="2023-02-03T19:27:13.929" v="158" actId="478"/>
          <ac:cxnSpMkLst>
            <pc:docMk/>
            <pc:sldMk cId="692095260" sldId="463"/>
            <ac:cxnSpMk id="74" creationId="{F3636755-E0CE-4C05-CD91-070CC8C73492}"/>
          </ac:cxnSpMkLst>
        </pc:cxnChg>
        <pc:cxnChg chg="del">
          <ac:chgData name="Faruk Abdullah" userId="e52374dd587ef96a" providerId="LiveId" clId="{14C8F48A-4762-4E6F-A7D9-5442E0A71FEF}" dt="2023-02-03T19:27:13.929" v="158" actId="478"/>
          <ac:cxnSpMkLst>
            <pc:docMk/>
            <pc:sldMk cId="692095260" sldId="463"/>
            <ac:cxnSpMk id="75" creationId="{B7CA6926-7D73-BB9B-FE50-D42A98C6AC39}"/>
          </ac:cxnSpMkLst>
        </pc:cxnChg>
        <pc:cxnChg chg="add mod">
          <ac:chgData name="Faruk Abdullah" userId="e52374dd587ef96a" providerId="LiveId" clId="{14C8F48A-4762-4E6F-A7D9-5442E0A71FEF}" dt="2023-02-03T19:27:42.371" v="160" actId="1076"/>
          <ac:cxnSpMkLst>
            <pc:docMk/>
            <pc:sldMk cId="692095260" sldId="463"/>
            <ac:cxnSpMk id="97" creationId="{B98243A5-201F-2596-A12D-CDBD23EE6A13}"/>
          </ac:cxnSpMkLst>
        </pc:cxnChg>
      </pc:sldChg>
      <pc:sldChg chg="del">
        <pc:chgData name="Faruk Abdullah" userId="e52374dd587ef96a" providerId="LiveId" clId="{14C8F48A-4762-4E6F-A7D9-5442E0A71FEF}" dt="2023-02-03T19:09:35.793" v="6" actId="47"/>
        <pc:sldMkLst>
          <pc:docMk/>
          <pc:sldMk cId="2922498805" sldId="464"/>
        </pc:sldMkLst>
        <pc:spChg chg="del">
          <ac:chgData name="Faruk Abdullah" userId="e52374dd587ef96a" providerId="LiveId" clId="{14C8F48A-4762-4E6F-A7D9-5442E0A71FEF}" dt="2023-02-03T19:33:38.739" v="177" actId="478"/>
          <ac:spMkLst>
            <pc:docMk/>
            <pc:sldMk cId="2922498805" sldId="464"/>
            <ac:spMk id="38" creationId="{454B2DCE-57B3-004D-70DF-385C5EBA45A1}"/>
          </ac:spMkLst>
        </pc:spChg>
        <pc:spChg chg="mod">
          <ac:chgData name="Faruk Abdullah" userId="e52374dd587ef96a" providerId="LiveId" clId="{14C8F48A-4762-4E6F-A7D9-5442E0A71FEF}" dt="2023-02-03T19:35:31.277" v="188" actId="20577"/>
          <ac:spMkLst>
            <pc:docMk/>
            <pc:sldMk cId="2922498805" sldId="464"/>
            <ac:spMk id="95" creationId="{3ED072DB-CC2D-70A3-66B4-C1F639FA0B40}"/>
          </ac:spMkLst>
        </pc:spChg>
        <pc:spChg chg="mod">
          <ac:chgData name="Faruk Abdullah" userId="e52374dd587ef96a" providerId="LiveId" clId="{14C8F48A-4762-4E6F-A7D9-5442E0A71FEF}" dt="2023-02-03T19:35:26.888" v="187" actId="1076"/>
          <ac:spMkLst>
            <pc:docMk/>
            <pc:sldMk cId="2922498805" sldId="464"/>
            <ac:spMk id="118" creationId="{45D10315-F1C7-EBC4-6106-377B51983D2A}"/>
          </ac:spMkLst>
        </pc:spChg>
        <pc:spChg chg="del">
          <ac:chgData name="Faruk Abdullah" userId="e52374dd587ef96a" providerId="LiveId" clId="{14C8F48A-4762-4E6F-A7D9-5442E0A71FEF}" dt="2023-02-03T19:34:09.300" v="183" actId="478"/>
          <ac:spMkLst>
            <pc:docMk/>
            <pc:sldMk cId="2922498805" sldId="464"/>
            <ac:spMk id="120" creationId="{78D56408-02B3-22B6-18E2-4962B1FFB7B4}"/>
          </ac:spMkLst>
        </pc:spChg>
        <pc:spChg chg="mod">
          <ac:chgData name="Faruk Abdullah" userId="e52374dd587ef96a" providerId="LiveId" clId="{14C8F48A-4762-4E6F-A7D9-5442E0A71FEF}" dt="2023-02-03T19:35:34.995" v="190" actId="20577"/>
          <ac:spMkLst>
            <pc:docMk/>
            <pc:sldMk cId="2922498805" sldId="464"/>
            <ac:spMk id="121" creationId="{75555DF0-6B8F-F0A8-5AB9-CF62B145A560}"/>
          </ac:spMkLst>
        </pc:spChg>
      </pc:sldChg>
      <pc:sldChg chg="addSp delSp modSp add mod">
        <pc:chgData name="Faruk Abdullah" userId="e52374dd587ef96a" providerId="LiveId" clId="{14C8F48A-4762-4E6F-A7D9-5442E0A71FEF}" dt="2023-02-03T19:38:29.244" v="200" actId="1076"/>
        <pc:sldMkLst>
          <pc:docMk/>
          <pc:sldMk cId="3126128571" sldId="465"/>
        </pc:sldMkLst>
        <pc:spChg chg="del">
          <ac:chgData name="Faruk Abdullah" userId="e52374dd587ef96a" providerId="LiveId" clId="{14C8F48A-4762-4E6F-A7D9-5442E0A71FEF}" dt="2023-02-03T19:36:24.618" v="192" actId="478"/>
          <ac:spMkLst>
            <pc:docMk/>
            <pc:sldMk cId="3126128571" sldId="465"/>
            <ac:spMk id="33" creationId="{1EC71FEC-E10D-0CAF-A577-6ECF5556D893}"/>
          </ac:spMkLst>
        </pc:spChg>
        <pc:spChg chg="del">
          <ac:chgData name="Faruk Abdullah" userId="e52374dd587ef96a" providerId="LiveId" clId="{14C8F48A-4762-4E6F-A7D9-5442E0A71FEF}" dt="2023-02-03T19:36:24.618" v="192" actId="478"/>
          <ac:spMkLst>
            <pc:docMk/>
            <pc:sldMk cId="3126128571" sldId="465"/>
            <ac:spMk id="34" creationId="{D59FD636-1F15-B121-8CEC-0B5BA1DDC636}"/>
          </ac:spMkLst>
        </pc:spChg>
        <pc:spChg chg="del">
          <ac:chgData name="Faruk Abdullah" userId="e52374dd587ef96a" providerId="LiveId" clId="{14C8F48A-4762-4E6F-A7D9-5442E0A71FEF}" dt="2023-02-03T19:36:24.618" v="192" actId="478"/>
          <ac:spMkLst>
            <pc:docMk/>
            <pc:sldMk cId="3126128571" sldId="465"/>
            <ac:spMk id="35" creationId="{3C7812F0-371B-D18D-CF18-A7BF202C147D}"/>
          </ac:spMkLst>
        </pc:spChg>
        <pc:spChg chg="del">
          <ac:chgData name="Faruk Abdullah" userId="e52374dd587ef96a" providerId="LiveId" clId="{14C8F48A-4762-4E6F-A7D9-5442E0A71FEF}" dt="2023-02-03T19:36:24.618" v="192" actId="478"/>
          <ac:spMkLst>
            <pc:docMk/>
            <pc:sldMk cId="3126128571" sldId="465"/>
            <ac:spMk id="36" creationId="{712202A1-8851-77A8-D45D-0C8DC2DDD85C}"/>
          </ac:spMkLst>
        </pc:spChg>
        <pc:spChg chg="del">
          <ac:chgData name="Faruk Abdullah" userId="e52374dd587ef96a" providerId="LiveId" clId="{14C8F48A-4762-4E6F-A7D9-5442E0A71FEF}" dt="2023-02-03T19:36:24.618" v="192" actId="478"/>
          <ac:spMkLst>
            <pc:docMk/>
            <pc:sldMk cId="3126128571" sldId="465"/>
            <ac:spMk id="37" creationId="{6E3949D3-D154-79B6-60FE-AC43F3A6AFC1}"/>
          </ac:spMkLst>
        </pc:spChg>
        <pc:spChg chg="del">
          <ac:chgData name="Faruk Abdullah" userId="e52374dd587ef96a" providerId="LiveId" clId="{14C8F48A-4762-4E6F-A7D9-5442E0A71FEF}" dt="2023-02-03T19:36:24.618" v="192" actId="478"/>
          <ac:spMkLst>
            <pc:docMk/>
            <pc:sldMk cId="3126128571" sldId="465"/>
            <ac:spMk id="38" creationId="{454B2DCE-57B3-004D-70DF-385C5EBA45A1}"/>
          </ac:spMkLst>
        </pc:spChg>
        <pc:spChg chg="mod">
          <ac:chgData name="Faruk Abdullah" userId="e52374dd587ef96a" providerId="LiveId" clId="{14C8F48A-4762-4E6F-A7D9-5442E0A71FEF}" dt="2023-02-03T19:36:27.279" v="193"/>
          <ac:spMkLst>
            <pc:docMk/>
            <pc:sldMk cId="3126128571" sldId="465"/>
            <ac:spMk id="61" creationId="{3611A6C7-A33B-C8D1-E3B0-7F7AE70CC42C}"/>
          </ac:spMkLst>
        </pc:spChg>
        <pc:spChg chg="mod">
          <ac:chgData name="Faruk Abdullah" userId="e52374dd587ef96a" providerId="LiveId" clId="{14C8F48A-4762-4E6F-A7D9-5442E0A71FEF}" dt="2023-02-03T19:36:27.279" v="193"/>
          <ac:spMkLst>
            <pc:docMk/>
            <pc:sldMk cId="3126128571" sldId="465"/>
            <ac:spMk id="62" creationId="{DBAE0861-548B-3719-C9D0-5E1770FF191F}"/>
          </ac:spMkLst>
        </pc:spChg>
        <pc:spChg chg="mod">
          <ac:chgData name="Faruk Abdullah" userId="e52374dd587ef96a" providerId="LiveId" clId="{14C8F48A-4762-4E6F-A7D9-5442E0A71FEF}" dt="2023-02-03T19:36:27.279" v="193"/>
          <ac:spMkLst>
            <pc:docMk/>
            <pc:sldMk cId="3126128571" sldId="465"/>
            <ac:spMk id="64" creationId="{27B99283-2A1B-DD73-1341-4B4F3B009770}"/>
          </ac:spMkLst>
        </pc:spChg>
        <pc:spChg chg="mod">
          <ac:chgData name="Faruk Abdullah" userId="e52374dd587ef96a" providerId="LiveId" clId="{14C8F48A-4762-4E6F-A7D9-5442E0A71FEF}" dt="2023-02-03T19:36:27.279" v="193"/>
          <ac:spMkLst>
            <pc:docMk/>
            <pc:sldMk cId="3126128571" sldId="465"/>
            <ac:spMk id="65" creationId="{E1D9F917-E4A3-7301-D22C-748B47B92EF2}"/>
          </ac:spMkLst>
        </pc:spChg>
        <pc:spChg chg="mod">
          <ac:chgData name="Faruk Abdullah" userId="e52374dd587ef96a" providerId="LiveId" clId="{14C8F48A-4762-4E6F-A7D9-5442E0A71FEF}" dt="2023-02-03T19:36:27.279" v="193"/>
          <ac:spMkLst>
            <pc:docMk/>
            <pc:sldMk cId="3126128571" sldId="465"/>
            <ac:spMk id="69" creationId="{D2964283-D5A5-3152-54A1-B32FA1CDBBEA}"/>
          </ac:spMkLst>
        </pc:spChg>
        <pc:spChg chg="mod">
          <ac:chgData name="Faruk Abdullah" userId="e52374dd587ef96a" providerId="LiveId" clId="{14C8F48A-4762-4E6F-A7D9-5442E0A71FEF}" dt="2023-02-03T19:36:27.279" v="193"/>
          <ac:spMkLst>
            <pc:docMk/>
            <pc:sldMk cId="3126128571" sldId="465"/>
            <ac:spMk id="70" creationId="{F19190A9-4029-1517-8CE7-751998332D41}"/>
          </ac:spMkLst>
        </pc:spChg>
        <pc:spChg chg="mod">
          <ac:chgData name="Faruk Abdullah" userId="e52374dd587ef96a" providerId="LiveId" clId="{14C8F48A-4762-4E6F-A7D9-5442E0A71FEF}" dt="2023-02-03T19:36:27.279" v="193"/>
          <ac:spMkLst>
            <pc:docMk/>
            <pc:sldMk cId="3126128571" sldId="465"/>
            <ac:spMk id="72" creationId="{3B3CAC02-E4A8-2871-516D-778BB60A8DD9}"/>
          </ac:spMkLst>
        </pc:spChg>
        <pc:spChg chg="mod">
          <ac:chgData name="Faruk Abdullah" userId="e52374dd587ef96a" providerId="LiveId" clId="{14C8F48A-4762-4E6F-A7D9-5442E0A71FEF}" dt="2023-02-03T19:36:27.279" v="193"/>
          <ac:spMkLst>
            <pc:docMk/>
            <pc:sldMk cId="3126128571" sldId="465"/>
            <ac:spMk id="73" creationId="{79D9D297-6E25-49D9-9070-3D4DD50BBACD}"/>
          </ac:spMkLst>
        </pc:spChg>
        <pc:spChg chg="mod">
          <ac:chgData name="Faruk Abdullah" userId="e52374dd587ef96a" providerId="LiveId" clId="{14C8F48A-4762-4E6F-A7D9-5442E0A71FEF}" dt="2023-02-03T19:36:27.279" v="193"/>
          <ac:spMkLst>
            <pc:docMk/>
            <pc:sldMk cId="3126128571" sldId="465"/>
            <ac:spMk id="77" creationId="{3E04D133-B74E-CF35-BD1C-89E40F91BC30}"/>
          </ac:spMkLst>
        </pc:spChg>
        <pc:spChg chg="mod">
          <ac:chgData name="Faruk Abdullah" userId="e52374dd587ef96a" providerId="LiveId" clId="{14C8F48A-4762-4E6F-A7D9-5442E0A71FEF}" dt="2023-02-03T19:36:27.279" v="193"/>
          <ac:spMkLst>
            <pc:docMk/>
            <pc:sldMk cId="3126128571" sldId="465"/>
            <ac:spMk id="78" creationId="{D7664DE2-04E8-1B97-5A3C-71311CA9BC8A}"/>
          </ac:spMkLst>
        </pc:spChg>
        <pc:spChg chg="mod">
          <ac:chgData name="Faruk Abdullah" userId="e52374dd587ef96a" providerId="LiveId" clId="{14C8F48A-4762-4E6F-A7D9-5442E0A71FEF}" dt="2023-02-03T19:36:27.279" v="193"/>
          <ac:spMkLst>
            <pc:docMk/>
            <pc:sldMk cId="3126128571" sldId="465"/>
            <ac:spMk id="79" creationId="{DCBCE4A4-A854-F03E-C06D-6B10D22E51B0}"/>
          </ac:spMkLst>
        </pc:spChg>
        <pc:spChg chg="mod">
          <ac:chgData name="Faruk Abdullah" userId="e52374dd587ef96a" providerId="LiveId" clId="{14C8F48A-4762-4E6F-A7D9-5442E0A71FEF}" dt="2023-02-03T19:36:27.279" v="193"/>
          <ac:spMkLst>
            <pc:docMk/>
            <pc:sldMk cId="3126128571" sldId="465"/>
            <ac:spMk id="81" creationId="{3D48A60B-5BDB-D5A6-C12C-986D78139A02}"/>
          </ac:spMkLst>
        </pc:spChg>
        <pc:spChg chg="mod">
          <ac:chgData name="Faruk Abdullah" userId="e52374dd587ef96a" providerId="LiveId" clId="{14C8F48A-4762-4E6F-A7D9-5442E0A71FEF}" dt="2023-02-03T19:36:27.279" v="193"/>
          <ac:spMkLst>
            <pc:docMk/>
            <pc:sldMk cId="3126128571" sldId="465"/>
            <ac:spMk id="82" creationId="{8035810B-471D-5A80-9125-0E3396A69DD7}"/>
          </ac:spMkLst>
        </pc:spChg>
        <pc:spChg chg="mod">
          <ac:chgData name="Faruk Abdullah" userId="e52374dd587ef96a" providerId="LiveId" clId="{14C8F48A-4762-4E6F-A7D9-5442E0A71FEF}" dt="2023-02-03T19:36:27.279" v="193"/>
          <ac:spMkLst>
            <pc:docMk/>
            <pc:sldMk cId="3126128571" sldId="465"/>
            <ac:spMk id="83" creationId="{21FC286F-16C1-3034-3CAF-E2B1884E91BD}"/>
          </ac:spMkLst>
        </pc:spChg>
        <pc:spChg chg="mod">
          <ac:chgData name="Faruk Abdullah" userId="e52374dd587ef96a" providerId="LiveId" clId="{14C8F48A-4762-4E6F-A7D9-5442E0A71FEF}" dt="2023-02-03T19:36:27.279" v="193"/>
          <ac:spMkLst>
            <pc:docMk/>
            <pc:sldMk cId="3126128571" sldId="465"/>
            <ac:spMk id="85" creationId="{E82871A8-90E3-62A9-9D98-CC0A079FCEDC}"/>
          </ac:spMkLst>
        </pc:spChg>
        <pc:spChg chg="mod">
          <ac:chgData name="Faruk Abdullah" userId="e52374dd587ef96a" providerId="LiveId" clId="{14C8F48A-4762-4E6F-A7D9-5442E0A71FEF}" dt="2023-02-03T19:36:27.279" v="193"/>
          <ac:spMkLst>
            <pc:docMk/>
            <pc:sldMk cId="3126128571" sldId="465"/>
            <ac:spMk id="86" creationId="{BDF5BF27-B36A-1C7E-61CB-156C6F366FBD}"/>
          </ac:spMkLst>
        </pc:spChg>
        <pc:spChg chg="mod">
          <ac:chgData name="Faruk Abdullah" userId="e52374dd587ef96a" providerId="LiveId" clId="{14C8F48A-4762-4E6F-A7D9-5442E0A71FEF}" dt="2023-02-03T19:36:27.279" v="193"/>
          <ac:spMkLst>
            <pc:docMk/>
            <pc:sldMk cId="3126128571" sldId="465"/>
            <ac:spMk id="87" creationId="{1E159943-9FCC-4C09-D4F9-F663D68EE954}"/>
          </ac:spMkLst>
        </pc:spChg>
        <pc:spChg chg="add mod">
          <ac:chgData name="Faruk Abdullah" userId="e52374dd587ef96a" providerId="LiveId" clId="{14C8F48A-4762-4E6F-A7D9-5442E0A71FEF}" dt="2023-02-03T19:38:29.244" v="200" actId="1076"/>
          <ac:spMkLst>
            <pc:docMk/>
            <pc:sldMk cId="3126128571" sldId="465"/>
            <ac:spMk id="88" creationId="{408F44E6-AEE1-81C6-4487-520660F6FFE4}"/>
          </ac:spMkLst>
        </pc:spChg>
        <pc:spChg chg="add mod">
          <ac:chgData name="Faruk Abdullah" userId="e52374dd587ef96a" providerId="LiveId" clId="{14C8F48A-4762-4E6F-A7D9-5442E0A71FEF}" dt="2023-02-03T19:38:29.244" v="200" actId="1076"/>
          <ac:spMkLst>
            <pc:docMk/>
            <pc:sldMk cId="3126128571" sldId="465"/>
            <ac:spMk id="89" creationId="{2898E8AE-6E93-BAED-11F6-9235B0C48F73}"/>
          </ac:spMkLst>
        </pc:spChg>
        <pc:spChg chg="add mod">
          <ac:chgData name="Faruk Abdullah" userId="e52374dd587ef96a" providerId="LiveId" clId="{14C8F48A-4762-4E6F-A7D9-5442E0A71FEF}" dt="2023-02-03T19:38:29.244" v="200" actId="1076"/>
          <ac:spMkLst>
            <pc:docMk/>
            <pc:sldMk cId="3126128571" sldId="465"/>
            <ac:spMk id="90" creationId="{E8476407-5E7E-B6C1-B5BE-2A66A1B95FBF}"/>
          </ac:spMkLst>
        </pc:spChg>
        <pc:spChg chg="add mod">
          <ac:chgData name="Faruk Abdullah" userId="e52374dd587ef96a" providerId="LiveId" clId="{14C8F48A-4762-4E6F-A7D9-5442E0A71FEF}" dt="2023-02-03T19:38:29.244" v="200" actId="1076"/>
          <ac:spMkLst>
            <pc:docMk/>
            <pc:sldMk cId="3126128571" sldId="465"/>
            <ac:spMk id="91" creationId="{CAEE07A0-139F-329E-7FAF-72FAB4A72A09}"/>
          </ac:spMkLst>
        </pc:spChg>
        <pc:spChg chg="add mod">
          <ac:chgData name="Faruk Abdullah" userId="e52374dd587ef96a" providerId="LiveId" clId="{14C8F48A-4762-4E6F-A7D9-5442E0A71FEF}" dt="2023-02-03T19:38:29.244" v="200" actId="1076"/>
          <ac:spMkLst>
            <pc:docMk/>
            <pc:sldMk cId="3126128571" sldId="465"/>
            <ac:spMk id="92" creationId="{4809786B-2BBD-AD72-4D01-A67BC078A73D}"/>
          </ac:spMkLst>
        </pc:spChg>
        <pc:spChg chg="del">
          <ac:chgData name="Faruk Abdullah" userId="e52374dd587ef96a" providerId="LiveId" clId="{14C8F48A-4762-4E6F-A7D9-5442E0A71FEF}" dt="2023-02-03T19:36:44.431" v="195" actId="478"/>
          <ac:spMkLst>
            <pc:docMk/>
            <pc:sldMk cId="3126128571" sldId="465"/>
            <ac:spMk id="95" creationId="{3ED072DB-CC2D-70A3-66B4-C1F639FA0B40}"/>
          </ac:spMkLst>
        </pc:spChg>
        <pc:spChg chg="del">
          <ac:chgData name="Faruk Abdullah" userId="e52374dd587ef96a" providerId="LiveId" clId="{14C8F48A-4762-4E6F-A7D9-5442E0A71FEF}" dt="2023-02-03T19:36:24.618" v="192" actId="478"/>
          <ac:spMkLst>
            <pc:docMk/>
            <pc:sldMk cId="3126128571" sldId="465"/>
            <ac:spMk id="110" creationId="{210B6864-5DBC-5CB4-5A0B-CCB9BA284ECD}"/>
          </ac:spMkLst>
        </pc:spChg>
        <pc:spChg chg="del">
          <ac:chgData name="Faruk Abdullah" userId="e52374dd587ef96a" providerId="LiveId" clId="{14C8F48A-4762-4E6F-A7D9-5442E0A71FEF}" dt="2023-02-03T19:36:24.618" v="192" actId="478"/>
          <ac:spMkLst>
            <pc:docMk/>
            <pc:sldMk cId="3126128571" sldId="465"/>
            <ac:spMk id="111" creationId="{8DBA5EC1-DEC8-4A98-492A-21A28965CA91}"/>
          </ac:spMkLst>
        </pc:spChg>
        <pc:spChg chg="del">
          <ac:chgData name="Faruk Abdullah" userId="e52374dd587ef96a" providerId="LiveId" clId="{14C8F48A-4762-4E6F-A7D9-5442E0A71FEF}" dt="2023-02-03T19:36:24.618" v="192" actId="478"/>
          <ac:spMkLst>
            <pc:docMk/>
            <pc:sldMk cId="3126128571" sldId="465"/>
            <ac:spMk id="112" creationId="{7C0E8EBA-00F7-D04E-49E7-26C249B0682D}"/>
          </ac:spMkLst>
        </pc:spChg>
        <pc:spChg chg="del">
          <ac:chgData name="Faruk Abdullah" userId="e52374dd587ef96a" providerId="LiveId" clId="{14C8F48A-4762-4E6F-A7D9-5442E0A71FEF}" dt="2023-02-03T19:36:24.618" v="192" actId="478"/>
          <ac:spMkLst>
            <pc:docMk/>
            <pc:sldMk cId="3126128571" sldId="465"/>
            <ac:spMk id="113" creationId="{87DE7D8E-55C0-3BCE-FDED-BCF45F14ADBF}"/>
          </ac:spMkLst>
        </pc:spChg>
        <pc:spChg chg="del">
          <ac:chgData name="Faruk Abdullah" userId="e52374dd587ef96a" providerId="LiveId" clId="{14C8F48A-4762-4E6F-A7D9-5442E0A71FEF}" dt="2023-02-03T19:36:24.618" v="192" actId="478"/>
          <ac:spMkLst>
            <pc:docMk/>
            <pc:sldMk cId="3126128571" sldId="465"/>
            <ac:spMk id="114" creationId="{16FE8E0C-B1B9-9336-8016-1F3E8E8D958B}"/>
          </ac:spMkLst>
        </pc:spChg>
        <pc:spChg chg="del">
          <ac:chgData name="Faruk Abdullah" userId="e52374dd587ef96a" providerId="LiveId" clId="{14C8F48A-4762-4E6F-A7D9-5442E0A71FEF}" dt="2023-02-03T19:36:24.618" v="192" actId="478"/>
          <ac:spMkLst>
            <pc:docMk/>
            <pc:sldMk cId="3126128571" sldId="465"/>
            <ac:spMk id="115" creationId="{9AE91548-3969-404B-99C3-36BA035140C5}"/>
          </ac:spMkLst>
        </pc:spChg>
        <pc:spChg chg="del">
          <ac:chgData name="Faruk Abdullah" userId="e52374dd587ef96a" providerId="LiveId" clId="{14C8F48A-4762-4E6F-A7D9-5442E0A71FEF}" dt="2023-02-03T19:36:24.618" v="192" actId="478"/>
          <ac:spMkLst>
            <pc:docMk/>
            <pc:sldMk cId="3126128571" sldId="465"/>
            <ac:spMk id="116" creationId="{739FF9D5-7E4D-4074-17FC-5A474382FCF7}"/>
          </ac:spMkLst>
        </pc:spChg>
        <pc:spChg chg="del">
          <ac:chgData name="Faruk Abdullah" userId="e52374dd587ef96a" providerId="LiveId" clId="{14C8F48A-4762-4E6F-A7D9-5442E0A71FEF}" dt="2023-02-03T19:36:24.618" v="192" actId="478"/>
          <ac:spMkLst>
            <pc:docMk/>
            <pc:sldMk cId="3126128571" sldId="465"/>
            <ac:spMk id="117" creationId="{B3422EA6-625A-873E-7839-A9D6372BA4A4}"/>
          </ac:spMkLst>
        </pc:spChg>
        <pc:spChg chg="del">
          <ac:chgData name="Faruk Abdullah" userId="e52374dd587ef96a" providerId="LiveId" clId="{14C8F48A-4762-4E6F-A7D9-5442E0A71FEF}" dt="2023-02-03T19:36:24.618" v="192" actId="478"/>
          <ac:spMkLst>
            <pc:docMk/>
            <pc:sldMk cId="3126128571" sldId="465"/>
            <ac:spMk id="118" creationId="{45D10315-F1C7-EBC4-6106-377B51983D2A}"/>
          </ac:spMkLst>
        </pc:spChg>
        <pc:spChg chg="del">
          <ac:chgData name="Faruk Abdullah" userId="e52374dd587ef96a" providerId="LiveId" clId="{14C8F48A-4762-4E6F-A7D9-5442E0A71FEF}" dt="2023-02-03T19:36:24.618" v="192" actId="478"/>
          <ac:spMkLst>
            <pc:docMk/>
            <pc:sldMk cId="3126128571" sldId="465"/>
            <ac:spMk id="120" creationId="{78D56408-02B3-22B6-18E2-4962B1FFB7B4}"/>
          </ac:spMkLst>
        </pc:spChg>
        <pc:spChg chg="del">
          <ac:chgData name="Faruk Abdullah" userId="e52374dd587ef96a" providerId="LiveId" clId="{14C8F48A-4762-4E6F-A7D9-5442E0A71FEF}" dt="2023-02-03T19:36:24.618" v="192" actId="478"/>
          <ac:spMkLst>
            <pc:docMk/>
            <pc:sldMk cId="3126128571" sldId="465"/>
            <ac:spMk id="121" creationId="{75555DF0-6B8F-F0A8-5AB9-CF62B145A560}"/>
          </ac:spMkLst>
        </pc:spChg>
        <pc:spChg chg="mod">
          <ac:chgData name="Faruk Abdullah" userId="e52374dd587ef96a" providerId="LiveId" clId="{14C8F48A-4762-4E6F-A7D9-5442E0A71FEF}" dt="2023-02-03T19:36:27.279" v="193"/>
          <ac:spMkLst>
            <pc:docMk/>
            <pc:sldMk cId="3126128571" sldId="465"/>
            <ac:spMk id="123" creationId="{60D39294-3A20-D232-865F-3B732D0837D5}"/>
          </ac:spMkLst>
        </pc:spChg>
        <pc:spChg chg="mod">
          <ac:chgData name="Faruk Abdullah" userId="e52374dd587ef96a" providerId="LiveId" clId="{14C8F48A-4762-4E6F-A7D9-5442E0A71FEF}" dt="2023-02-03T19:36:27.279" v="193"/>
          <ac:spMkLst>
            <pc:docMk/>
            <pc:sldMk cId="3126128571" sldId="465"/>
            <ac:spMk id="124" creationId="{AD139183-B48B-C692-D93C-B2B26A3E9DE4}"/>
          </ac:spMkLst>
        </pc:spChg>
        <pc:spChg chg="mod">
          <ac:chgData name="Faruk Abdullah" userId="e52374dd587ef96a" providerId="LiveId" clId="{14C8F48A-4762-4E6F-A7D9-5442E0A71FEF}" dt="2023-02-03T19:36:27.279" v="193"/>
          <ac:spMkLst>
            <pc:docMk/>
            <pc:sldMk cId="3126128571" sldId="465"/>
            <ac:spMk id="126" creationId="{26044F6D-720F-8408-9F76-C383A28DC5B7}"/>
          </ac:spMkLst>
        </pc:spChg>
        <pc:spChg chg="mod">
          <ac:chgData name="Faruk Abdullah" userId="e52374dd587ef96a" providerId="LiveId" clId="{14C8F48A-4762-4E6F-A7D9-5442E0A71FEF}" dt="2023-02-03T19:36:27.279" v="193"/>
          <ac:spMkLst>
            <pc:docMk/>
            <pc:sldMk cId="3126128571" sldId="465"/>
            <ac:spMk id="127" creationId="{B43891E2-50FB-F22F-F37F-F01970BCF873}"/>
          </ac:spMkLst>
        </pc:spChg>
        <pc:spChg chg="mod">
          <ac:chgData name="Faruk Abdullah" userId="e52374dd587ef96a" providerId="LiveId" clId="{14C8F48A-4762-4E6F-A7D9-5442E0A71FEF}" dt="2023-02-03T19:36:27.279" v="193"/>
          <ac:spMkLst>
            <pc:docMk/>
            <pc:sldMk cId="3126128571" sldId="465"/>
            <ac:spMk id="129" creationId="{6233AB08-8CBB-26B7-D493-B037766005E1}"/>
          </ac:spMkLst>
        </pc:spChg>
        <pc:spChg chg="mod">
          <ac:chgData name="Faruk Abdullah" userId="e52374dd587ef96a" providerId="LiveId" clId="{14C8F48A-4762-4E6F-A7D9-5442E0A71FEF}" dt="2023-02-03T19:36:27.279" v="193"/>
          <ac:spMkLst>
            <pc:docMk/>
            <pc:sldMk cId="3126128571" sldId="465"/>
            <ac:spMk id="130" creationId="{DDE3534D-A483-BBE0-D8CE-36CE4596BCF1}"/>
          </ac:spMkLst>
        </pc:spChg>
        <pc:spChg chg="mod">
          <ac:chgData name="Faruk Abdullah" userId="e52374dd587ef96a" providerId="LiveId" clId="{14C8F48A-4762-4E6F-A7D9-5442E0A71FEF}" dt="2023-02-03T19:36:27.279" v="193"/>
          <ac:spMkLst>
            <pc:docMk/>
            <pc:sldMk cId="3126128571" sldId="465"/>
            <ac:spMk id="132" creationId="{3723DB05-743E-131F-820B-A64E99898143}"/>
          </ac:spMkLst>
        </pc:spChg>
        <pc:spChg chg="mod">
          <ac:chgData name="Faruk Abdullah" userId="e52374dd587ef96a" providerId="LiveId" clId="{14C8F48A-4762-4E6F-A7D9-5442E0A71FEF}" dt="2023-02-03T19:36:27.279" v="193"/>
          <ac:spMkLst>
            <pc:docMk/>
            <pc:sldMk cId="3126128571" sldId="465"/>
            <ac:spMk id="133" creationId="{6C2292EF-3689-FE96-7958-70820811F0BD}"/>
          </ac:spMkLst>
        </pc:spChg>
        <pc:spChg chg="mod">
          <ac:chgData name="Faruk Abdullah" userId="e52374dd587ef96a" providerId="LiveId" clId="{14C8F48A-4762-4E6F-A7D9-5442E0A71FEF}" dt="2023-02-03T19:36:27.279" v="193"/>
          <ac:spMkLst>
            <pc:docMk/>
            <pc:sldMk cId="3126128571" sldId="465"/>
            <ac:spMk id="139" creationId="{ECDD38FC-21D3-EFEE-719D-23B300A926C4}"/>
          </ac:spMkLst>
        </pc:spChg>
        <pc:spChg chg="mod">
          <ac:chgData name="Faruk Abdullah" userId="e52374dd587ef96a" providerId="LiveId" clId="{14C8F48A-4762-4E6F-A7D9-5442E0A71FEF}" dt="2023-02-03T19:36:27.279" v="193"/>
          <ac:spMkLst>
            <pc:docMk/>
            <pc:sldMk cId="3126128571" sldId="465"/>
            <ac:spMk id="140" creationId="{99C80D8D-B29A-E994-D707-1D4DA976A5F1}"/>
          </ac:spMkLst>
        </pc:spChg>
        <pc:spChg chg="mod">
          <ac:chgData name="Faruk Abdullah" userId="e52374dd587ef96a" providerId="LiveId" clId="{14C8F48A-4762-4E6F-A7D9-5442E0A71FEF}" dt="2023-02-03T19:36:27.279" v="193"/>
          <ac:spMkLst>
            <pc:docMk/>
            <pc:sldMk cId="3126128571" sldId="465"/>
            <ac:spMk id="142" creationId="{CEE9BF03-8430-C844-6247-C607E15CF187}"/>
          </ac:spMkLst>
        </pc:spChg>
        <pc:spChg chg="mod">
          <ac:chgData name="Faruk Abdullah" userId="e52374dd587ef96a" providerId="LiveId" clId="{14C8F48A-4762-4E6F-A7D9-5442E0A71FEF}" dt="2023-02-03T19:36:27.279" v="193"/>
          <ac:spMkLst>
            <pc:docMk/>
            <pc:sldMk cId="3126128571" sldId="465"/>
            <ac:spMk id="143" creationId="{81690771-2350-6113-5F31-8D9715CDEAF0}"/>
          </ac:spMkLst>
        </pc:spChg>
        <pc:spChg chg="mod">
          <ac:chgData name="Faruk Abdullah" userId="e52374dd587ef96a" providerId="LiveId" clId="{14C8F48A-4762-4E6F-A7D9-5442E0A71FEF}" dt="2023-02-03T19:36:27.279" v="193"/>
          <ac:spMkLst>
            <pc:docMk/>
            <pc:sldMk cId="3126128571" sldId="465"/>
            <ac:spMk id="145" creationId="{05AC3AD1-4334-AC48-C191-8ECE27E737E7}"/>
          </ac:spMkLst>
        </pc:spChg>
        <pc:spChg chg="mod">
          <ac:chgData name="Faruk Abdullah" userId="e52374dd587ef96a" providerId="LiveId" clId="{14C8F48A-4762-4E6F-A7D9-5442E0A71FEF}" dt="2023-02-03T19:36:27.279" v="193"/>
          <ac:spMkLst>
            <pc:docMk/>
            <pc:sldMk cId="3126128571" sldId="465"/>
            <ac:spMk id="146" creationId="{C6239243-9CB1-DB81-5839-EAFFD03E04DE}"/>
          </ac:spMkLst>
        </pc:spChg>
        <pc:spChg chg="mod">
          <ac:chgData name="Faruk Abdullah" userId="e52374dd587ef96a" providerId="LiveId" clId="{14C8F48A-4762-4E6F-A7D9-5442E0A71FEF}" dt="2023-02-03T19:36:27.279" v="193"/>
          <ac:spMkLst>
            <pc:docMk/>
            <pc:sldMk cId="3126128571" sldId="465"/>
            <ac:spMk id="148" creationId="{106D1691-55A0-EAD2-91A4-461AEAF1FF1B}"/>
          </ac:spMkLst>
        </pc:spChg>
        <pc:spChg chg="mod">
          <ac:chgData name="Faruk Abdullah" userId="e52374dd587ef96a" providerId="LiveId" clId="{14C8F48A-4762-4E6F-A7D9-5442E0A71FEF}" dt="2023-02-03T19:36:27.279" v="193"/>
          <ac:spMkLst>
            <pc:docMk/>
            <pc:sldMk cId="3126128571" sldId="465"/>
            <ac:spMk id="149" creationId="{448125CD-BD44-0DEE-5439-5A9CB100E1DB}"/>
          </ac:spMkLst>
        </pc:spChg>
        <pc:spChg chg="add mod">
          <ac:chgData name="Faruk Abdullah" userId="e52374dd587ef96a" providerId="LiveId" clId="{14C8F48A-4762-4E6F-A7D9-5442E0A71FEF}" dt="2023-02-03T19:38:29.244" v="200" actId="1076"/>
          <ac:spMkLst>
            <pc:docMk/>
            <pc:sldMk cId="3126128571" sldId="465"/>
            <ac:spMk id="150" creationId="{2EE7C5FF-3F3A-AC11-5818-9BD535CFCD33}"/>
          </ac:spMkLst>
        </pc:spChg>
        <pc:spChg chg="add mod">
          <ac:chgData name="Faruk Abdullah" userId="e52374dd587ef96a" providerId="LiveId" clId="{14C8F48A-4762-4E6F-A7D9-5442E0A71FEF}" dt="2023-02-03T19:38:29.244" v="200" actId="1076"/>
          <ac:spMkLst>
            <pc:docMk/>
            <pc:sldMk cId="3126128571" sldId="465"/>
            <ac:spMk id="151" creationId="{016191C0-005C-1B06-BA82-24C7651A170A}"/>
          </ac:spMkLst>
        </pc:spChg>
        <pc:spChg chg="add mod">
          <ac:chgData name="Faruk Abdullah" userId="e52374dd587ef96a" providerId="LiveId" clId="{14C8F48A-4762-4E6F-A7D9-5442E0A71FEF}" dt="2023-02-03T19:38:29.244" v="200" actId="1076"/>
          <ac:spMkLst>
            <pc:docMk/>
            <pc:sldMk cId="3126128571" sldId="465"/>
            <ac:spMk id="152" creationId="{6BA7690C-BD24-7EC5-F98F-2146B5D7CCB2}"/>
          </ac:spMkLst>
        </pc:spChg>
        <pc:spChg chg="add mod">
          <ac:chgData name="Faruk Abdullah" userId="e52374dd587ef96a" providerId="LiveId" clId="{14C8F48A-4762-4E6F-A7D9-5442E0A71FEF}" dt="2023-02-03T19:38:29.244" v="200" actId="1076"/>
          <ac:spMkLst>
            <pc:docMk/>
            <pc:sldMk cId="3126128571" sldId="465"/>
            <ac:spMk id="153" creationId="{6134F841-9ADF-0B61-4E34-3B55B9B19EA2}"/>
          </ac:spMkLst>
        </pc:spChg>
        <pc:spChg chg="add mod">
          <ac:chgData name="Faruk Abdullah" userId="e52374dd587ef96a" providerId="LiveId" clId="{14C8F48A-4762-4E6F-A7D9-5442E0A71FEF}" dt="2023-02-03T19:38:29.244" v="200" actId="1076"/>
          <ac:spMkLst>
            <pc:docMk/>
            <pc:sldMk cId="3126128571" sldId="465"/>
            <ac:spMk id="154" creationId="{513EE320-B835-94F3-E7A0-9F59C2987736}"/>
          </ac:spMkLst>
        </pc:spChg>
        <pc:spChg chg="add mod">
          <ac:chgData name="Faruk Abdullah" userId="e52374dd587ef96a" providerId="LiveId" clId="{14C8F48A-4762-4E6F-A7D9-5442E0A71FEF}" dt="2023-02-03T19:38:29.244" v="200" actId="1076"/>
          <ac:spMkLst>
            <pc:docMk/>
            <pc:sldMk cId="3126128571" sldId="465"/>
            <ac:spMk id="155" creationId="{7446F8F5-A1A8-2685-BBA6-7A92A3C9592C}"/>
          </ac:spMkLst>
        </pc:spChg>
        <pc:spChg chg="add mod">
          <ac:chgData name="Faruk Abdullah" userId="e52374dd587ef96a" providerId="LiveId" clId="{14C8F48A-4762-4E6F-A7D9-5442E0A71FEF}" dt="2023-02-03T19:38:29.244" v="200" actId="1076"/>
          <ac:spMkLst>
            <pc:docMk/>
            <pc:sldMk cId="3126128571" sldId="465"/>
            <ac:spMk id="156" creationId="{21BDD46F-80AF-F874-D372-9D5A22CBB7E7}"/>
          </ac:spMkLst>
        </pc:spChg>
        <pc:spChg chg="add mod">
          <ac:chgData name="Faruk Abdullah" userId="e52374dd587ef96a" providerId="LiveId" clId="{14C8F48A-4762-4E6F-A7D9-5442E0A71FEF}" dt="2023-02-03T19:38:29.244" v="200" actId="1076"/>
          <ac:spMkLst>
            <pc:docMk/>
            <pc:sldMk cId="3126128571" sldId="465"/>
            <ac:spMk id="157" creationId="{2D37023D-D104-2968-EC89-8E30A213DCA1}"/>
          </ac:spMkLst>
        </pc:spChg>
        <pc:spChg chg="add mod">
          <ac:chgData name="Faruk Abdullah" userId="e52374dd587ef96a" providerId="LiveId" clId="{14C8F48A-4762-4E6F-A7D9-5442E0A71FEF}" dt="2023-02-03T19:38:29.244" v="200" actId="1076"/>
          <ac:spMkLst>
            <pc:docMk/>
            <pc:sldMk cId="3126128571" sldId="465"/>
            <ac:spMk id="158" creationId="{8B27E944-9FF6-D5A7-A0F5-4D4F627A17FE}"/>
          </ac:spMkLst>
        </pc:spChg>
        <pc:spChg chg="add mod">
          <ac:chgData name="Faruk Abdullah" userId="e52374dd587ef96a" providerId="LiveId" clId="{14C8F48A-4762-4E6F-A7D9-5442E0A71FEF}" dt="2023-02-03T19:38:29.244" v="200" actId="1076"/>
          <ac:spMkLst>
            <pc:docMk/>
            <pc:sldMk cId="3126128571" sldId="465"/>
            <ac:spMk id="159" creationId="{44266779-8A0D-CFD1-83E3-8FC98394EAD5}"/>
          </ac:spMkLst>
        </pc:spChg>
        <pc:spChg chg="add mod">
          <ac:chgData name="Faruk Abdullah" userId="e52374dd587ef96a" providerId="LiveId" clId="{14C8F48A-4762-4E6F-A7D9-5442E0A71FEF}" dt="2023-02-03T19:37:43.597" v="198" actId="1076"/>
          <ac:spMkLst>
            <pc:docMk/>
            <pc:sldMk cId="3126128571" sldId="465"/>
            <ac:spMk id="160" creationId="{CE76276A-94B9-F870-491D-91050280A40D}"/>
          </ac:spMkLst>
        </pc:spChg>
        <pc:grpChg chg="del">
          <ac:chgData name="Faruk Abdullah" userId="e52374dd587ef96a" providerId="LiveId" clId="{14C8F48A-4762-4E6F-A7D9-5442E0A71FEF}" dt="2023-02-03T19:36:24.618" v="192" actId="478"/>
          <ac:grpSpMkLst>
            <pc:docMk/>
            <pc:sldMk cId="3126128571" sldId="465"/>
            <ac:grpSpMk id="4" creationId="{70C5E6A4-FE7C-839A-6846-F6AD02FEE80C}"/>
          </ac:grpSpMkLst>
        </pc:grpChg>
        <pc:grpChg chg="del">
          <ac:chgData name="Faruk Abdullah" userId="e52374dd587ef96a" providerId="LiveId" clId="{14C8F48A-4762-4E6F-A7D9-5442E0A71FEF}" dt="2023-02-03T19:36:24.618" v="192" actId="478"/>
          <ac:grpSpMkLst>
            <pc:docMk/>
            <pc:sldMk cId="3126128571" sldId="465"/>
            <ac:grpSpMk id="7" creationId="{F833DF06-B21D-DAC9-7B79-5F6E97653131}"/>
          </ac:grpSpMkLst>
        </pc:grpChg>
        <pc:grpChg chg="del">
          <ac:chgData name="Faruk Abdullah" userId="e52374dd587ef96a" providerId="LiveId" clId="{14C8F48A-4762-4E6F-A7D9-5442E0A71FEF}" dt="2023-02-03T19:36:24.618" v="192" actId="478"/>
          <ac:grpSpMkLst>
            <pc:docMk/>
            <pc:sldMk cId="3126128571" sldId="465"/>
            <ac:grpSpMk id="12" creationId="{917373D7-ABB9-ED3E-0757-8FA35CACF41D}"/>
          </ac:grpSpMkLst>
        </pc:grpChg>
        <pc:grpChg chg="del">
          <ac:chgData name="Faruk Abdullah" userId="e52374dd587ef96a" providerId="LiveId" clId="{14C8F48A-4762-4E6F-A7D9-5442E0A71FEF}" dt="2023-02-03T19:36:24.618" v="192" actId="478"/>
          <ac:grpSpMkLst>
            <pc:docMk/>
            <pc:sldMk cId="3126128571" sldId="465"/>
            <ac:grpSpMk id="15" creationId="{D2F9FF4D-C877-7241-0E2A-DE1B3B6A160E}"/>
          </ac:grpSpMkLst>
        </pc:grpChg>
        <pc:grpChg chg="del">
          <ac:chgData name="Faruk Abdullah" userId="e52374dd587ef96a" providerId="LiveId" clId="{14C8F48A-4762-4E6F-A7D9-5442E0A71FEF}" dt="2023-02-03T19:36:24.618" v="192" actId="478"/>
          <ac:grpSpMkLst>
            <pc:docMk/>
            <pc:sldMk cId="3126128571" sldId="465"/>
            <ac:grpSpMk id="21" creationId="{85B470F1-56C7-C593-AC37-1E600B4FE5BD}"/>
          </ac:grpSpMkLst>
        </pc:grpChg>
        <pc:grpChg chg="del">
          <ac:chgData name="Faruk Abdullah" userId="e52374dd587ef96a" providerId="LiveId" clId="{14C8F48A-4762-4E6F-A7D9-5442E0A71FEF}" dt="2023-02-03T19:36:24.618" v="192" actId="478"/>
          <ac:grpSpMkLst>
            <pc:docMk/>
            <pc:sldMk cId="3126128571" sldId="465"/>
            <ac:grpSpMk id="25" creationId="{6E914D0A-F976-5703-F9F3-43B90393FFD1}"/>
          </ac:grpSpMkLst>
        </pc:grpChg>
        <pc:grpChg chg="del">
          <ac:chgData name="Faruk Abdullah" userId="e52374dd587ef96a" providerId="LiveId" clId="{14C8F48A-4762-4E6F-A7D9-5442E0A71FEF}" dt="2023-02-03T19:36:24.618" v="192" actId="478"/>
          <ac:grpSpMkLst>
            <pc:docMk/>
            <pc:sldMk cId="3126128571" sldId="465"/>
            <ac:grpSpMk id="29" creationId="{9B70F066-E8FD-8BD6-6BD5-869E18D60336}"/>
          </ac:grpSpMkLst>
        </pc:grpChg>
        <pc:grpChg chg="del">
          <ac:chgData name="Faruk Abdullah" userId="e52374dd587ef96a" providerId="LiveId" clId="{14C8F48A-4762-4E6F-A7D9-5442E0A71FEF}" dt="2023-02-03T19:36:24.618" v="192" actId="478"/>
          <ac:grpSpMkLst>
            <pc:docMk/>
            <pc:sldMk cId="3126128571" sldId="465"/>
            <ac:grpSpMk id="43" creationId="{5F5C5150-2C8C-6F20-90AD-B08E22756B31}"/>
          </ac:grpSpMkLst>
        </pc:grpChg>
        <pc:grpChg chg="del">
          <ac:chgData name="Faruk Abdullah" userId="e52374dd587ef96a" providerId="LiveId" clId="{14C8F48A-4762-4E6F-A7D9-5442E0A71FEF}" dt="2023-02-03T19:36:24.618" v="192" actId="478"/>
          <ac:grpSpMkLst>
            <pc:docMk/>
            <pc:sldMk cId="3126128571" sldId="465"/>
            <ac:grpSpMk id="46" creationId="{BAB7BE2C-2CD2-4B10-8E53-D807EA7E4B38}"/>
          </ac:grpSpMkLst>
        </pc:grpChg>
        <pc:grpChg chg="del">
          <ac:chgData name="Faruk Abdullah" userId="e52374dd587ef96a" providerId="LiveId" clId="{14C8F48A-4762-4E6F-A7D9-5442E0A71FEF}" dt="2023-02-03T19:36:24.618" v="192" actId="478"/>
          <ac:grpSpMkLst>
            <pc:docMk/>
            <pc:sldMk cId="3126128571" sldId="465"/>
            <ac:grpSpMk id="49" creationId="{0B9628AA-1949-FC06-D074-47806C25FF2A}"/>
          </ac:grpSpMkLst>
        </pc:grpChg>
        <pc:grpChg chg="del">
          <ac:chgData name="Faruk Abdullah" userId="e52374dd587ef96a" providerId="LiveId" clId="{14C8F48A-4762-4E6F-A7D9-5442E0A71FEF}" dt="2023-02-03T19:36:24.618" v="192" actId="478"/>
          <ac:grpSpMkLst>
            <pc:docMk/>
            <pc:sldMk cId="3126128571" sldId="465"/>
            <ac:grpSpMk id="52" creationId="{98855753-68D5-1C51-7732-3523287B43B7}"/>
          </ac:grpSpMkLst>
        </pc:grpChg>
        <pc:grpChg chg="add mod">
          <ac:chgData name="Faruk Abdullah" userId="e52374dd587ef96a" providerId="LiveId" clId="{14C8F48A-4762-4E6F-A7D9-5442E0A71FEF}" dt="2023-02-03T19:38:29.244" v="200" actId="1076"/>
          <ac:grpSpMkLst>
            <pc:docMk/>
            <pc:sldMk cId="3126128571" sldId="465"/>
            <ac:grpSpMk id="60" creationId="{ED2402A0-6F3B-8E71-2065-1AA7005F08F5}"/>
          </ac:grpSpMkLst>
        </pc:grpChg>
        <pc:grpChg chg="add mod">
          <ac:chgData name="Faruk Abdullah" userId="e52374dd587ef96a" providerId="LiveId" clId="{14C8F48A-4762-4E6F-A7D9-5442E0A71FEF}" dt="2023-02-03T19:38:29.244" v="200" actId="1076"/>
          <ac:grpSpMkLst>
            <pc:docMk/>
            <pc:sldMk cId="3126128571" sldId="465"/>
            <ac:grpSpMk id="63" creationId="{BCDBD748-B880-A40B-BC82-89B7640261DA}"/>
          </ac:grpSpMkLst>
        </pc:grpChg>
        <pc:grpChg chg="add mod">
          <ac:chgData name="Faruk Abdullah" userId="e52374dd587ef96a" providerId="LiveId" clId="{14C8F48A-4762-4E6F-A7D9-5442E0A71FEF}" dt="2023-02-03T19:38:29.244" v="200" actId="1076"/>
          <ac:grpSpMkLst>
            <pc:docMk/>
            <pc:sldMk cId="3126128571" sldId="465"/>
            <ac:grpSpMk id="68" creationId="{95C3F626-1B73-4EC3-CEC6-80BB69B8A2F5}"/>
          </ac:grpSpMkLst>
        </pc:grpChg>
        <pc:grpChg chg="add mod">
          <ac:chgData name="Faruk Abdullah" userId="e52374dd587ef96a" providerId="LiveId" clId="{14C8F48A-4762-4E6F-A7D9-5442E0A71FEF}" dt="2023-02-03T19:38:29.244" v="200" actId="1076"/>
          <ac:grpSpMkLst>
            <pc:docMk/>
            <pc:sldMk cId="3126128571" sldId="465"/>
            <ac:grpSpMk id="71" creationId="{CE0DD4D0-690D-8B46-0F0C-9CB807DF970C}"/>
          </ac:grpSpMkLst>
        </pc:grpChg>
        <pc:grpChg chg="add mod">
          <ac:chgData name="Faruk Abdullah" userId="e52374dd587ef96a" providerId="LiveId" clId="{14C8F48A-4762-4E6F-A7D9-5442E0A71FEF}" dt="2023-02-03T19:38:29.244" v="200" actId="1076"/>
          <ac:grpSpMkLst>
            <pc:docMk/>
            <pc:sldMk cId="3126128571" sldId="465"/>
            <ac:grpSpMk id="76" creationId="{4C94BCD9-BFEF-3E13-7C8E-28C5B8B948A1}"/>
          </ac:grpSpMkLst>
        </pc:grpChg>
        <pc:grpChg chg="add mod">
          <ac:chgData name="Faruk Abdullah" userId="e52374dd587ef96a" providerId="LiveId" clId="{14C8F48A-4762-4E6F-A7D9-5442E0A71FEF}" dt="2023-02-03T19:38:29.244" v="200" actId="1076"/>
          <ac:grpSpMkLst>
            <pc:docMk/>
            <pc:sldMk cId="3126128571" sldId="465"/>
            <ac:grpSpMk id="80" creationId="{EB746FC7-644D-A77D-532F-CB994082F95B}"/>
          </ac:grpSpMkLst>
        </pc:grpChg>
        <pc:grpChg chg="add mod">
          <ac:chgData name="Faruk Abdullah" userId="e52374dd587ef96a" providerId="LiveId" clId="{14C8F48A-4762-4E6F-A7D9-5442E0A71FEF}" dt="2023-02-03T19:38:29.244" v="200" actId="1076"/>
          <ac:grpSpMkLst>
            <pc:docMk/>
            <pc:sldMk cId="3126128571" sldId="465"/>
            <ac:grpSpMk id="84" creationId="{49A8356C-F16C-E806-8286-241F68DB2806}"/>
          </ac:grpSpMkLst>
        </pc:grpChg>
        <pc:grpChg chg="del">
          <ac:chgData name="Faruk Abdullah" userId="e52374dd587ef96a" providerId="LiveId" clId="{14C8F48A-4762-4E6F-A7D9-5442E0A71FEF}" dt="2023-02-03T19:36:24.618" v="192" actId="478"/>
          <ac:grpSpMkLst>
            <pc:docMk/>
            <pc:sldMk cId="3126128571" sldId="465"/>
            <ac:grpSpMk id="98" creationId="{24E02D23-EDCB-102B-DBF0-058DE8486E02}"/>
          </ac:grpSpMkLst>
        </pc:grpChg>
        <pc:grpChg chg="del">
          <ac:chgData name="Faruk Abdullah" userId="e52374dd587ef96a" providerId="LiveId" clId="{14C8F48A-4762-4E6F-A7D9-5442E0A71FEF}" dt="2023-02-03T19:36:24.618" v="192" actId="478"/>
          <ac:grpSpMkLst>
            <pc:docMk/>
            <pc:sldMk cId="3126128571" sldId="465"/>
            <ac:grpSpMk id="101" creationId="{FC3B2519-9F2A-14C6-84A0-AAA59A5CF2BC}"/>
          </ac:grpSpMkLst>
        </pc:grpChg>
        <pc:grpChg chg="del">
          <ac:chgData name="Faruk Abdullah" userId="e52374dd587ef96a" providerId="LiveId" clId="{14C8F48A-4762-4E6F-A7D9-5442E0A71FEF}" dt="2023-02-03T19:36:24.618" v="192" actId="478"/>
          <ac:grpSpMkLst>
            <pc:docMk/>
            <pc:sldMk cId="3126128571" sldId="465"/>
            <ac:grpSpMk id="104" creationId="{5F039A85-37FE-E241-B462-F4D35027244D}"/>
          </ac:grpSpMkLst>
        </pc:grpChg>
        <pc:grpChg chg="del">
          <ac:chgData name="Faruk Abdullah" userId="e52374dd587ef96a" providerId="LiveId" clId="{14C8F48A-4762-4E6F-A7D9-5442E0A71FEF}" dt="2023-02-03T19:36:24.618" v="192" actId="478"/>
          <ac:grpSpMkLst>
            <pc:docMk/>
            <pc:sldMk cId="3126128571" sldId="465"/>
            <ac:grpSpMk id="107" creationId="{9E44BCEF-ECF3-9354-AB66-60210B066FE2}"/>
          </ac:grpSpMkLst>
        </pc:grpChg>
        <pc:grpChg chg="add mod">
          <ac:chgData name="Faruk Abdullah" userId="e52374dd587ef96a" providerId="LiveId" clId="{14C8F48A-4762-4E6F-A7D9-5442E0A71FEF}" dt="2023-02-03T19:38:29.244" v="200" actId="1076"/>
          <ac:grpSpMkLst>
            <pc:docMk/>
            <pc:sldMk cId="3126128571" sldId="465"/>
            <ac:grpSpMk id="122" creationId="{DCE4C47A-E5BB-B58F-1CC4-06D4890DF0AA}"/>
          </ac:grpSpMkLst>
        </pc:grpChg>
        <pc:grpChg chg="add mod">
          <ac:chgData name="Faruk Abdullah" userId="e52374dd587ef96a" providerId="LiveId" clId="{14C8F48A-4762-4E6F-A7D9-5442E0A71FEF}" dt="2023-02-03T19:38:29.244" v="200" actId="1076"/>
          <ac:grpSpMkLst>
            <pc:docMk/>
            <pc:sldMk cId="3126128571" sldId="465"/>
            <ac:grpSpMk id="125" creationId="{9FAB15A7-26F0-B4F3-0017-9CD51B9DA3C4}"/>
          </ac:grpSpMkLst>
        </pc:grpChg>
        <pc:grpChg chg="add mod">
          <ac:chgData name="Faruk Abdullah" userId="e52374dd587ef96a" providerId="LiveId" clId="{14C8F48A-4762-4E6F-A7D9-5442E0A71FEF}" dt="2023-02-03T19:38:29.244" v="200" actId="1076"/>
          <ac:grpSpMkLst>
            <pc:docMk/>
            <pc:sldMk cId="3126128571" sldId="465"/>
            <ac:grpSpMk id="128" creationId="{D32031C7-62A2-59FE-F1C8-8D641A175CE1}"/>
          </ac:grpSpMkLst>
        </pc:grpChg>
        <pc:grpChg chg="add mod">
          <ac:chgData name="Faruk Abdullah" userId="e52374dd587ef96a" providerId="LiveId" clId="{14C8F48A-4762-4E6F-A7D9-5442E0A71FEF}" dt="2023-02-03T19:38:29.244" v="200" actId="1076"/>
          <ac:grpSpMkLst>
            <pc:docMk/>
            <pc:sldMk cId="3126128571" sldId="465"/>
            <ac:grpSpMk id="131" creationId="{53C57B1C-3BCA-3FE0-2D4F-3A1020CD925F}"/>
          </ac:grpSpMkLst>
        </pc:grpChg>
        <pc:grpChg chg="add mod">
          <ac:chgData name="Faruk Abdullah" userId="e52374dd587ef96a" providerId="LiveId" clId="{14C8F48A-4762-4E6F-A7D9-5442E0A71FEF}" dt="2023-02-03T19:38:29.244" v="200" actId="1076"/>
          <ac:grpSpMkLst>
            <pc:docMk/>
            <pc:sldMk cId="3126128571" sldId="465"/>
            <ac:grpSpMk id="138" creationId="{3F8898FB-7894-7485-A5AF-A3C973FAC28C}"/>
          </ac:grpSpMkLst>
        </pc:grpChg>
        <pc:grpChg chg="add mod">
          <ac:chgData name="Faruk Abdullah" userId="e52374dd587ef96a" providerId="LiveId" clId="{14C8F48A-4762-4E6F-A7D9-5442E0A71FEF}" dt="2023-02-03T19:38:29.244" v="200" actId="1076"/>
          <ac:grpSpMkLst>
            <pc:docMk/>
            <pc:sldMk cId="3126128571" sldId="465"/>
            <ac:grpSpMk id="141" creationId="{54BAFAAB-311F-FDEB-5685-5D7F59A8A1DF}"/>
          </ac:grpSpMkLst>
        </pc:grpChg>
        <pc:grpChg chg="add mod">
          <ac:chgData name="Faruk Abdullah" userId="e52374dd587ef96a" providerId="LiveId" clId="{14C8F48A-4762-4E6F-A7D9-5442E0A71FEF}" dt="2023-02-03T19:38:29.244" v="200" actId="1076"/>
          <ac:grpSpMkLst>
            <pc:docMk/>
            <pc:sldMk cId="3126128571" sldId="465"/>
            <ac:grpSpMk id="144" creationId="{DEE8C47F-5A89-BF9D-05D0-9975C72B22E2}"/>
          </ac:grpSpMkLst>
        </pc:grpChg>
        <pc:grpChg chg="add mod">
          <ac:chgData name="Faruk Abdullah" userId="e52374dd587ef96a" providerId="LiveId" clId="{14C8F48A-4762-4E6F-A7D9-5442E0A71FEF}" dt="2023-02-03T19:38:29.244" v="200" actId="1076"/>
          <ac:grpSpMkLst>
            <pc:docMk/>
            <pc:sldMk cId="3126128571" sldId="465"/>
            <ac:grpSpMk id="147" creationId="{09C3D708-367B-6965-8065-4121504E0FD2}"/>
          </ac:grpSpMkLst>
        </pc:grpChg>
        <pc:cxnChg chg="del">
          <ac:chgData name="Faruk Abdullah" userId="e52374dd587ef96a" providerId="LiveId" clId="{14C8F48A-4762-4E6F-A7D9-5442E0A71FEF}" dt="2023-02-03T19:36:24.618" v="192" actId="478"/>
          <ac:cxnSpMkLst>
            <pc:docMk/>
            <pc:sldMk cId="3126128571" sldId="465"/>
            <ac:cxnSpMk id="2" creationId="{F056E710-FCC1-6C4A-0121-1211229F59C0}"/>
          </ac:cxnSpMkLst>
        </pc:cxnChg>
        <pc:cxnChg chg="del">
          <ac:chgData name="Faruk Abdullah" userId="e52374dd587ef96a" providerId="LiveId" clId="{14C8F48A-4762-4E6F-A7D9-5442E0A71FEF}" dt="2023-02-03T19:36:24.618" v="192" actId="478"/>
          <ac:cxnSpMkLst>
            <pc:docMk/>
            <pc:sldMk cId="3126128571" sldId="465"/>
            <ac:cxnSpMk id="3" creationId="{9D16D4DC-B87E-FDC0-2782-8B8B82B6F3AA}"/>
          </ac:cxnSpMkLst>
        </pc:cxnChg>
        <pc:cxnChg chg="del">
          <ac:chgData name="Faruk Abdullah" userId="e52374dd587ef96a" providerId="LiveId" clId="{14C8F48A-4762-4E6F-A7D9-5442E0A71FEF}" dt="2023-02-03T19:36:24.618" v="192" actId="478"/>
          <ac:cxnSpMkLst>
            <pc:docMk/>
            <pc:sldMk cId="3126128571" sldId="465"/>
            <ac:cxnSpMk id="10" creationId="{58CB78AD-599F-7B58-FE84-EF391716C4EF}"/>
          </ac:cxnSpMkLst>
        </pc:cxnChg>
        <pc:cxnChg chg="del">
          <ac:chgData name="Faruk Abdullah" userId="e52374dd587ef96a" providerId="LiveId" clId="{14C8F48A-4762-4E6F-A7D9-5442E0A71FEF}" dt="2023-02-03T19:36:24.618" v="192" actId="478"/>
          <ac:cxnSpMkLst>
            <pc:docMk/>
            <pc:sldMk cId="3126128571" sldId="465"/>
            <ac:cxnSpMk id="11" creationId="{17F94B04-28BF-ADB2-CD03-0339F7D8ABFB}"/>
          </ac:cxnSpMkLst>
        </pc:cxnChg>
        <pc:cxnChg chg="del">
          <ac:chgData name="Faruk Abdullah" userId="e52374dd587ef96a" providerId="LiveId" clId="{14C8F48A-4762-4E6F-A7D9-5442E0A71FEF}" dt="2023-02-03T19:36:24.618" v="192" actId="478"/>
          <ac:cxnSpMkLst>
            <pc:docMk/>
            <pc:sldMk cId="3126128571" sldId="465"/>
            <ac:cxnSpMk id="19" creationId="{49493B3F-A8CB-BA3A-94DC-2B7947B76BDA}"/>
          </ac:cxnSpMkLst>
        </pc:cxnChg>
        <pc:cxnChg chg="del">
          <ac:chgData name="Faruk Abdullah" userId="e52374dd587ef96a" providerId="LiveId" clId="{14C8F48A-4762-4E6F-A7D9-5442E0A71FEF}" dt="2023-02-03T19:36:24.618" v="192" actId="478"/>
          <ac:cxnSpMkLst>
            <pc:docMk/>
            <pc:sldMk cId="3126128571" sldId="465"/>
            <ac:cxnSpMk id="20" creationId="{7FA923AC-2842-E618-02E9-1BA500E39FE6}"/>
          </ac:cxnSpMkLst>
        </pc:cxnChg>
        <pc:cxnChg chg="del">
          <ac:chgData name="Faruk Abdullah" userId="e52374dd587ef96a" providerId="LiveId" clId="{14C8F48A-4762-4E6F-A7D9-5442E0A71FEF}" dt="2023-02-03T19:36:24.618" v="192" actId="478"/>
          <ac:cxnSpMkLst>
            <pc:docMk/>
            <pc:sldMk cId="3126128571" sldId="465"/>
            <ac:cxnSpMk id="39" creationId="{97D5254F-62AC-66D9-EB0E-4E416D77B3B5}"/>
          </ac:cxnSpMkLst>
        </pc:cxnChg>
        <pc:cxnChg chg="del">
          <ac:chgData name="Faruk Abdullah" userId="e52374dd587ef96a" providerId="LiveId" clId="{14C8F48A-4762-4E6F-A7D9-5442E0A71FEF}" dt="2023-02-03T19:36:24.618" v="192" actId="478"/>
          <ac:cxnSpMkLst>
            <pc:docMk/>
            <pc:sldMk cId="3126128571" sldId="465"/>
            <ac:cxnSpMk id="40" creationId="{F3B34D37-D08F-69DB-CD04-A593FC78F037}"/>
          </ac:cxnSpMkLst>
        </pc:cxnChg>
        <pc:cxnChg chg="del">
          <ac:chgData name="Faruk Abdullah" userId="e52374dd587ef96a" providerId="LiveId" clId="{14C8F48A-4762-4E6F-A7D9-5442E0A71FEF}" dt="2023-02-03T19:36:24.618" v="192" actId="478"/>
          <ac:cxnSpMkLst>
            <pc:docMk/>
            <pc:sldMk cId="3126128571" sldId="465"/>
            <ac:cxnSpMk id="41" creationId="{742ED6EC-3BAF-082F-2F44-C3AF868435FD}"/>
          </ac:cxnSpMkLst>
        </pc:cxnChg>
        <pc:cxnChg chg="del">
          <ac:chgData name="Faruk Abdullah" userId="e52374dd587ef96a" providerId="LiveId" clId="{14C8F48A-4762-4E6F-A7D9-5442E0A71FEF}" dt="2023-02-03T19:36:24.618" v="192" actId="478"/>
          <ac:cxnSpMkLst>
            <pc:docMk/>
            <pc:sldMk cId="3126128571" sldId="465"/>
            <ac:cxnSpMk id="42" creationId="{5B74F9A3-48E9-320B-ADAE-31CEA0D9FFB7}"/>
          </ac:cxnSpMkLst>
        </pc:cxnChg>
        <pc:cxnChg chg="del">
          <ac:chgData name="Faruk Abdullah" userId="e52374dd587ef96a" providerId="LiveId" clId="{14C8F48A-4762-4E6F-A7D9-5442E0A71FEF}" dt="2023-02-03T19:36:24.618" v="192" actId="478"/>
          <ac:cxnSpMkLst>
            <pc:docMk/>
            <pc:sldMk cId="3126128571" sldId="465"/>
            <ac:cxnSpMk id="55" creationId="{011AE776-2E16-3F27-FAA8-739FCC1D8DF2}"/>
          </ac:cxnSpMkLst>
        </pc:cxnChg>
        <pc:cxnChg chg="del">
          <ac:chgData name="Faruk Abdullah" userId="e52374dd587ef96a" providerId="LiveId" clId="{14C8F48A-4762-4E6F-A7D9-5442E0A71FEF}" dt="2023-02-03T19:36:24.618" v="192" actId="478"/>
          <ac:cxnSpMkLst>
            <pc:docMk/>
            <pc:sldMk cId="3126128571" sldId="465"/>
            <ac:cxnSpMk id="56" creationId="{BDF27A79-8BF5-2B8F-26A4-F64631BDF53A}"/>
          </ac:cxnSpMkLst>
        </pc:cxnChg>
        <pc:cxnChg chg="del">
          <ac:chgData name="Faruk Abdullah" userId="e52374dd587ef96a" providerId="LiveId" clId="{14C8F48A-4762-4E6F-A7D9-5442E0A71FEF}" dt="2023-02-03T19:36:24.618" v="192" actId="478"/>
          <ac:cxnSpMkLst>
            <pc:docMk/>
            <pc:sldMk cId="3126128571" sldId="465"/>
            <ac:cxnSpMk id="57" creationId="{5E12969E-178F-027A-209E-0F963A165C94}"/>
          </ac:cxnSpMkLst>
        </pc:cxnChg>
        <pc:cxnChg chg="add mod">
          <ac:chgData name="Faruk Abdullah" userId="e52374dd587ef96a" providerId="LiveId" clId="{14C8F48A-4762-4E6F-A7D9-5442E0A71FEF}" dt="2023-02-03T19:38:29.244" v="200" actId="1076"/>
          <ac:cxnSpMkLst>
            <pc:docMk/>
            <pc:sldMk cId="3126128571" sldId="465"/>
            <ac:cxnSpMk id="58" creationId="{B8E06594-B924-7C21-8067-EB91B4B1957C}"/>
          </ac:cxnSpMkLst>
        </pc:cxnChg>
        <pc:cxnChg chg="add mod">
          <ac:chgData name="Faruk Abdullah" userId="e52374dd587ef96a" providerId="LiveId" clId="{14C8F48A-4762-4E6F-A7D9-5442E0A71FEF}" dt="2023-02-03T19:38:29.244" v="200" actId="1076"/>
          <ac:cxnSpMkLst>
            <pc:docMk/>
            <pc:sldMk cId="3126128571" sldId="465"/>
            <ac:cxnSpMk id="59" creationId="{1077C91B-2941-4AF4-D735-3FBCA9848224}"/>
          </ac:cxnSpMkLst>
        </pc:cxnChg>
        <pc:cxnChg chg="add mod">
          <ac:chgData name="Faruk Abdullah" userId="e52374dd587ef96a" providerId="LiveId" clId="{14C8F48A-4762-4E6F-A7D9-5442E0A71FEF}" dt="2023-02-03T19:38:29.244" v="200" actId="1076"/>
          <ac:cxnSpMkLst>
            <pc:docMk/>
            <pc:sldMk cId="3126128571" sldId="465"/>
            <ac:cxnSpMk id="66" creationId="{34E68587-9BEC-B789-ECE0-A2DC74E44F3D}"/>
          </ac:cxnSpMkLst>
        </pc:cxnChg>
        <pc:cxnChg chg="add mod">
          <ac:chgData name="Faruk Abdullah" userId="e52374dd587ef96a" providerId="LiveId" clId="{14C8F48A-4762-4E6F-A7D9-5442E0A71FEF}" dt="2023-02-03T19:38:29.244" v="200" actId="1076"/>
          <ac:cxnSpMkLst>
            <pc:docMk/>
            <pc:sldMk cId="3126128571" sldId="465"/>
            <ac:cxnSpMk id="67" creationId="{B6A47C25-3F62-A7C1-BBD7-A2D883C3F298}"/>
          </ac:cxnSpMkLst>
        </pc:cxnChg>
        <pc:cxnChg chg="add mod">
          <ac:chgData name="Faruk Abdullah" userId="e52374dd587ef96a" providerId="LiveId" clId="{14C8F48A-4762-4E6F-A7D9-5442E0A71FEF}" dt="2023-02-03T19:38:29.244" v="200" actId="1076"/>
          <ac:cxnSpMkLst>
            <pc:docMk/>
            <pc:sldMk cId="3126128571" sldId="465"/>
            <ac:cxnSpMk id="74" creationId="{BFC91857-AA03-48C4-4853-BBB8AD9F4642}"/>
          </ac:cxnSpMkLst>
        </pc:cxnChg>
        <pc:cxnChg chg="add mod">
          <ac:chgData name="Faruk Abdullah" userId="e52374dd587ef96a" providerId="LiveId" clId="{14C8F48A-4762-4E6F-A7D9-5442E0A71FEF}" dt="2023-02-03T19:38:29.244" v="200" actId="1076"/>
          <ac:cxnSpMkLst>
            <pc:docMk/>
            <pc:sldMk cId="3126128571" sldId="465"/>
            <ac:cxnSpMk id="75" creationId="{E48DF176-7CBF-0038-BFF4-9F0338BB7325}"/>
          </ac:cxnSpMkLst>
        </pc:cxnChg>
        <pc:cxnChg chg="add mod">
          <ac:chgData name="Faruk Abdullah" userId="e52374dd587ef96a" providerId="LiveId" clId="{14C8F48A-4762-4E6F-A7D9-5442E0A71FEF}" dt="2023-02-03T19:38:29.244" v="200" actId="1076"/>
          <ac:cxnSpMkLst>
            <pc:docMk/>
            <pc:sldMk cId="3126128571" sldId="465"/>
            <ac:cxnSpMk id="93" creationId="{789CE243-04CA-F58B-568B-92591C230B37}"/>
          </ac:cxnSpMkLst>
        </pc:cxnChg>
        <pc:cxnChg chg="add mod">
          <ac:chgData name="Faruk Abdullah" userId="e52374dd587ef96a" providerId="LiveId" clId="{14C8F48A-4762-4E6F-A7D9-5442E0A71FEF}" dt="2023-02-03T19:38:29.244" v="200" actId="1076"/>
          <ac:cxnSpMkLst>
            <pc:docMk/>
            <pc:sldMk cId="3126128571" sldId="465"/>
            <ac:cxnSpMk id="94" creationId="{4ED22525-6174-AC56-CF2D-B6D9D23FBED9}"/>
          </ac:cxnSpMkLst>
        </pc:cxnChg>
        <pc:cxnChg chg="add mod">
          <ac:chgData name="Faruk Abdullah" userId="e52374dd587ef96a" providerId="LiveId" clId="{14C8F48A-4762-4E6F-A7D9-5442E0A71FEF}" dt="2023-02-03T19:38:29.244" v="200" actId="1076"/>
          <ac:cxnSpMkLst>
            <pc:docMk/>
            <pc:sldMk cId="3126128571" sldId="465"/>
            <ac:cxnSpMk id="96" creationId="{192F2FEA-C926-968B-293A-C9FA41D01666}"/>
          </ac:cxnSpMkLst>
        </pc:cxnChg>
        <pc:cxnChg chg="del">
          <ac:chgData name="Faruk Abdullah" userId="e52374dd587ef96a" providerId="LiveId" clId="{14C8F48A-4762-4E6F-A7D9-5442E0A71FEF}" dt="2023-02-03T19:36:24.618" v="192" actId="478"/>
          <ac:cxnSpMkLst>
            <pc:docMk/>
            <pc:sldMk cId="3126128571" sldId="465"/>
            <ac:cxnSpMk id="97" creationId="{B98243A5-201F-2596-A12D-CDBD23EE6A13}"/>
          </ac:cxnSpMkLst>
        </pc:cxnChg>
        <pc:cxnChg chg="add mod">
          <ac:chgData name="Faruk Abdullah" userId="e52374dd587ef96a" providerId="LiveId" clId="{14C8F48A-4762-4E6F-A7D9-5442E0A71FEF}" dt="2023-02-03T19:38:29.244" v="200" actId="1076"/>
          <ac:cxnSpMkLst>
            <pc:docMk/>
            <pc:sldMk cId="3126128571" sldId="465"/>
            <ac:cxnSpMk id="119" creationId="{B3E3D174-EE89-81B9-21C8-8E3AF2289917}"/>
          </ac:cxnSpMkLst>
        </pc:cxnChg>
        <pc:cxnChg chg="add mod">
          <ac:chgData name="Faruk Abdullah" userId="e52374dd587ef96a" providerId="LiveId" clId="{14C8F48A-4762-4E6F-A7D9-5442E0A71FEF}" dt="2023-02-03T19:38:29.244" v="200" actId="1076"/>
          <ac:cxnSpMkLst>
            <pc:docMk/>
            <pc:sldMk cId="3126128571" sldId="465"/>
            <ac:cxnSpMk id="134" creationId="{BBA2CD65-EFF7-B5C4-D01B-F9A0C240DCF5}"/>
          </ac:cxnSpMkLst>
        </pc:cxnChg>
        <pc:cxnChg chg="add mod">
          <ac:chgData name="Faruk Abdullah" userId="e52374dd587ef96a" providerId="LiveId" clId="{14C8F48A-4762-4E6F-A7D9-5442E0A71FEF}" dt="2023-02-03T19:38:29.244" v="200" actId="1076"/>
          <ac:cxnSpMkLst>
            <pc:docMk/>
            <pc:sldMk cId="3126128571" sldId="465"/>
            <ac:cxnSpMk id="135" creationId="{AB673531-A192-1EB4-E917-E695A6247A47}"/>
          </ac:cxnSpMkLst>
        </pc:cxnChg>
        <pc:cxnChg chg="add mod">
          <ac:chgData name="Faruk Abdullah" userId="e52374dd587ef96a" providerId="LiveId" clId="{14C8F48A-4762-4E6F-A7D9-5442E0A71FEF}" dt="2023-02-03T19:38:29.244" v="200" actId="1076"/>
          <ac:cxnSpMkLst>
            <pc:docMk/>
            <pc:sldMk cId="3126128571" sldId="465"/>
            <ac:cxnSpMk id="136" creationId="{B13C4FB4-88E4-D642-96C1-B9AD21704198}"/>
          </ac:cxnSpMkLst>
        </pc:cxnChg>
        <pc:cxnChg chg="add mod">
          <ac:chgData name="Faruk Abdullah" userId="e52374dd587ef96a" providerId="LiveId" clId="{14C8F48A-4762-4E6F-A7D9-5442E0A71FEF}" dt="2023-02-03T19:38:29.244" v="200" actId="1076"/>
          <ac:cxnSpMkLst>
            <pc:docMk/>
            <pc:sldMk cId="3126128571" sldId="465"/>
            <ac:cxnSpMk id="137" creationId="{24089ADB-7873-AD8E-CF05-2D0E0B48A833}"/>
          </ac:cxnSpMkLst>
        </pc:cxnChg>
      </pc:sldChg>
      <pc:sldChg chg="addSp delSp modSp add mod">
        <pc:chgData name="Faruk Abdullah" userId="e52374dd587ef96a" providerId="LiveId" clId="{14C8F48A-4762-4E6F-A7D9-5442E0A71FEF}" dt="2023-02-03T19:42:53.825" v="240" actId="1076"/>
        <pc:sldMkLst>
          <pc:docMk/>
          <pc:sldMk cId="3230881158" sldId="466"/>
        </pc:sldMkLst>
        <pc:spChg chg="mod">
          <ac:chgData name="Faruk Abdullah" userId="e52374dd587ef96a" providerId="LiveId" clId="{14C8F48A-4762-4E6F-A7D9-5442E0A71FEF}" dt="2023-02-03T19:39:06.292" v="204"/>
          <ac:spMkLst>
            <pc:docMk/>
            <pc:sldMk cId="3230881158" sldId="466"/>
            <ac:spMk id="5" creationId="{625782B6-E9FD-F20D-318A-B663848150C9}"/>
          </ac:spMkLst>
        </pc:spChg>
        <pc:spChg chg="mod">
          <ac:chgData name="Faruk Abdullah" userId="e52374dd587ef96a" providerId="LiveId" clId="{14C8F48A-4762-4E6F-A7D9-5442E0A71FEF}" dt="2023-02-03T19:39:06.292" v="204"/>
          <ac:spMkLst>
            <pc:docMk/>
            <pc:sldMk cId="3230881158" sldId="466"/>
            <ac:spMk id="6" creationId="{29FFB035-C4C6-9A17-9392-EFA22778B602}"/>
          </ac:spMkLst>
        </pc:spChg>
        <pc:spChg chg="mod">
          <ac:chgData name="Faruk Abdullah" userId="e52374dd587ef96a" providerId="LiveId" clId="{14C8F48A-4762-4E6F-A7D9-5442E0A71FEF}" dt="2023-02-03T19:39:06.292" v="204"/>
          <ac:spMkLst>
            <pc:docMk/>
            <pc:sldMk cId="3230881158" sldId="466"/>
            <ac:spMk id="8" creationId="{71F66CD0-8758-CECF-60F5-6145D6F3F44C}"/>
          </ac:spMkLst>
        </pc:spChg>
        <pc:spChg chg="mod">
          <ac:chgData name="Faruk Abdullah" userId="e52374dd587ef96a" providerId="LiveId" clId="{14C8F48A-4762-4E6F-A7D9-5442E0A71FEF}" dt="2023-02-03T19:39:06.292" v="204"/>
          <ac:spMkLst>
            <pc:docMk/>
            <pc:sldMk cId="3230881158" sldId="466"/>
            <ac:spMk id="9" creationId="{22DECFB5-39E5-F414-94F3-2A376FC3ED26}"/>
          </ac:spMkLst>
        </pc:spChg>
        <pc:spChg chg="mod">
          <ac:chgData name="Faruk Abdullah" userId="e52374dd587ef96a" providerId="LiveId" clId="{14C8F48A-4762-4E6F-A7D9-5442E0A71FEF}" dt="2023-02-03T19:39:06.292" v="204"/>
          <ac:spMkLst>
            <pc:docMk/>
            <pc:sldMk cId="3230881158" sldId="466"/>
            <ac:spMk id="13" creationId="{0E37843B-82AF-0D27-4974-93FB80B34D6E}"/>
          </ac:spMkLst>
        </pc:spChg>
        <pc:spChg chg="mod">
          <ac:chgData name="Faruk Abdullah" userId="e52374dd587ef96a" providerId="LiveId" clId="{14C8F48A-4762-4E6F-A7D9-5442E0A71FEF}" dt="2023-02-03T19:39:06.292" v="204"/>
          <ac:spMkLst>
            <pc:docMk/>
            <pc:sldMk cId="3230881158" sldId="466"/>
            <ac:spMk id="14" creationId="{5BEC97DF-B732-A978-8FD5-1DD9BEEDF299}"/>
          </ac:spMkLst>
        </pc:spChg>
        <pc:spChg chg="mod">
          <ac:chgData name="Faruk Abdullah" userId="e52374dd587ef96a" providerId="LiveId" clId="{14C8F48A-4762-4E6F-A7D9-5442E0A71FEF}" dt="2023-02-03T19:39:06.292" v="204"/>
          <ac:spMkLst>
            <pc:docMk/>
            <pc:sldMk cId="3230881158" sldId="466"/>
            <ac:spMk id="16" creationId="{30EAFE12-0EEA-8ECA-9425-D5F966A4F4DD}"/>
          </ac:spMkLst>
        </pc:spChg>
        <pc:spChg chg="mod">
          <ac:chgData name="Faruk Abdullah" userId="e52374dd587ef96a" providerId="LiveId" clId="{14C8F48A-4762-4E6F-A7D9-5442E0A71FEF}" dt="2023-02-03T19:39:06.292" v="204"/>
          <ac:spMkLst>
            <pc:docMk/>
            <pc:sldMk cId="3230881158" sldId="466"/>
            <ac:spMk id="17" creationId="{04FB918D-95E8-438E-61DB-FD1E4752BC53}"/>
          </ac:spMkLst>
        </pc:spChg>
        <pc:spChg chg="mod">
          <ac:chgData name="Faruk Abdullah" userId="e52374dd587ef96a" providerId="LiveId" clId="{14C8F48A-4762-4E6F-A7D9-5442E0A71FEF}" dt="2023-02-03T19:39:06.292" v="204"/>
          <ac:spMkLst>
            <pc:docMk/>
            <pc:sldMk cId="3230881158" sldId="466"/>
            <ac:spMk id="22" creationId="{4667385A-2874-9B85-B8F4-98730006032A}"/>
          </ac:spMkLst>
        </pc:spChg>
        <pc:spChg chg="mod">
          <ac:chgData name="Faruk Abdullah" userId="e52374dd587ef96a" providerId="LiveId" clId="{14C8F48A-4762-4E6F-A7D9-5442E0A71FEF}" dt="2023-02-03T19:39:06.292" v="204"/>
          <ac:spMkLst>
            <pc:docMk/>
            <pc:sldMk cId="3230881158" sldId="466"/>
            <ac:spMk id="23" creationId="{4FF2A5B4-71C2-94CC-403F-AFB9C75B7023}"/>
          </ac:spMkLst>
        </pc:spChg>
        <pc:spChg chg="mod">
          <ac:chgData name="Faruk Abdullah" userId="e52374dd587ef96a" providerId="LiveId" clId="{14C8F48A-4762-4E6F-A7D9-5442E0A71FEF}" dt="2023-02-03T19:39:06.292" v="204"/>
          <ac:spMkLst>
            <pc:docMk/>
            <pc:sldMk cId="3230881158" sldId="466"/>
            <ac:spMk id="24" creationId="{9BC29086-D3C1-BF49-8B33-F630B2C4628F}"/>
          </ac:spMkLst>
        </pc:spChg>
        <pc:spChg chg="mod">
          <ac:chgData name="Faruk Abdullah" userId="e52374dd587ef96a" providerId="LiveId" clId="{14C8F48A-4762-4E6F-A7D9-5442E0A71FEF}" dt="2023-02-03T19:39:06.292" v="204"/>
          <ac:spMkLst>
            <pc:docMk/>
            <pc:sldMk cId="3230881158" sldId="466"/>
            <ac:spMk id="26" creationId="{A2966A3D-EF5C-6A59-E255-892B8BB62B43}"/>
          </ac:spMkLst>
        </pc:spChg>
        <pc:spChg chg="mod">
          <ac:chgData name="Faruk Abdullah" userId="e52374dd587ef96a" providerId="LiveId" clId="{14C8F48A-4762-4E6F-A7D9-5442E0A71FEF}" dt="2023-02-03T19:39:06.292" v="204"/>
          <ac:spMkLst>
            <pc:docMk/>
            <pc:sldMk cId="3230881158" sldId="466"/>
            <ac:spMk id="27" creationId="{68B74505-22FE-C6E5-42A7-2DF0BDA5355E}"/>
          </ac:spMkLst>
        </pc:spChg>
        <pc:spChg chg="mod">
          <ac:chgData name="Faruk Abdullah" userId="e52374dd587ef96a" providerId="LiveId" clId="{14C8F48A-4762-4E6F-A7D9-5442E0A71FEF}" dt="2023-02-03T19:39:06.292" v="204"/>
          <ac:spMkLst>
            <pc:docMk/>
            <pc:sldMk cId="3230881158" sldId="466"/>
            <ac:spMk id="28" creationId="{4F3FAEF3-2014-4B1F-54AA-D8A468068595}"/>
          </ac:spMkLst>
        </pc:spChg>
        <pc:spChg chg="mod">
          <ac:chgData name="Faruk Abdullah" userId="e52374dd587ef96a" providerId="LiveId" clId="{14C8F48A-4762-4E6F-A7D9-5442E0A71FEF}" dt="2023-02-03T19:39:06.292" v="204"/>
          <ac:spMkLst>
            <pc:docMk/>
            <pc:sldMk cId="3230881158" sldId="466"/>
            <ac:spMk id="30" creationId="{C5F29A6A-3F38-6061-EA05-97C652A21D27}"/>
          </ac:spMkLst>
        </pc:spChg>
        <pc:spChg chg="mod">
          <ac:chgData name="Faruk Abdullah" userId="e52374dd587ef96a" providerId="LiveId" clId="{14C8F48A-4762-4E6F-A7D9-5442E0A71FEF}" dt="2023-02-03T19:39:06.292" v="204"/>
          <ac:spMkLst>
            <pc:docMk/>
            <pc:sldMk cId="3230881158" sldId="466"/>
            <ac:spMk id="31" creationId="{A555204B-977D-536A-6EC7-C6A3B0B1CFFF}"/>
          </ac:spMkLst>
        </pc:spChg>
        <pc:spChg chg="mod">
          <ac:chgData name="Faruk Abdullah" userId="e52374dd587ef96a" providerId="LiveId" clId="{14C8F48A-4762-4E6F-A7D9-5442E0A71FEF}" dt="2023-02-03T19:39:06.292" v="204"/>
          <ac:spMkLst>
            <pc:docMk/>
            <pc:sldMk cId="3230881158" sldId="466"/>
            <ac:spMk id="32" creationId="{11A623ED-FCA0-616E-BCD5-492CB039E44A}"/>
          </ac:spMkLst>
        </pc:spChg>
        <pc:spChg chg="add del mod">
          <ac:chgData name="Faruk Abdullah" userId="e52374dd587ef96a" providerId="LiveId" clId="{14C8F48A-4762-4E6F-A7D9-5442E0A71FEF}" dt="2023-02-03T19:40:17.337" v="217"/>
          <ac:spMkLst>
            <pc:docMk/>
            <pc:sldMk cId="3230881158" sldId="466"/>
            <ac:spMk id="33" creationId="{AD7D49AC-44EC-45D0-CD2F-FCDCE5702D49}"/>
          </ac:spMkLst>
        </pc:spChg>
        <pc:spChg chg="add del mod">
          <ac:chgData name="Faruk Abdullah" userId="e52374dd587ef96a" providerId="LiveId" clId="{14C8F48A-4762-4E6F-A7D9-5442E0A71FEF}" dt="2023-02-03T19:40:17.337" v="217"/>
          <ac:spMkLst>
            <pc:docMk/>
            <pc:sldMk cId="3230881158" sldId="466"/>
            <ac:spMk id="34" creationId="{DE5D065A-E60D-6F25-6AB0-E13178B8B0A7}"/>
          </ac:spMkLst>
        </pc:spChg>
        <pc:spChg chg="add del mod">
          <ac:chgData name="Faruk Abdullah" userId="e52374dd587ef96a" providerId="LiveId" clId="{14C8F48A-4762-4E6F-A7D9-5442E0A71FEF}" dt="2023-02-03T19:40:17.337" v="217"/>
          <ac:spMkLst>
            <pc:docMk/>
            <pc:sldMk cId="3230881158" sldId="466"/>
            <ac:spMk id="35" creationId="{58F222F7-815F-A768-754D-2818245E5B06}"/>
          </ac:spMkLst>
        </pc:spChg>
        <pc:spChg chg="add del mod">
          <ac:chgData name="Faruk Abdullah" userId="e52374dd587ef96a" providerId="LiveId" clId="{14C8F48A-4762-4E6F-A7D9-5442E0A71FEF}" dt="2023-02-03T19:40:17.337" v="217"/>
          <ac:spMkLst>
            <pc:docMk/>
            <pc:sldMk cId="3230881158" sldId="466"/>
            <ac:spMk id="36" creationId="{86AA8F92-C3BF-1B3B-5352-C081A86B51EC}"/>
          </ac:spMkLst>
        </pc:spChg>
        <pc:spChg chg="add del mod">
          <ac:chgData name="Faruk Abdullah" userId="e52374dd587ef96a" providerId="LiveId" clId="{14C8F48A-4762-4E6F-A7D9-5442E0A71FEF}" dt="2023-02-03T19:40:17.337" v="217"/>
          <ac:spMkLst>
            <pc:docMk/>
            <pc:sldMk cId="3230881158" sldId="466"/>
            <ac:spMk id="37" creationId="{9CF1ACDC-1915-AACC-5857-486C7D8650A1}"/>
          </ac:spMkLst>
        </pc:spChg>
        <pc:spChg chg="mod">
          <ac:chgData name="Faruk Abdullah" userId="e52374dd587ef96a" providerId="LiveId" clId="{14C8F48A-4762-4E6F-A7D9-5442E0A71FEF}" dt="2023-02-03T19:39:06.292" v="204"/>
          <ac:spMkLst>
            <pc:docMk/>
            <pc:sldMk cId="3230881158" sldId="466"/>
            <ac:spMk id="43" creationId="{04FCD41F-FFB3-95EF-195A-81D7E0FE3919}"/>
          </ac:spMkLst>
        </pc:spChg>
        <pc:spChg chg="mod">
          <ac:chgData name="Faruk Abdullah" userId="e52374dd587ef96a" providerId="LiveId" clId="{14C8F48A-4762-4E6F-A7D9-5442E0A71FEF}" dt="2023-02-03T19:39:06.292" v="204"/>
          <ac:spMkLst>
            <pc:docMk/>
            <pc:sldMk cId="3230881158" sldId="466"/>
            <ac:spMk id="44" creationId="{291F91AB-43F3-7267-0CD7-6E3BD1789303}"/>
          </ac:spMkLst>
        </pc:spChg>
        <pc:spChg chg="mod">
          <ac:chgData name="Faruk Abdullah" userId="e52374dd587ef96a" providerId="LiveId" clId="{14C8F48A-4762-4E6F-A7D9-5442E0A71FEF}" dt="2023-02-03T19:39:06.292" v="204"/>
          <ac:spMkLst>
            <pc:docMk/>
            <pc:sldMk cId="3230881158" sldId="466"/>
            <ac:spMk id="46" creationId="{C9AF7665-4BB3-9BAD-1B07-5F6B50B16D2F}"/>
          </ac:spMkLst>
        </pc:spChg>
        <pc:spChg chg="mod">
          <ac:chgData name="Faruk Abdullah" userId="e52374dd587ef96a" providerId="LiveId" clId="{14C8F48A-4762-4E6F-A7D9-5442E0A71FEF}" dt="2023-02-03T19:39:06.292" v="204"/>
          <ac:spMkLst>
            <pc:docMk/>
            <pc:sldMk cId="3230881158" sldId="466"/>
            <ac:spMk id="47" creationId="{66F1E757-700F-AB61-FF4B-11CBA532461F}"/>
          </ac:spMkLst>
        </pc:spChg>
        <pc:spChg chg="mod">
          <ac:chgData name="Faruk Abdullah" userId="e52374dd587ef96a" providerId="LiveId" clId="{14C8F48A-4762-4E6F-A7D9-5442E0A71FEF}" dt="2023-02-03T19:39:06.292" v="204"/>
          <ac:spMkLst>
            <pc:docMk/>
            <pc:sldMk cId="3230881158" sldId="466"/>
            <ac:spMk id="49" creationId="{05AD8F02-1C77-439E-9A1E-8D583254B8E2}"/>
          </ac:spMkLst>
        </pc:spChg>
        <pc:spChg chg="mod">
          <ac:chgData name="Faruk Abdullah" userId="e52374dd587ef96a" providerId="LiveId" clId="{14C8F48A-4762-4E6F-A7D9-5442E0A71FEF}" dt="2023-02-03T19:39:06.292" v="204"/>
          <ac:spMkLst>
            <pc:docMk/>
            <pc:sldMk cId="3230881158" sldId="466"/>
            <ac:spMk id="50" creationId="{56251942-7B14-6C61-B398-454B70C5B1D4}"/>
          </ac:spMkLst>
        </pc:spChg>
        <pc:spChg chg="mod">
          <ac:chgData name="Faruk Abdullah" userId="e52374dd587ef96a" providerId="LiveId" clId="{14C8F48A-4762-4E6F-A7D9-5442E0A71FEF}" dt="2023-02-03T19:39:06.292" v="204"/>
          <ac:spMkLst>
            <pc:docMk/>
            <pc:sldMk cId="3230881158" sldId="466"/>
            <ac:spMk id="52" creationId="{3C988C6E-8C8E-FAFF-8D0D-EA34AEA52641}"/>
          </ac:spMkLst>
        </pc:spChg>
        <pc:spChg chg="mod">
          <ac:chgData name="Faruk Abdullah" userId="e52374dd587ef96a" providerId="LiveId" clId="{14C8F48A-4762-4E6F-A7D9-5442E0A71FEF}" dt="2023-02-03T19:39:06.292" v="204"/>
          <ac:spMkLst>
            <pc:docMk/>
            <pc:sldMk cId="3230881158" sldId="466"/>
            <ac:spMk id="53" creationId="{BF74CF91-4090-0032-33B1-FA452491DEFC}"/>
          </ac:spMkLst>
        </pc:spChg>
        <pc:spChg chg="add del">
          <ac:chgData name="Faruk Abdullah" userId="e52374dd587ef96a" providerId="LiveId" clId="{14C8F48A-4762-4E6F-A7D9-5442E0A71FEF}" dt="2023-02-03T19:40:24.727" v="218" actId="478"/>
          <ac:spMkLst>
            <pc:docMk/>
            <pc:sldMk cId="3230881158" sldId="466"/>
            <ac:spMk id="88" creationId="{408F44E6-AEE1-81C6-4487-520660F6FFE4}"/>
          </ac:spMkLst>
        </pc:spChg>
        <pc:spChg chg="add del">
          <ac:chgData name="Faruk Abdullah" userId="e52374dd587ef96a" providerId="LiveId" clId="{14C8F48A-4762-4E6F-A7D9-5442E0A71FEF}" dt="2023-02-03T19:40:24.727" v="218" actId="478"/>
          <ac:spMkLst>
            <pc:docMk/>
            <pc:sldMk cId="3230881158" sldId="466"/>
            <ac:spMk id="89" creationId="{2898E8AE-6E93-BAED-11F6-9235B0C48F73}"/>
          </ac:spMkLst>
        </pc:spChg>
        <pc:spChg chg="add del">
          <ac:chgData name="Faruk Abdullah" userId="e52374dd587ef96a" providerId="LiveId" clId="{14C8F48A-4762-4E6F-A7D9-5442E0A71FEF}" dt="2023-02-03T19:40:24.727" v="218" actId="478"/>
          <ac:spMkLst>
            <pc:docMk/>
            <pc:sldMk cId="3230881158" sldId="466"/>
            <ac:spMk id="90" creationId="{E8476407-5E7E-B6C1-B5BE-2A66A1B95FBF}"/>
          </ac:spMkLst>
        </pc:spChg>
        <pc:spChg chg="add del">
          <ac:chgData name="Faruk Abdullah" userId="e52374dd587ef96a" providerId="LiveId" clId="{14C8F48A-4762-4E6F-A7D9-5442E0A71FEF}" dt="2023-02-03T19:40:24.727" v="218" actId="478"/>
          <ac:spMkLst>
            <pc:docMk/>
            <pc:sldMk cId="3230881158" sldId="466"/>
            <ac:spMk id="91" creationId="{CAEE07A0-139F-329E-7FAF-72FAB4A72A09}"/>
          </ac:spMkLst>
        </pc:spChg>
        <pc:spChg chg="add del">
          <ac:chgData name="Faruk Abdullah" userId="e52374dd587ef96a" providerId="LiveId" clId="{14C8F48A-4762-4E6F-A7D9-5442E0A71FEF}" dt="2023-02-03T19:40:24.727" v="218" actId="478"/>
          <ac:spMkLst>
            <pc:docMk/>
            <pc:sldMk cId="3230881158" sldId="466"/>
            <ac:spMk id="92" creationId="{4809786B-2BBD-AD72-4D01-A67BC078A73D}"/>
          </ac:spMkLst>
        </pc:spChg>
        <pc:spChg chg="mod">
          <ac:chgData name="Faruk Abdullah" userId="e52374dd587ef96a" providerId="LiveId" clId="{14C8F48A-4762-4E6F-A7D9-5442E0A71FEF}" dt="2023-02-03T19:39:06.292" v="204"/>
          <ac:spMkLst>
            <pc:docMk/>
            <pc:sldMk cId="3230881158" sldId="466"/>
            <ac:spMk id="97" creationId="{D7A0B12A-D1A9-D7CB-E124-4406DA361282}"/>
          </ac:spMkLst>
        </pc:spChg>
        <pc:spChg chg="mod">
          <ac:chgData name="Faruk Abdullah" userId="e52374dd587ef96a" providerId="LiveId" clId="{14C8F48A-4762-4E6F-A7D9-5442E0A71FEF}" dt="2023-02-03T19:39:06.292" v="204"/>
          <ac:spMkLst>
            <pc:docMk/>
            <pc:sldMk cId="3230881158" sldId="466"/>
            <ac:spMk id="98" creationId="{F10C6420-7FCD-4B45-E287-6334DA7467A7}"/>
          </ac:spMkLst>
        </pc:spChg>
        <pc:spChg chg="mod">
          <ac:chgData name="Faruk Abdullah" userId="e52374dd587ef96a" providerId="LiveId" clId="{14C8F48A-4762-4E6F-A7D9-5442E0A71FEF}" dt="2023-02-03T19:39:06.292" v="204"/>
          <ac:spMkLst>
            <pc:docMk/>
            <pc:sldMk cId="3230881158" sldId="466"/>
            <ac:spMk id="100" creationId="{A33E64BB-CA3D-3498-7EAA-DD02232411BB}"/>
          </ac:spMkLst>
        </pc:spChg>
        <pc:spChg chg="mod">
          <ac:chgData name="Faruk Abdullah" userId="e52374dd587ef96a" providerId="LiveId" clId="{14C8F48A-4762-4E6F-A7D9-5442E0A71FEF}" dt="2023-02-03T19:39:06.292" v="204"/>
          <ac:spMkLst>
            <pc:docMk/>
            <pc:sldMk cId="3230881158" sldId="466"/>
            <ac:spMk id="101" creationId="{B62329A3-EDC6-6730-A5DD-DEF37E7C34A4}"/>
          </ac:spMkLst>
        </pc:spChg>
        <pc:spChg chg="mod">
          <ac:chgData name="Faruk Abdullah" userId="e52374dd587ef96a" providerId="LiveId" clId="{14C8F48A-4762-4E6F-A7D9-5442E0A71FEF}" dt="2023-02-03T19:39:06.292" v="204"/>
          <ac:spMkLst>
            <pc:docMk/>
            <pc:sldMk cId="3230881158" sldId="466"/>
            <ac:spMk id="103" creationId="{A5A031B9-2689-6662-C9C6-1411E327FDDF}"/>
          </ac:spMkLst>
        </pc:spChg>
        <pc:spChg chg="mod">
          <ac:chgData name="Faruk Abdullah" userId="e52374dd587ef96a" providerId="LiveId" clId="{14C8F48A-4762-4E6F-A7D9-5442E0A71FEF}" dt="2023-02-03T19:39:06.292" v="204"/>
          <ac:spMkLst>
            <pc:docMk/>
            <pc:sldMk cId="3230881158" sldId="466"/>
            <ac:spMk id="104" creationId="{10CB4382-17E5-EACD-CC8F-2235B5AFA49E}"/>
          </ac:spMkLst>
        </pc:spChg>
        <pc:spChg chg="mod">
          <ac:chgData name="Faruk Abdullah" userId="e52374dd587ef96a" providerId="LiveId" clId="{14C8F48A-4762-4E6F-A7D9-5442E0A71FEF}" dt="2023-02-03T19:39:06.292" v="204"/>
          <ac:spMkLst>
            <pc:docMk/>
            <pc:sldMk cId="3230881158" sldId="466"/>
            <ac:spMk id="106" creationId="{AAE61408-E3E5-3809-300A-44EE8980B809}"/>
          </ac:spMkLst>
        </pc:spChg>
        <pc:spChg chg="mod">
          <ac:chgData name="Faruk Abdullah" userId="e52374dd587ef96a" providerId="LiveId" clId="{14C8F48A-4762-4E6F-A7D9-5442E0A71FEF}" dt="2023-02-03T19:39:06.292" v="204"/>
          <ac:spMkLst>
            <pc:docMk/>
            <pc:sldMk cId="3230881158" sldId="466"/>
            <ac:spMk id="107" creationId="{38251DFD-181F-9342-E18E-20D1BFE83371}"/>
          </ac:spMkLst>
        </pc:spChg>
        <pc:spChg chg="add del mod">
          <ac:chgData name="Faruk Abdullah" userId="e52374dd587ef96a" providerId="LiveId" clId="{14C8F48A-4762-4E6F-A7D9-5442E0A71FEF}" dt="2023-02-03T19:40:17.337" v="217"/>
          <ac:spMkLst>
            <pc:docMk/>
            <pc:sldMk cId="3230881158" sldId="466"/>
            <ac:spMk id="108" creationId="{EA75941A-F0E1-4A01-EC26-DFF6918E9E48}"/>
          </ac:spMkLst>
        </pc:spChg>
        <pc:spChg chg="add del mod">
          <ac:chgData name="Faruk Abdullah" userId="e52374dd587ef96a" providerId="LiveId" clId="{14C8F48A-4762-4E6F-A7D9-5442E0A71FEF}" dt="2023-02-03T19:40:17.337" v="217"/>
          <ac:spMkLst>
            <pc:docMk/>
            <pc:sldMk cId="3230881158" sldId="466"/>
            <ac:spMk id="109" creationId="{08ED0847-9034-A6A4-011F-EBA1C6692C08}"/>
          </ac:spMkLst>
        </pc:spChg>
        <pc:spChg chg="add del mod">
          <ac:chgData name="Faruk Abdullah" userId="e52374dd587ef96a" providerId="LiveId" clId="{14C8F48A-4762-4E6F-A7D9-5442E0A71FEF}" dt="2023-02-03T19:40:17.337" v="217"/>
          <ac:spMkLst>
            <pc:docMk/>
            <pc:sldMk cId="3230881158" sldId="466"/>
            <ac:spMk id="110" creationId="{64F92F49-71A8-1D71-AB4F-6EB6F5742696}"/>
          </ac:spMkLst>
        </pc:spChg>
        <pc:spChg chg="add del mod">
          <ac:chgData name="Faruk Abdullah" userId="e52374dd587ef96a" providerId="LiveId" clId="{14C8F48A-4762-4E6F-A7D9-5442E0A71FEF}" dt="2023-02-03T19:40:17.337" v="217"/>
          <ac:spMkLst>
            <pc:docMk/>
            <pc:sldMk cId="3230881158" sldId="466"/>
            <ac:spMk id="111" creationId="{248B026A-049A-F800-5E41-7B5348B2D88D}"/>
          </ac:spMkLst>
        </pc:spChg>
        <pc:spChg chg="add del mod">
          <ac:chgData name="Faruk Abdullah" userId="e52374dd587ef96a" providerId="LiveId" clId="{14C8F48A-4762-4E6F-A7D9-5442E0A71FEF}" dt="2023-02-03T19:40:17.337" v="217"/>
          <ac:spMkLst>
            <pc:docMk/>
            <pc:sldMk cId="3230881158" sldId="466"/>
            <ac:spMk id="112" creationId="{2E0DA42D-60B9-288F-35A6-B046A32D69A8}"/>
          </ac:spMkLst>
        </pc:spChg>
        <pc:spChg chg="add del mod">
          <ac:chgData name="Faruk Abdullah" userId="e52374dd587ef96a" providerId="LiveId" clId="{14C8F48A-4762-4E6F-A7D9-5442E0A71FEF}" dt="2023-02-03T19:40:17.337" v="217"/>
          <ac:spMkLst>
            <pc:docMk/>
            <pc:sldMk cId="3230881158" sldId="466"/>
            <ac:spMk id="113" creationId="{7E0B1ED5-60BE-0DA4-8622-556E24E9D5D0}"/>
          </ac:spMkLst>
        </pc:spChg>
        <pc:spChg chg="add del mod">
          <ac:chgData name="Faruk Abdullah" userId="e52374dd587ef96a" providerId="LiveId" clId="{14C8F48A-4762-4E6F-A7D9-5442E0A71FEF}" dt="2023-02-03T19:40:17.337" v="217"/>
          <ac:spMkLst>
            <pc:docMk/>
            <pc:sldMk cId="3230881158" sldId="466"/>
            <ac:spMk id="114" creationId="{D928E777-967F-DF3C-4E86-F639CF1B1ED4}"/>
          </ac:spMkLst>
        </pc:spChg>
        <pc:spChg chg="add del mod">
          <ac:chgData name="Faruk Abdullah" userId="e52374dd587ef96a" providerId="LiveId" clId="{14C8F48A-4762-4E6F-A7D9-5442E0A71FEF}" dt="2023-02-03T19:40:17.337" v="217"/>
          <ac:spMkLst>
            <pc:docMk/>
            <pc:sldMk cId="3230881158" sldId="466"/>
            <ac:spMk id="115" creationId="{2621095B-E9F8-AC9A-7050-020FD65181F0}"/>
          </ac:spMkLst>
        </pc:spChg>
        <pc:spChg chg="add del mod">
          <ac:chgData name="Faruk Abdullah" userId="e52374dd587ef96a" providerId="LiveId" clId="{14C8F48A-4762-4E6F-A7D9-5442E0A71FEF}" dt="2023-02-03T19:40:17.337" v="217"/>
          <ac:spMkLst>
            <pc:docMk/>
            <pc:sldMk cId="3230881158" sldId="466"/>
            <ac:spMk id="116" creationId="{BFB873D0-4332-2281-4921-13703A0DCB48}"/>
          </ac:spMkLst>
        </pc:spChg>
        <pc:spChg chg="add del mod">
          <ac:chgData name="Faruk Abdullah" userId="e52374dd587ef96a" providerId="LiveId" clId="{14C8F48A-4762-4E6F-A7D9-5442E0A71FEF}" dt="2023-02-03T19:40:17.337" v="217"/>
          <ac:spMkLst>
            <pc:docMk/>
            <pc:sldMk cId="3230881158" sldId="466"/>
            <ac:spMk id="117" creationId="{D9C54BB9-9A0B-7614-F7A2-72FA4ABDF660}"/>
          </ac:spMkLst>
        </pc:spChg>
        <pc:spChg chg="add del mod">
          <ac:chgData name="Faruk Abdullah" userId="e52374dd587ef96a" providerId="LiveId" clId="{14C8F48A-4762-4E6F-A7D9-5442E0A71FEF}" dt="2023-02-03T19:40:17.337" v="217"/>
          <ac:spMkLst>
            <pc:docMk/>
            <pc:sldMk cId="3230881158" sldId="466"/>
            <ac:spMk id="118" creationId="{C022CEE8-A2B8-6929-0C19-A8EDE6124A31}"/>
          </ac:spMkLst>
        </pc:spChg>
        <pc:spChg chg="add del mod">
          <ac:chgData name="Faruk Abdullah" userId="e52374dd587ef96a" providerId="LiveId" clId="{14C8F48A-4762-4E6F-A7D9-5442E0A71FEF}" dt="2023-02-03T19:40:17.337" v="217"/>
          <ac:spMkLst>
            <pc:docMk/>
            <pc:sldMk cId="3230881158" sldId="466"/>
            <ac:spMk id="120" creationId="{2697008C-6242-6C2C-8719-C7624CB9E67D}"/>
          </ac:spMkLst>
        </pc:spChg>
        <pc:spChg chg="add del mod">
          <ac:chgData name="Faruk Abdullah" userId="e52374dd587ef96a" providerId="LiveId" clId="{14C8F48A-4762-4E6F-A7D9-5442E0A71FEF}" dt="2023-02-03T19:40:17.337" v="217"/>
          <ac:spMkLst>
            <pc:docMk/>
            <pc:sldMk cId="3230881158" sldId="466"/>
            <ac:spMk id="121" creationId="{90708F44-CA6B-FB6C-1348-BA125323470F}"/>
          </ac:spMkLst>
        </pc:spChg>
        <pc:spChg chg="add del">
          <ac:chgData name="Faruk Abdullah" userId="e52374dd587ef96a" providerId="LiveId" clId="{14C8F48A-4762-4E6F-A7D9-5442E0A71FEF}" dt="2023-02-03T19:40:24.727" v="218" actId="478"/>
          <ac:spMkLst>
            <pc:docMk/>
            <pc:sldMk cId="3230881158" sldId="466"/>
            <ac:spMk id="150" creationId="{2EE7C5FF-3F3A-AC11-5818-9BD535CFCD33}"/>
          </ac:spMkLst>
        </pc:spChg>
        <pc:spChg chg="add del">
          <ac:chgData name="Faruk Abdullah" userId="e52374dd587ef96a" providerId="LiveId" clId="{14C8F48A-4762-4E6F-A7D9-5442E0A71FEF}" dt="2023-02-03T19:40:24.727" v="218" actId="478"/>
          <ac:spMkLst>
            <pc:docMk/>
            <pc:sldMk cId="3230881158" sldId="466"/>
            <ac:spMk id="151" creationId="{016191C0-005C-1B06-BA82-24C7651A170A}"/>
          </ac:spMkLst>
        </pc:spChg>
        <pc:spChg chg="add del">
          <ac:chgData name="Faruk Abdullah" userId="e52374dd587ef96a" providerId="LiveId" clId="{14C8F48A-4762-4E6F-A7D9-5442E0A71FEF}" dt="2023-02-03T19:40:24.727" v="218" actId="478"/>
          <ac:spMkLst>
            <pc:docMk/>
            <pc:sldMk cId="3230881158" sldId="466"/>
            <ac:spMk id="152" creationId="{6BA7690C-BD24-7EC5-F98F-2146B5D7CCB2}"/>
          </ac:spMkLst>
        </pc:spChg>
        <pc:spChg chg="add del">
          <ac:chgData name="Faruk Abdullah" userId="e52374dd587ef96a" providerId="LiveId" clId="{14C8F48A-4762-4E6F-A7D9-5442E0A71FEF}" dt="2023-02-03T19:40:24.727" v="218" actId="478"/>
          <ac:spMkLst>
            <pc:docMk/>
            <pc:sldMk cId="3230881158" sldId="466"/>
            <ac:spMk id="153" creationId="{6134F841-9ADF-0B61-4E34-3B55B9B19EA2}"/>
          </ac:spMkLst>
        </pc:spChg>
        <pc:spChg chg="add del">
          <ac:chgData name="Faruk Abdullah" userId="e52374dd587ef96a" providerId="LiveId" clId="{14C8F48A-4762-4E6F-A7D9-5442E0A71FEF}" dt="2023-02-03T19:40:24.727" v="218" actId="478"/>
          <ac:spMkLst>
            <pc:docMk/>
            <pc:sldMk cId="3230881158" sldId="466"/>
            <ac:spMk id="154" creationId="{513EE320-B835-94F3-E7A0-9F59C2987736}"/>
          </ac:spMkLst>
        </pc:spChg>
        <pc:spChg chg="add del">
          <ac:chgData name="Faruk Abdullah" userId="e52374dd587ef96a" providerId="LiveId" clId="{14C8F48A-4762-4E6F-A7D9-5442E0A71FEF}" dt="2023-02-03T19:40:24.727" v="218" actId="478"/>
          <ac:spMkLst>
            <pc:docMk/>
            <pc:sldMk cId="3230881158" sldId="466"/>
            <ac:spMk id="155" creationId="{7446F8F5-A1A8-2685-BBA6-7A92A3C9592C}"/>
          </ac:spMkLst>
        </pc:spChg>
        <pc:spChg chg="add del">
          <ac:chgData name="Faruk Abdullah" userId="e52374dd587ef96a" providerId="LiveId" clId="{14C8F48A-4762-4E6F-A7D9-5442E0A71FEF}" dt="2023-02-03T19:40:24.727" v="218" actId="478"/>
          <ac:spMkLst>
            <pc:docMk/>
            <pc:sldMk cId="3230881158" sldId="466"/>
            <ac:spMk id="156" creationId="{21BDD46F-80AF-F874-D372-9D5A22CBB7E7}"/>
          </ac:spMkLst>
        </pc:spChg>
        <pc:spChg chg="add del">
          <ac:chgData name="Faruk Abdullah" userId="e52374dd587ef96a" providerId="LiveId" clId="{14C8F48A-4762-4E6F-A7D9-5442E0A71FEF}" dt="2023-02-03T19:40:24.727" v="218" actId="478"/>
          <ac:spMkLst>
            <pc:docMk/>
            <pc:sldMk cId="3230881158" sldId="466"/>
            <ac:spMk id="157" creationId="{2D37023D-D104-2968-EC89-8E30A213DCA1}"/>
          </ac:spMkLst>
        </pc:spChg>
        <pc:spChg chg="add del">
          <ac:chgData name="Faruk Abdullah" userId="e52374dd587ef96a" providerId="LiveId" clId="{14C8F48A-4762-4E6F-A7D9-5442E0A71FEF}" dt="2023-02-03T19:40:24.727" v="218" actId="478"/>
          <ac:spMkLst>
            <pc:docMk/>
            <pc:sldMk cId="3230881158" sldId="466"/>
            <ac:spMk id="158" creationId="{8B27E944-9FF6-D5A7-A0F5-4D4F627A17FE}"/>
          </ac:spMkLst>
        </pc:spChg>
        <pc:spChg chg="add del">
          <ac:chgData name="Faruk Abdullah" userId="e52374dd587ef96a" providerId="LiveId" clId="{14C8F48A-4762-4E6F-A7D9-5442E0A71FEF}" dt="2023-02-03T19:40:24.727" v="218" actId="478"/>
          <ac:spMkLst>
            <pc:docMk/>
            <pc:sldMk cId="3230881158" sldId="466"/>
            <ac:spMk id="159" creationId="{44266779-8A0D-CFD1-83E3-8FC98394EAD5}"/>
          </ac:spMkLst>
        </pc:spChg>
        <pc:spChg chg="add del">
          <ac:chgData name="Faruk Abdullah" userId="e52374dd587ef96a" providerId="LiveId" clId="{14C8F48A-4762-4E6F-A7D9-5442E0A71FEF}" dt="2023-02-03T19:40:24.727" v="218" actId="478"/>
          <ac:spMkLst>
            <pc:docMk/>
            <pc:sldMk cId="3230881158" sldId="466"/>
            <ac:spMk id="160" creationId="{CE76276A-94B9-F870-491D-91050280A40D}"/>
          </ac:spMkLst>
        </pc:spChg>
        <pc:spChg chg="mod">
          <ac:chgData name="Faruk Abdullah" userId="e52374dd587ef96a" providerId="LiveId" clId="{14C8F48A-4762-4E6F-A7D9-5442E0A71FEF}" dt="2023-02-03T19:40:30.776" v="221"/>
          <ac:spMkLst>
            <pc:docMk/>
            <pc:sldMk cId="3230881158" sldId="466"/>
            <ac:spMk id="164" creationId="{29884833-6F02-1AEF-7BBE-AC84DCAB77B9}"/>
          </ac:spMkLst>
        </pc:spChg>
        <pc:spChg chg="mod">
          <ac:chgData name="Faruk Abdullah" userId="e52374dd587ef96a" providerId="LiveId" clId="{14C8F48A-4762-4E6F-A7D9-5442E0A71FEF}" dt="2023-02-03T19:40:30.776" v="221"/>
          <ac:spMkLst>
            <pc:docMk/>
            <pc:sldMk cId="3230881158" sldId="466"/>
            <ac:spMk id="165" creationId="{31C432DB-0184-B7C4-5D1C-25FBDF552E91}"/>
          </ac:spMkLst>
        </pc:spChg>
        <pc:spChg chg="mod">
          <ac:chgData name="Faruk Abdullah" userId="e52374dd587ef96a" providerId="LiveId" clId="{14C8F48A-4762-4E6F-A7D9-5442E0A71FEF}" dt="2023-02-03T19:40:30.776" v="221"/>
          <ac:spMkLst>
            <pc:docMk/>
            <pc:sldMk cId="3230881158" sldId="466"/>
            <ac:spMk id="167" creationId="{3A3F36AD-DD2F-EE03-5FDF-E5A230EF29A3}"/>
          </ac:spMkLst>
        </pc:spChg>
        <pc:spChg chg="mod">
          <ac:chgData name="Faruk Abdullah" userId="e52374dd587ef96a" providerId="LiveId" clId="{14C8F48A-4762-4E6F-A7D9-5442E0A71FEF}" dt="2023-02-03T19:40:30.776" v="221"/>
          <ac:spMkLst>
            <pc:docMk/>
            <pc:sldMk cId="3230881158" sldId="466"/>
            <ac:spMk id="168" creationId="{3644C2E8-BFE7-7DD3-E4FC-0896854471D5}"/>
          </ac:spMkLst>
        </pc:spChg>
        <pc:spChg chg="mod">
          <ac:chgData name="Faruk Abdullah" userId="e52374dd587ef96a" providerId="LiveId" clId="{14C8F48A-4762-4E6F-A7D9-5442E0A71FEF}" dt="2023-02-03T19:40:30.776" v="221"/>
          <ac:spMkLst>
            <pc:docMk/>
            <pc:sldMk cId="3230881158" sldId="466"/>
            <ac:spMk id="172" creationId="{2D09E818-D947-C44B-E97E-158FCA058548}"/>
          </ac:spMkLst>
        </pc:spChg>
        <pc:spChg chg="mod">
          <ac:chgData name="Faruk Abdullah" userId="e52374dd587ef96a" providerId="LiveId" clId="{14C8F48A-4762-4E6F-A7D9-5442E0A71FEF}" dt="2023-02-03T19:40:30.776" v="221"/>
          <ac:spMkLst>
            <pc:docMk/>
            <pc:sldMk cId="3230881158" sldId="466"/>
            <ac:spMk id="173" creationId="{551B73C8-3845-E1A3-3160-6A4218017102}"/>
          </ac:spMkLst>
        </pc:spChg>
        <pc:spChg chg="mod">
          <ac:chgData name="Faruk Abdullah" userId="e52374dd587ef96a" providerId="LiveId" clId="{14C8F48A-4762-4E6F-A7D9-5442E0A71FEF}" dt="2023-02-03T19:40:30.776" v="221"/>
          <ac:spMkLst>
            <pc:docMk/>
            <pc:sldMk cId="3230881158" sldId="466"/>
            <ac:spMk id="175" creationId="{D1FBE37E-4CA8-F2F4-E20C-8FE3DC613F5C}"/>
          </ac:spMkLst>
        </pc:spChg>
        <pc:spChg chg="mod">
          <ac:chgData name="Faruk Abdullah" userId="e52374dd587ef96a" providerId="LiveId" clId="{14C8F48A-4762-4E6F-A7D9-5442E0A71FEF}" dt="2023-02-03T19:40:30.776" v="221"/>
          <ac:spMkLst>
            <pc:docMk/>
            <pc:sldMk cId="3230881158" sldId="466"/>
            <ac:spMk id="176" creationId="{71C63234-820F-2BC2-BE9A-C4D03EB2E7AC}"/>
          </ac:spMkLst>
        </pc:spChg>
        <pc:spChg chg="mod">
          <ac:chgData name="Faruk Abdullah" userId="e52374dd587ef96a" providerId="LiveId" clId="{14C8F48A-4762-4E6F-A7D9-5442E0A71FEF}" dt="2023-02-03T19:40:30.776" v="221"/>
          <ac:spMkLst>
            <pc:docMk/>
            <pc:sldMk cId="3230881158" sldId="466"/>
            <ac:spMk id="180" creationId="{96B4FB06-13D7-EECB-BDF7-8BB83961F4A8}"/>
          </ac:spMkLst>
        </pc:spChg>
        <pc:spChg chg="mod">
          <ac:chgData name="Faruk Abdullah" userId="e52374dd587ef96a" providerId="LiveId" clId="{14C8F48A-4762-4E6F-A7D9-5442E0A71FEF}" dt="2023-02-03T19:40:30.776" v="221"/>
          <ac:spMkLst>
            <pc:docMk/>
            <pc:sldMk cId="3230881158" sldId="466"/>
            <ac:spMk id="181" creationId="{3D8B61BE-3735-80B0-8F70-E366904FBE3E}"/>
          </ac:spMkLst>
        </pc:spChg>
        <pc:spChg chg="mod">
          <ac:chgData name="Faruk Abdullah" userId="e52374dd587ef96a" providerId="LiveId" clId="{14C8F48A-4762-4E6F-A7D9-5442E0A71FEF}" dt="2023-02-03T19:40:30.776" v="221"/>
          <ac:spMkLst>
            <pc:docMk/>
            <pc:sldMk cId="3230881158" sldId="466"/>
            <ac:spMk id="182" creationId="{4E32E481-F984-07FA-CFD7-F2611F7AD0B6}"/>
          </ac:spMkLst>
        </pc:spChg>
        <pc:spChg chg="mod">
          <ac:chgData name="Faruk Abdullah" userId="e52374dd587ef96a" providerId="LiveId" clId="{14C8F48A-4762-4E6F-A7D9-5442E0A71FEF}" dt="2023-02-03T19:40:30.776" v="221"/>
          <ac:spMkLst>
            <pc:docMk/>
            <pc:sldMk cId="3230881158" sldId="466"/>
            <ac:spMk id="184" creationId="{C13D727B-0158-5578-0B64-262FA331232D}"/>
          </ac:spMkLst>
        </pc:spChg>
        <pc:spChg chg="mod">
          <ac:chgData name="Faruk Abdullah" userId="e52374dd587ef96a" providerId="LiveId" clId="{14C8F48A-4762-4E6F-A7D9-5442E0A71FEF}" dt="2023-02-03T19:40:30.776" v="221"/>
          <ac:spMkLst>
            <pc:docMk/>
            <pc:sldMk cId="3230881158" sldId="466"/>
            <ac:spMk id="185" creationId="{38F5104F-16AE-EBED-722D-CE2BA69B9087}"/>
          </ac:spMkLst>
        </pc:spChg>
        <pc:spChg chg="mod">
          <ac:chgData name="Faruk Abdullah" userId="e52374dd587ef96a" providerId="LiveId" clId="{14C8F48A-4762-4E6F-A7D9-5442E0A71FEF}" dt="2023-02-03T19:40:30.776" v="221"/>
          <ac:spMkLst>
            <pc:docMk/>
            <pc:sldMk cId="3230881158" sldId="466"/>
            <ac:spMk id="186" creationId="{ACEC6B77-10F7-B206-30D3-8F5CBF1C8A41}"/>
          </ac:spMkLst>
        </pc:spChg>
        <pc:spChg chg="mod">
          <ac:chgData name="Faruk Abdullah" userId="e52374dd587ef96a" providerId="LiveId" clId="{14C8F48A-4762-4E6F-A7D9-5442E0A71FEF}" dt="2023-02-03T19:40:30.776" v="221"/>
          <ac:spMkLst>
            <pc:docMk/>
            <pc:sldMk cId="3230881158" sldId="466"/>
            <ac:spMk id="188" creationId="{77218D32-D275-8A1F-CEC4-B41AA3B42FDE}"/>
          </ac:spMkLst>
        </pc:spChg>
        <pc:spChg chg="mod">
          <ac:chgData name="Faruk Abdullah" userId="e52374dd587ef96a" providerId="LiveId" clId="{14C8F48A-4762-4E6F-A7D9-5442E0A71FEF}" dt="2023-02-03T19:40:30.776" v="221"/>
          <ac:spMkLst>
            <pc:docMk/>
            <pc:sldMk cId="3230881158" sldId="466"/>
            <ac:spMk id="189" creationId="{84346158-84FC-9618-576A-811718C172A3}"/>
          </ac:spMkLst>
        </pc:spChg>
        <pc:spChg chg="mod">
          <ac:chgData name="Faruk Abdullah" userId="e52374dd587ef96a" providerId="LiveId" clId="{14C8F48A-4762-4E6F-A7D9-5442E0A71FEF}" dt="2023-02-03T19:40:30.776" v="221"/>
          <ac:spMkLst>
            <pc:docMk/>
            <pc:sldMk cId="3230881158" sldId="466"/>
            <ac:spMk id="190" creationId="{7E75A8E0-CE03-51D5-4EAF-5B518BE0EEE6}"/>
          </ac:spMkLst>
        </pc:spChg>
        <pc:spChg chg="add mod">
          <ac:chgData name="Faruk Abdullah" userId="e52374dd587ef96a" providerId="LiveId" clId="{14C8F48A-4762-4E6F-A7D9-5442E0A71FEF}" dt="2023-02-03T19:41:35.786" v="225" actId="1076"/>
          <ac:spMkLst>
            <pc:docMk/>
            <pc:sldMk cId="3230881158" sldId="466"/>
            <ac:spMk id="191" creationId="{961E8E42-1CFB-C5FD-2F54-2C0BC3D8B108}"/>
          </ac:spMkLst>
        </pc:spChg>
        <pc:spChg chg="add mod">
          <ac:chgData name="Faruk Abdullah" userId="e52374dd587ef96a" providerId="LiveId" clId="{14C8F48A-4762-4E6F-A7D9-5442E0A71FEF}" dt="2023-02-03T19:41:35.786" v="225" actId="1076"/>
          <ac:spMkLst>
            <pc:docMk/>
            <pc:sldMk cId="3230881158" sldId="466"/>
            <ac:spMk id="192" creationId="{F59C9C01-E1E9-3423-7D64-D9F8BD756112}"/>
          </ac:spMkLst>
        </pc:spChg>
        <pc:spChg chg="add mod">
          <ac:chgData name="Faruk Abdullah" userId="e52374dd587ef96a" providerId="LiveId" clId="{14C8F48A-4762-4E6F-A7D9-5442E0A71FEF}" dt="2023-02-03T19:41:35.786" v="225" actId="1076"/>
          <ac:spMkLst>
            <pc:docMk/>
            <pc:sldMk cId="3230881158" sldId="466"/>
            <ac:spMk id="193" creationId="{55D118C8-9B7A-501C-D129-002CF07AE207}"/>
          </ac:spMkLst>
        </pc:spChg>
        <pc:spChg chg="add mod">
          <ac:chgData name="Faruk Abdullah" userId="e52374dd587ef96a" providerId="LiveId" clId="{14C8F48A-4762-4E6F-A7D9-5442E0A71FEF}" dt="2023-02-03T19:41:35.786" v="225" actId="1076"/>
          <ac:spMkLst>
            <pc:docMk/>
            <pc:sldMk cId="3230881158" sldId="466"/>
            <ac:spMk id="194" creationId="{A1EA6CB3-DAAA-FE41-D859-0A66AB3EF427}"/>
          </ac:spMkLst>
        </pc:spChg>
        <pc:spChg chg="add mod">
          <ac:chgData name="Faruk Abdullah" userId="e52374dd587ef96a" providerId="LiveId" clId="{14C8F48A-4762-4E6F-A7D9-5442E0A71FEF}" dt="2023-02-03T19:41:35.786" v="225" actId="1076"/>
          <ac:spMkLst>
            <pc:docMk/>
            <pc:sldMk cId="3230881158" sldId="466"/>
            <ac:spMk id="195" creationId="{1ED028FF-4347-2D5C-147F-814620E22D1E}"/>
          </ac:spMkLst>
        </pc:spChg>
        <pc:spChg chg="mod">
          <ac:chgData name="Faruk Abdullah" userId="e52374dd587ef96a" providerId="LiveId" clId="{14C8F48A-4762-4E6F-A7D9-5442E0A71FEF}" dt="2023-02-03T19:40:30.776" v="221"/>
          <ac:spMkLst>
            <pc:docMk/>
            <pc:sldMk cId="3230881158" sldId="466"/>
            <ac:spMk id="201" creationId="{4F9F3DE3-E089-54DE-5A29-D7A3DBC94245}"/>
          </ac:spMkLst>
        </pc:spChg>
        <pc:spChg chg="mod">
          <ac:chgData name="Faruk Abdullah" userId="e52374dd587ef96a" providerId="LiveId" clId="{14C8F48A-4762-4E6F-A7D9-5442E0A71FEF}" dt="2023-02-03T19:40:30.776" v="221"/>
          <ac:spMkLst>
            <pc:docMk/>
            <pc:sldMk cId="3230881158" sldId="466"/>
            <ac:spMk id="202" creationId="{B2DFD640-453B-9069-0CBD-B5A25ABBD80E}"/>
          </ac:spMkLst>
        </pc:spChg>
        <pc:spChg chg="mod">
          <ac:chgData name="Faruk Abdullah" userId="e52374dd587ef96a" providerId="LiveId" clId="{14C8F48A-4762-4E6F-A7D9-5442E0A71FEF}" dt="2023-02-03T19:40:30.776" v="221"/>
          <ac:spMkLst>
            <pc:docMk/>
            <pc:sldMk cId="3230881158" sldId="466"/>
            <ac:spMk id="204" creationId="{7A052C5A-CE9A-5C53-22BB-393BCDC77A87}"/>
          </ac:spMkLst>
        </pc:spChg>
        <pc:spChg chg="mod">
          <ac:chgData name="Faruk Abdullah" userId="e52374dd587ef96a" providerId="LiveId" clId="{14C8F48A-4762-4E6F-A7D9-5442E0A71FEF}" dt="2023-02-03T19:40:30.776" v="221"/>
          <ac:spMkLst>
            <pc:docMk/>
            <pc:sldMk cId="3230881158" sldId="466"/>
            <ac:spMk id="205" creationId="{7B5A04AF-906D-8EFB-C968-547BD6E67387}"/>
          </ac:spMkLst>
        </pc:spChg>
        <pc:spChg chg="mod">
          <ac:chgData name="Faruk Abdullah" userId="e52374dd587ef96a" providerId="LiveId" clId="{14C8F48A-4762-4E6F-A7D9-5442E0A71FEF}" dt="2023-02-03T19:40:30.776" v="221"/>
          <ac:spMkLst>
            <pc:docMk/>
            <pc:sldMk cId="3230881158" sldId="466"/>
            <ac:spMk id="207" creationId="{22E2467A-BCBC-8FE1-CEE2-5EDAC0F4ABB7}"/>
          </ac:spMkLst>
        </pc:spChg>
        <pc:spChg chg="mod">
          <ac:chgData name="Faruk Abdullah" userId="e52374dd587ef96a" providerId="LiveId" clId="{14C8F48A-4762-4E6F-A7D9-5442E0A71FEF}" dt="2023-02-03T19:40:30.776" v="221"/>
          <ac:spMkLst>
            <pc:docMk/>
            <pc:sldMk cId="3230881158" sldId="466"/>
            <ac:spMk id="208" creationId="{4F251356-3C77-177C-0CAC-F3AA9B608B95}"/>
          </ac:spMkLst>
        </pc:spChg>
        <pc:spChg chg="mod">
          <ac:chgData name="Faruk Abdullah" userId="e52374dd587ef96a" providerId="LiveId" clId="{14C8F48A-4762-4E6F-A7D9-5442E0A71FEF}" dt="2023-02-03T19:40:30.776" v="221"/>
          <ac:spMkLst>
            <pc:docMk/>
            <pc:sldMk cId="3230881158" sldId="466"/>
            <ac:spMk id="210" creationId="{D38E9BAD-9342-F404-D026-3FC7C35CA16D}"/>
          </ac:spMkLst>
        </pc:spChg>
        <pc:spChg chg="mod">
          <ac:chgData name="Faruk Abdullah" userId="e52374dd587ef96a" providerId="LiveId" clId="{14C8F48A-4762-4E6F-A7D9-5442E0A71FEF}" dt="2023-02-03T19:40:30.776" v="221"/>
          <ac:spMkLst>
            <pc:docMk/>
            <pc:sldMk cId="3230881158" sldId="466"/>
            <ac:spMk id="211" creationId="{404B48EC-6F43-E989-199A-957585AC43BC}"/>
          </ac:spMkLst>
        </pc:spChg>
        <pc:spChg chg="mod">
          <ac:chgData name="Faruk Abdullah" userId="e52374dd587ef96a" providerId="LiveId" clId="{14C8F48A-4762-4E6F-A7D9-5442E0A71FEF}" dt="2023-02-03T19:40:30.776" v="221"/>
          <ac:spMkLst>
            <pc:docMk/>
            <pc:sldMk cId="3230881158" sldId="466"/>
            <ac:spMk id="217" creationId="{D3190D23-2BD1-D78A-4966-33362DB47601}"/>
          </ac:spMkLst>
        </pc:spChg>
        <pc:spChg chg="mod">
          <ac:chgData name="Faruk Abdullah" userId="e52374dd587ef96a" providerId="LiveId" clId="{14C8F48A-4762-4E6F-A7D9-5442E0A71FEF}" dt="2023-02-03T19:40:30.776" v="221"/>
          <ac:spMkLst>
            <pc:docMk/>
            <pc:sldMk cId="3230881158" sldId="466"/>
            <ac:spMk id="218" creationId="{0FE3ADB2-82A2-0F5B-6A68-514B6EF1BD04}"/>
          </ac:spMkLst>
        </pc:spChg>
        <pc:spChg chg="mod">
          <ac:chgData name="Faruk Abdullah" userId="e52374dd587ef96a" providerId="LiveId" clId="{14C8F48A-4762-4E6F-A7D9-5442E0A71FEF}" dt="2023-02-03T19:40:30.776" v="221"/>
          <ac:spMkLst>
            <pc:docMk/>
            <pc:sldMk cId="3230881158" sldId="466"/>
            <ac:spMk id="220" creationId="{59E1959F-1E06-FB50-8D6D-8D90AAE242B9}"/>
          </ac:spMkLst>
        </pc:spChg>
        <pc:spChg chg="mod">
          <ac:chgData name="Faruk Abdullah" userId="e52374dd587ef96a" providerId="LiveId" clId="{14C8F48A-4762-4E6F-A7D9-5442E0A71FEF}" dt="2023-02-03T19:40:30.776" v="221"/>
          <ac:spMkLst>
            <pc:docMk/>
            <pc:sldMk cId="3230881158" sldId="466"/>
            <ac:spMk id="221" creationId="{A054BFC4-1F2B-93F7-4258-62624362D451}"/>
          </ac:spMkLst>
        </pc:spChg>
        <pc:spChg chg="mod">
          <ac:chgData name="Faruk Abdullah" userId="e52374dd587ef96a" providerId="LiveId" clId="{14C8F48A-4762-4E6F-A7D9-5442E0A71FEF}" dt="2023-02-03T19:40:30.776" v="221"/>
          <ac:spMkLst>
            <pc:docMk/>
            <pc:sldMk cId="3230881158" sldId="466"/>
            <ac:spMk id="223" creationId="{49A76101-46D0-04D7-7061-B2C9DFA829DE}"/>
          </ac:spMkLst>
        </pc:spChg>
        <pc:spChg chg="mod">
          <ac:chgData name="Faruk Abdullah" userId="e52374dd587ef96a" providerId="LiveId" clId="{14C8F48A-4762-4E6F-A7D9-5442E0A71FEF}" dt="2023-02-03T19:40:30.776" v="221"/>
          <ac:spMkLst>
            <pc:docMk/>
            <pc:sldMk cId="3230881158" sldId="466"/>
            <ac:spMk id="224" creationId="{2C21ECC2-026C-2E97-C2E5-44B33CFDF408}"/>
          </ac:spMkLst>
        </pc:spChg>
        <pc:spChg chg="mod">
          <ac:chgData name="Faruk Abdullah" userId="e52374dd587ef96a" providerId="LiveId" clId="{14C8F48A-4762-4E6F-A7D9-5442E0A71FEF}" dt="2023-02-03T19:40:30.776" v="221"/>
          <ac:spMkLst>
            <pc:docMk/>
            <pc:sldMk cId="3230881158" sldId="466"/>
            <ac:spMk id="226" creationId="{35371F36-A29D-7418-E155-D53FCC23AFB4}"/>
          </ac:spMkLst>
        </pc:spChg>
        <pc:spChg chg="mod">
          <ac:chgData name="Faruk Abdullah" userId="e52374dd587ef96a" providerId="LiveId" clId="{14C8F48A-4762-4E6F-A7D9-5442E0A71FEF}" dt="2023-02-03T19:40:30.776" v="221"/>
          <ac:spMkLst>
            <pc:docMk/>
            <pc:sldMk cId="3230881158" sldId="466"/>
            <ac:spMk id="227" creationId="{63EE0222-22BC-AC07-BD4A-6220780CA38E}"/>
          </ac:spMkLst>
        </pc:spChg>
        <pc:spChg chg="add mod">
          <ac:chgData name="Faruk Abdullah" userId="e52374dd587ef96a" providerId="LiveId" clId="{14C8F48A-4762-4E6F-A7D9-5442E0A71FEF}" dt="2023-02-03T19:41:35.786" v="225" actId="1076"/>
          <ac:spMkLst>
            <pc:docMk/>
            <pc:sldMk cId="3230881158" sldId="466"/>
            <ac:spMk id="228" creationId="{E09CDA6C-64EB-A9A0-1887-C0D697043D5B}"/>
          </ac:spMkLst>
        </pc:spChg>
        <pc:spChg chg="add mod">
          <ac:chgData name="Faruk Abdullah" userId="e52374dd587ef96a" providerId="LiveId" clId="{14C8F48A-4762-4E6F-A7D9-5442E0A71FEF}" dt="2023-02-03T19:41:35.786" v="225" actId="1076"/>
          <ac:spMkLst>
            <pc:docMk/>
            <pc:sldMk cId="3230881158" sldId="466"/>
            <ac:spMk id="229" creationId="{0C9D4015-1BE4-2A78-A4F1-2AF43A706D1A}"/>
          </ac:spMkLst>
        </pc:spChg>
        <pc:spChg chg="add mod">
          <ac:chgData name="Faruk Abdullah" userId="e52374dd587ef96a" providerId="LiveId" clId="{14C8F48A-4762-4E6F-A7D9-5442E0A71FEF}" dt="2023-02-03T19:41:35.786" v="225" actId="1076"/>
          <ac:spMkLst>
            <pc:docMk/>
            <pc:sldMk cId="3230881158" sldId="466"/>
            <ac:spMk id="230" creationId="{04282243-11EB-1B1C-D203-1F81E8C27E19}"/>
          </ac:spMkLst>
        </pc:spChg>
        <pc:spChg chg="add mod">
          <ac:chgData name="Faruk Abdullah" userId="e52374dd587ef96a" providerId="LiveId" clId="{14C8F48A-4762-4E6F-A7D9-5442E0A71FEF}" dt="2023-02-03T19:41:35.786" v="225" actId="1076"/>
          <ac:spMkLst>
            <pc:docMk/>
            <pc:sldMk cId="3230881158" sldId="466"/>
            <ac:spMk id="231" creationId="{F16D8CC3-7DDD-29EE-4549-5A894B3BD0A9}"/>
          </ac:spMkLst>
        </pc:spChg>
        <pc:spChg chg="add mod">
          <ac:chgData name="Faruk Abdullah" userId="e52374dd587ef96a" providerId="LiveId" clId="{14C8F48A-4762-4E6F-A7D9-5442E0A71FEF}" dt="2023-02-03T19:41:35.786" v="225" actId="1076"/>
          <ac:spMkLst>
            <pc:docMk/>
            <pc:sldMk cId="3230881158" sldId="466"/>
            <ac:spMk id="232" creationId="{5A0B1B75-79A2-CF74-C8BB-2D976B2F822B}"/>
          </ac:spMkLst>
        </pc:spChg>
        <pc:spChg chg="add mod">
          <ac:chgData name="Faruk Abdullah" userId="e52374dd587ef96a" providerId="LiveId" clId="{14C8F48A-4762-4E6F-A7D9-5442E0A71FEF}" dt="2023-02-03T19:41:35.786" v="225" actId="1076"/>
          <ac:spMkLst>
            <pc:docMk/>
            <pc:sldMk cId="3230881158" sldId="466"/>
            <ac:spMk id="233" creationId="{3755ABB0-DA4C-A04E-1C0D-BF91B11F7346}"/>
          </ac:spMkLst>
        </pc:spChg>
        <pc:spChg chg="add mod">
          <ac:chgData name="Faruk Abdullah" userId="e52374dd587ef96a" providerId="LiveId" clId="{14C8F48A-4762-4E6F-A7D9-5442E0A71FEF}" dt="2023-02-03T19:41:35.786" v="225" actId="1076"/>
          <ac:spMkLst>
            <pc:docMk/>
            <pc:sldMk cId="3230881158" sldId="466"/>
            <ac:spMk id="234" creationId="{59ECA15F-3A3C-5F68-79C9-2A08E88B3C1D}"/>
          </ac:spMkLst>
        </pc:spChg>
        <pc:spChg chg="add mod">
          <ac:chgData name="Faruk Abdullah" userId="e52374dd587ef96a" providerId="LiveId" clId="{14C8F48A-4762-4E6F-A7D9-5442E0A71FEF}" dt="2023-02-03T19:41:35.786" v="225" actId="1076"/>
          <ac:spMkLst>
            <pc:docMk/>
            <pc:sldMk cId="3230881158" sldId="466"/>
            <ac:spMk id="235" creationId="{E5EBE2DD-ACFE-EE64-AD5D-E892F8FF249F}"/>
          </ac:spMkLst>
        </pc:spChg>
        <pc:spChg chg="add mod">
          <ac:chgData name="Faruk Abdullah" userId="e52374dd587ef96a" providerId="LiveId" clId="{14C8F48A-4762-4E6F-A7D9-5442E0A71FEF}" dt="2023-02-03T19:41:35.786" v="225" actId="1076"/>
          <ac:spMkLst>
            <pc:docMk/>
            <pc:sldMk cId="3230881158" sldId="466"/>
            <ac:spMk id="236" creationId="{7F75CBB1-DA5B-5843-A509-C589214758BF}"/>
          </ac:spMkLst>
        </pc:spChg>
        <pc:spChg chg="add mod">
          <ac:chgData name="Faruk Abdullah" userId="e52374dd587ef96a" providerId="LiveId" clId="{14C8F48A-4762-4E6F-A7D9-5442E0A71FEF}" dt="2023-02-03T19:41:35.786" v="225" actId="1076"/>
          <ac:spMkLst>
            <pc:docMk/>
            <pc:sldMk cId="3230881158" sldId="466"/>
            <ac:spMk id="237" creationId="{2204B705-81A9-E3F3-BADE-35571EF3E035}"/>
          </ac:spMkLst>
        </pc:spChg>
        <pc:spChg chg="add mod">
          <ac:chgData name="Faruk Abdullah" userId="e52374dd587ef96a" providerId="LiveId" clId="{14C8F48A-4762-4E6F-A7D9-5442E0A71FEF}" dt="2023-02-03T19:41:35.786" v="225" actId="1076"/>
          <ac:spMkLst>
            <pc:docMk/>
            <pc:sldMk cId="3230881158" sldId="466"/>
            <ac:spMk id="238" creationId="{85830F29-BB75-5267-DC43-7B78BB6D1523}"/>
          </ac:spMkLst>
        </pc:spChg>
        <pc:spChg chg="mod">
          <ac:chgData name="Faruk Abdullah" userId="e52374dd587ef96a" providerId="LiveId" clId="{14C8F48A-4762-4E6F-A7D9-5442E0A71FEF}" dt="2023-02-03T19:40:30.776" v="221"/>
          <ac:spMkLst>
            <pc:docMk/>
            <pc:sldMk cId="3230881158" sldId="466"/>
            <ac:spMk id="242" creationId="{A6E9FA2D-1CE8-5E1E-2E40-49DEF1B464A4}"/>
          </ac:spMkLst>
        </pc:spChg>
        <pc:spChg chg="mod">
          <ac:chgData name="Faruk Abdullah" userId="e52374dd587ef96a" providerId="LiveId" clId="{14C8F48A-4762-4E6F-A7D9-5442E0A71FEF}" dt="2023-02-03T19:40:30.776" v="221"/>
          <ac:spMkLst>
            <pc:docMk/>
            <pc:sldMk cId="3230881158" sldId="466"/>
            <ac:spMk id="243" creationId="{82CD7459-F9DE-561A-7DCE-48612434AC45}"/>
          </ac:spMkLst>
        </pc:spChg>
        <pc:spChg chg="mod">
          <ac:chgData name="Faruk Abdullah" userId="e52374dd587ef96a" providerId="LiveId" clId="{14C8F48A-4762-4E6F-A7D9-5442E0A71FEF}" dt="2023-02-03T19:40:30.776" v="221"/>
          <ac:spMkLst>
            <pc:docMk/>
            <pc:sldMk cId="3230881158" sldId="466"/>
            <ac:spMk id="245" creationId="{177769F6-AB5B-C578-475F-009D09EEDCEE}"/>
          </ac:spMkLst>
        </pc:spChg>
        <pc:spChg chg="mod">
          <ac:chgData name="Faruk Abdullah" userId="e52374dd587ef96a" providerId="LiveId" clId="{14C8F48A-4762-4E6F-A7D9-5442E0A71FEF}" dt="2023-02-03T19:40:30.776" v="221"/>
          <ac:spMkLst>
            <pc:docMk/>
            <pc:sldMk cId="3230881158" sldId="466"/>
            <ac:spMk id="246" creationId="{FC484A14-6B87-1680-0985-AD78D746B5E6}"/>
          </ac:spMkLst>
        </pc:spChg>
        <pc:spChg chg="mod">
          <ac:chgData name="Faruk Abdullah" userId="e52374dd587ef96a" providerId="LiveId" clId="{14C8F48A-4762-4E6F-A7D9-5442E0A71FEF}" dt="2023-02-03T19:40:30.776" v="221"/>
          <ac:spMkLst>
            <pc:docMk/>
            <pc:sldMk cId="3230881158" sldId="466"/>
            <ac:spMk id="250" creationId="{8ABBCD3A-86F7-AC00-647D-5FB0A21A77AC}"/>
          </ac:spMkLst>
        </pc:spChg>
        <pc:spChg chg="mod">
          <ac:chgData name="Faruk Abdullah" userId="e52374dd587ef96a" providerId="LiveId" clId="{14C8F48A-4762-4E6F-A7D9-5442E0A71FEF}" dt="2023-02-03T19:40:30.776" v="221"/>
          <ac:spMkLst>
            <pc:docMk/>
            <pc:sldMk cId="3230881158" sldId="466"/>
            <ac:spMk id="251" creationId="{F136E6C4-AB63-599F-F45A-FE29E0554C20}"/>
          </ac:spMkLst>
        </pc:spChg>
        <pc:spChg chg="mod">
          <ac:chgData name="Faruk Abdullah" userId="e52374dd587ef96a" providerId="LiveId" clId="{14C8F48A-4762-4E6F-A7D9-5442E0A71FEF}" dt="2023-02-03T19:40:30.776" v="221"/>
          <ac:spMkLst>
            <pc:docMk/>
            <pc:sldMk cId="3230881158" sldId="466"/>
            <ac:spMk id="253" creationId="{F4821ADC-8E8F-1924-ACDC-503A5AD55D41}"/>
          </ac:spMkLst>
        </pc:spChg>
        <pc:spChg chg="mod">
          <ac:chgData name="Faruk Abdullah" userId="e52374dd587ef96a" providerId="LiveId" clId="{14C8F48A-4762-4E6F-A7D9-5442E0A71FEF}" dt="2023-02-03T19:40:30.776" v="221"/>
          <ac:spMkLst>
            <pc:docMk/>
            <pc:sldMk cId="3230881158" sldId="466"/>
            <ac:spMk id="254" creationId="{8F272B51-5C42-61A4-DCDB-FFD40C41D3C7}"/>
          </ac:spMkLst>
        </pc:spChg>
        <pc:spChg chg="mod">
          <ac:chgData name="Faruk Abdullah" userId="e52374dd587ef96a" providerId="LiveId" clId="{14C8F48A-4762-4E6F-A7D9-5442E0A71FEF}" dt="2023-02-03T19:40:30.776" v="221"/>
          <ac:spMkLst>
            <pc:docMk/>
            <pc:sldMk cId="3230881158" sldId="466"/>
            <ac:spMk id="258" creationId="{2DAA371B-7B99-330F-1C90-4BF692B118B6}"/>
          </ac:spMkLst>
        </pc:spChg>
        <pc:spChg chg="mod">
          <ac:chgData name="Faruk Abdullah" userId="e52374dd587ef96a" providerId="LiveId" clId="{14C8F48A-4762-4E6F-A7D9-5442E0A71FEF}" dt="2023-02-03T19:40:30.776" v="221"/>
          <ac:spMkLst>
            <pc:docMk/>
            <pc:sldMk cId="3230881158" sldId="466"/>
            <ac:spMk id="259" creationId="{D8AA7BB5-B89F-D59D-98EA-8987A15C29B9}"/>
          </ac:spMkLst>
        </pc:spChg>
        <pc:spChg chg="mod">
          <ac:chgData name="Faruk Abdullah" userId="e52374dd587ef96a" providerId="LiveId" clId="{14C8F48A-4762-4E6F-A7D9-5442E0A71FEF}" dt="2023-02-03T19:40:30.776" v="221"/>
          <ac:spMkLst>
            <pc:docMk/>
            <pc:sldMk cId="3230881158" sldId="466"/>
            <ac:spMk id="260" creationId="{FA13EB87-241B-0D31-E7AF-228CF044CD2C}"/>
          </ac:spMkLst>
        </pc:spChg>
        <pc:spChg chg="mod">
          <ac:chgData name="Faruk Abdullah" userId="e52374dd587ef96a" providerId="LiveId" clId="{14C8F48A-4762-4E6F-A7D9-5442E0A71FEF}" dt="2023-02-03T19:40:30.776" v="221"/>
          <ac:spMkLst>
            <pc:docMk/>
            <pc:sldMk cId="3230881158" sldId="466"/>
            <ac:spMk id="262" creationId="{5A63DF1B-2685-5728-18ED-F90C42DC3623}"/>
          </ac:spMkLst>
        </pc:spChg>
        <pc:spChg chg="mod">
          <ac:chgData name="Faruk Abdullah" userId="e52374dd587ef96a" providerId="LiveId" clId="{14C8F48A-4762-4E6F-A7D9-5442E0A71FEF}" dt="2023-02-03T19:40:30.776" v="221"/>
          <ac:spMkLst>
            <pc:docMk/>
            <pc:sldMk cId="3230881158" sldId="466"/>
            <ac:spMk id="263" creationId="{4A9CEF7E-F738-172C-63EB-0E84584C2429}"/>
          </ac:spMkLst>
        </pc:spChg>
        <pc:spChg chg="mod">
          <ac:chgData name="Faruk Abdullah" userId="e52374dd587ef96a" providerId="LiveId" clId="{14C8F48A-4762-4E6F-A7D9-5442E0A71FEF}" dt="2023-02-03T19:40:30.776" v="221"/>
          <ac:spMkLst>
            <pc:docMk/>
            <pc:sldMk cId="3230881158" sldId="466"/>
            <ac:spMk id="264" creationId="{2DC77208-0499-24E3-73EB-85EFA3528283}"/>
          </ac:spMkLst>
        </pc:spChg>
        <pc:spChg chg="mod">
          <ac:chgData name="Faruk Abdullah" userId="e52374dd587ef96a" providerId="LiveId" clId="{14C8F48A-4762-4E6F-A7D9-5442E0A71FEF}" dt="2023-02-03T19:40:30.776" v="221"/>
          <ac:spMkLst>
            <pc:docMk/>
            <pc:sldMk cId="3230881158" sldId="466"/>
            <ac:spMk id="266" creationId="{02B1D38D-A11B-94BD-6AA2-12172BE4EE2A}"/>
          </ac:spMkLst>
        </pc:spChg>
        <pc:spChg chg="mod">
          <ac:chgData name="Faruk Abdullah" userId="e52374dd587ef96a" providerId="LiveId" clId="{14C8F48A-4762-4E6F-A7D9-5442E0A71FEF}" dt="2023-02-03T19:40:30.776" v="221"/>
          <ac:spMkLst>
            <pc:docMk/>
            <pc:sldMk cId="3230881158" sldId="466"/>
            <ac:spMk id="267" creationId="{0954A03A-7E66-9D10-B08E-C1E52FE26840}"/>
          </ac:spMkLst>
        </pc:spChg>
        <pc:spChg chg="mod">
          <ac:chgData name="Faruk Abdullah" userId="e52374dd587ef96a" providerId="LiveId" clId="{14C8F48A-4762-4E6F-A7D9-5442E0A71FEF}" dt="2023-02-03T19:40:30.776" v="221"/>
          <ac:spMkLst>
            <pc:docMk/>
            <pc:sldMk cId="3230881158" sldId="466"/>
            <ac:spMk id="268" creationId="{E3C7DB0B-7740-F99C-E1F6-4DE0649E1AB2}"/>
          </ac:spMkLst>
        </pc:spChg>
        <pc:spChg chg="add mod">
          <ac:chgData name="Faruk Abdullah" userId="e52374dd587ef96a" providerId="LiveId" clId="{14C8F48A-4762-4E6F-A7D9-5442E0A71FEF}" dt="2023-02-03T19:41:35.786" v="225" actId="1076"/>
          <ac:spMkLst>
            <pc:docMk/>
            <pc:sldMk cId="3230881158" sldId="466"/>
            <ac:spMk id="269" creationId="{7AD9C2ED-B509-1AFE-73B6-C2631E025168}"/>
          </ac:spMkLst>
        </pc:spChg>
        <pc:spChg chg="add mod">
          <ac:chgData name="Faruk Abdullah" userId="e52374dd587ef96a" providerId="LiveId" clId="{14C8F48A-4762-4E6F-A7D9-5442E0A71FEF}" dt="2023-02-03T19:41:35.786" v="225" actId="1076"/>
          <ac:spMkLst>
            <pc:docMk/>
            <pc:sldMk cId="3230881158" sldId="466"/>
            <ac:spMk id="270" creationId="{D6CD477E-9F42-4884-F428-C3772F550B2F}"/>
          </ac:spMkLst>
        </pc:spChg>
        <pc:spChg chg="add mod">
          <ac:chgData name="Faruk Abdullah" userId="e52374dd587ef96a" providerId="LiveId" clId="{14C8F48A-4762-4E6F-A7D9-5442E0A71FEF}" dt="2023-02-03T19:41:35.786" v="225" actId="1076"/>
          <ac:spMkLst>
            <pc:docMk/>
            <pc:sldMk cId="3230881158" sldId="466"/>
            <ac:spMk id="271" creationId="{9528355E-8C6C-98D9-A993-EE784C2A2B9D}"/>
          </ac:spMkLst>
        </pc:spChg>
        <pc:spChg chg="add mod">
          <ac:chgData name="Faruk Abdullah" userId="e52374dd587ef96a" providerId="LiveId" clId="{14C8F48A-4762-4E6F-A7D9-5442E0A71FEF}" dt="2023-02-03T19:41:35.786" v="225" actId="1076"/>
          <ac:spMkLst>
            <pc:docMk/>
            <pc:sldMk cId="3230881158" sldId="466"/>
            <ac:spMk id="272" creationId="{F4E26791-06F8-99B4-18B1-2B72DFF946BF}"/>
          </ac:spMkLst>
        </pc:spChg>
        <pc:spChg chg="add mod">
          <ac:chgData name="Faruk Abdullah" userId="e52374dd587ef96a" providerId="LiveId" clId="{14C8F48A-4762-4E6F-A7D9-5442E0A71FEF}" dt="2023-02-03T19:41:35.786" v="225" actId="1076"/>
          <ac:spMkLst>
            <pc:docMk/>
            <pc:sldMk cId="3230881158" sldId="466"/>
            <ac:spMk id="273" creationId="{25D792B3-1D27-9533-E1FE-A2E90C3EE886}"/>
          </ac:spMkLst>
        </pc:spChg>
        <pc:spChg chg="mod">
          <ac:chgData name="Faruk Abdullah" userId="e52374dd587ef96a" providerId="LiveId" clId="{14C8F48A-4762-4E6F-A7D9-5442E0A71FEF}" dt="2023-02-03T19:40:30.776" v="221"/>
          <ac:spMkLst>
            <pc:docMk/>
            <pc:sldMk cId="3230881158" sldId="466"/>
            <ac:spMk id="279" creationId="{198D4200-82DE-8FA5-6D2D-56B75774F50B}"/>
          </ac:spMkLst>
        </pc:spChg>
        <pc:spChg chg="mod">
          <ac:chgData name="Faruk Abdullah" userId="e52374dd587ef96a" providerId="LiveId" clId="{14C8F48A-4762-4E6F-A7D9-5442E0A71FEF}" dt="2023-02-03T19:40:30.776" v="221"/>
          <ac:spMkLst>
            <pc:docMk/>
            <pc:sldMk cId="3230881158" sldId="466"/>
            <ac:spMk id="280" creationId="{ECE087F7-5395-7EDA-B8FE-B3D2D8206AF2}"/>
          </ac:spMkLst>
        </pc:spChg>
        <pc:spChg chg="mod">
          <ac:chgData name="Faruk Abdullah" userId="e52374dd587ef96a" providerId="LiveId" clId="{14C8F48A-4762-4E6F-A7D9-5442E0A71FEF}" dt="2023-02-03T19:40:30.776" v="221"/>
          <ac:spMkLst>
            <pc:docMk/>
            <pc:sldMk cId="3230881158" sldId="466"/>
            <ac:spMk id="282" creationId="{E348FDDC-185F-550A-400B-F80168F44D78}"/>
          </ac:spMkLst>
        </pc:spChg>
        <pc:spChg chg="mod">
          <ac:chgData name="Faruk Abdullah" userId="e52374dd587ef96a" providerId="LiveId" clId="{14C8F48A-4762-4E6F-A7D9-5442E0A71FEF}" dt="2023-02-03T19:40:30.776" v="221"/>
          <ac:spMkLst>
            <pc:docMk/>
            <pc:sldMk cId="3230881158" sldId="466"/>
            <ac:spMk id="283" creationId="{E746A98F-EDB5-71A2-F47E-9791AEAA7EBA}"/>
          </ac:spMkLst>
        </pc:spChg>
        <pc:spChg chg="mod">
          <ac:chgData name="Faruk Abdullah" userId="e52374dd587ef96a" providerId="LiveId" clId="{14C8F48A-4762-4E6F-A7D9-5442E0A71FEF}" dt="2023-02-03T19:40:30.776" v="221"/>
          <ac:spMkLst>
            <pc:docMk/>
            <pc:sldMk cId="3230881158" sldId="466"/>
            <ac:spMk id="285" creationId="{6B6F93B8-4244-F006-18B7-0957E273C156}"/>
          </ac:spMkLst>
        </pc:spChg>
        <pc:spChg chg="mod">
          <ac:chgData name="Faruk Abdullah" userId="e52374dd587ef96a" providerId="LiveId" clId="{14C8F48A-4762-4E6F-A7D9-5442E0A71FEF}" dt="2023-02-03T19:40:30.776" v="221"/>
          <ac:spMkLst>
            <pc:docMk/>
            <pc:sldMk cId="3230881158" sldId="466"/>
            <ac:spMk id="286" creationId="{1DA15D87-738F-5EE2-65ED-3F0656948ABA}"/>
          </ac:spMkLst>
        </pc:spChg>
        <pc:spChg chg="mod">
          <ac:chgData name="Faruk Abdullah" userId="e52374dd587ef96a" providerId="LiveId" clId="{14C8F48A-4762-4E6F-A7D9-5442E0A71FEF}" dt="2023-02-03T19:40:30.776" v="221"/>
          <ac:spMkLst>
            <pc:docMk/>
            <pc:sldMk cId="3230881158" sldId="466"/>
            <ac:spMk id="288" creationId="{BD28B1CB-D560-AE12-A23E-C68F112EE7D1}"/>
          </ac:spMkLst>
        </pc:spChg>
        <pc:spChg chg="mod">
          <ac:chgData name="Faruk Abdullah" userId="e52374dd587ef96a" providerId="LiveId" clId="{14C8F48A-4762-4E6F-A7D9-5442E0A71FEF}" dt="2023-02-03T19:40:30.776" v="221"/>
          <ac:spMkLst>
            <pc:docMk/>
            <pc:sldMk cId="3230881158" sldId="466"/>
            <ac:spMk id="289" creationId="{04E50C3C-D137-B899-490C-3FD696E388AA}"/>
          </ac:spMkLst>
        </pc:spChg>
        <pc:spChg chg="mod">
          <ac:chgData name="Faruk Abdullah" userId="e52374dd587ef96a" providerId="LiveId" clId="{14C8F48A-4762-4E6F-A7D9-5442E0A71FEF}" dt="2023-02-03T19:40:30.776" v="221"/>
          <ac:spMkLst>
            <pc:docMk/>
            <pc:sldMk cId="3230881158" sldId="466"/>
            <ac:spMk id="295" creationId="{74211E43-8FCD-10F9-21BF-8A0AE09AA566}"/>
          </ac:spMkLst>
        </pc:spChg>
        <pc:spChg chg="mod">
          <ac:chgData name="Faruk Abdullah" userId="e52374dd587ef96a" providerId="LiveId" clId="{14C8F48A-4762-4E6F-A7D9-5442E0A71FEF}" dt="2023-02-03T19:40:30.776" v="221"/>
          <ac:spMkLst>
            <pc:docMk/>
            <pc:sldMk cId="3230881158" sldId="466"/>
            <ac:spMk id="296" creationId="{F5C4683D-6C1A-5C93-AC3C-DA9E45EFDD04}"/>
          </ac:spMkLst>
        </pc:spChg>
        <pc:spChg chg="mod">
          <ac:chgData name="Faruk Abdullah" userId="e52374dd587ef96a" providerId="LiveId" clId="{14C8F48A-4762-4E6F-A7D9-5442E0A71FEF}" dt="2023-02-03T19:40:30.776" v="221"/>
          <ac:spMkLst>
            <pc:docMk/>
            <pc:sldMk cId="3230881158" sldId="466"/>
            <ac:spMk id="298" creationId="{FEA6CB1E-68B1-7A27-DEB8-AB753FB4FFAD}"/>
          </ac:spMkLst>
        </pc:spChg>
        <pc:spChg chg="mod">
          <ac:chgData name="Faruk Abdullah" userId="e52374dd587ef96a" providerId="LiveId" clId="{14C8F48A-4762-4E6F-A7D9-5442E0A71FEF}" dt="2023-02-03T19:40:30.776" v="221"/>
          <ac:spMkLst>
            <pc:docMk/>
            <pc:sldMk cId="3230881158" sldId="466"/>
            <ac:spMk id="299" creationId="{9E103E52-A9BB-5381-00A3-099DBB3219A6}"/>
          </ac:spMkLst>
        </pc:spChg>
        <pc:spChg chg="mod">
          <ac:chgData name="Faruk Abdullah" userId="e52374dd587ef96a" providerId="LiveId" clId="{14C8F48A-4762-4E6F-A7D9-5442E0A71FEF}" dt="2023-02-03T19:40:30.776" v="221"/>
          <ac:spMkLst>
            <pc:docMk/>
            <pc:sldMk cId="3230881158" sldId="466"/>
            <ac:spMk id="301" creationId="{92930F68-E677-DEB5-F8E6-752A34198D96}"/>
          </ac:spMkLst>
        </pc:spChg>
        <pc:spChg chg="mod">
          <ac:chgData name="Faruk Abdullah" userId="e52374dd587ef96a" providerId="LiveId" clId="{14C8F48A-4762-4E6F-A7D9-5442E0A71FEF}" dt="2023-02-03T19:40:30.776" v="221"/>
          <ac:spMkLst>
            <pc:docMk/>
            <pc:sldMk cId="3230881158" sldId="466"/>
            <ac:spMk id="302" creationId="{D830B61D-A3ED-ED25-DB22-6AEFE759D424}"/>
          </ac:spMkLst>
        </pc:spChg>
        <pc:spChg chg="mod">
          <ac:chgData name="Faruk Abdullah" userId="e52374dd587ef96a" providerId="LiveId" clId="{14C8F48A-4762-4E6F-A7D9-5442E0A71FEF}" dt="2023-02-03T19:40:30.776" v="221"/>
          <ac:spMkLst>
            <pc:docMk/>
            <pc:sldMk cId="3230881158" sldId="466"/>
            <ac:spMk id="304" creationId="{1C19EA63-770C-E5F0-3D23-EB20C20B6401}"/>
          </ac:spMkLst>
        </pc:spChg>
        <pc:spChg chg="mod">
          <ac:chgData name="Faruk Abdullah" userId="e52374dd587ef96a" providerId="LiveId" clId="{14C8F48A-4762-4E6F-A7D9-5442E0A71FEF}" dt="2023-02-03T19:40:30.776" v="221"/>
          <ac:spMkLst>
            <pc:docMk/>
            <pc:sldMk cId="3230881158" sldId="466"/>
            <ac:spMk id="305" creationId="{86DF18AC-4325-FFE3-5FC9-4030C95A9DD3}"/>
          </ac:spMkLst>
        </pc:spChg>
        <pc:spChg chg="add mod">
          <ac:chgData name="Faruk Abdullah" userId="e52374dd587ef96a" providerId="LiveId" clId="{14C8F48A-4762-4E6F-A7D9-5442E0A71FEF}" dt="2023-02-03T19:41:35.786" v="225" actId="1076"/>
          <ac:spMkLst>
            <pc:docMk/>
            <pc:sldMk cId="3230881158" sldId="466"/>
            <ac:spMk id="306" creationId="{32133BB1-9A38-4FD7-C2A8-A55841A50FAA}"/>
          </ac:spMkLst>
        </pc:spChg>
        <pc:spChg chg="add mod">
          <ac:chgData name="Faruk Abdullah" userId="e52374dd587ef96a" providerId="LiveId" clId="{14C8F48A-4762-4E6F-A7D9-5442E0A71FEF}" dt="2023-02-03T19:41:35.786" v="225" actId="1076"/>
          <ac:spMkLst>
            <pc:docMk/>
            <pc:sldMk cId="3230881158" sldId="466"/>
            <ac:spMk id="307" creationId="{47441F6B-B021-D81B-BD7A-E9A50CA9078C}"/>
          </ac:spMkLst>
        </pc:spChg>
        <pc:spChg chg="add mod">
          <ac:chgData name="Faruk Abdullah" userId="e52374dd587ef96a" providerId="LiveId" clId="{14C8F48A-4762-4E6F-A7D9-5442E0A71FEF}" dt="2023-02-03T19:41:35.786" v="225" actId="1076"/>
          <ac:spMkLst>
            <pc:docMk/>
            <pc:sldMk cId="3230881158" sldId="466"/>
            <ac:spMk id="308" creationId="{6C0490A5-477D-141D-9E6B-A2C4EA1B3202}"/>
          </ac:spMkLst>
        </pc:spChg>
        <pc:spChg chg="add mod">
          <ac:chgData name="Faruk Abdullah" userId="e52374dd587ef96a" providerId="LiveId" clId="{14C8F48A-4762-4E6F-A7D9-5442E0A71FEF}" dt="2023-02-03T19:41:35.786" v="225" actId="1076"/>
          <ac:spMkLst>
            <pc:docMk/>
            <pc:sldMk cId="3230881158" sldId="466"/>
            <ac:spMk id="309" creationId="{F0671603-CA5C-210B-B6E5-3391842C0F3E}"/>
          </ac:spMkLst>
        </pc:spChg>
        <pc:spChg chg="add mod">
          <ac:chgData name="Faruk Abdullah" userId="e52374dd587ef96a" providerId="LiveId" clId="{14C8F48A-4762-4E6F-A7D9-5442E0A71FEF}" dt="2023-02-03T19:41:35.786" v="225" actId="1076"/>
          <ac:spMkLst>
            <pc:docMk/>
            <pc:sldMk cId="3230881158" sldId="466"/>
            <ac:spMk id="310" creationId="{E80EC20A-B30F-C044-5975-2429EE9BC456}"/>
          </ac:spMkLst>
        </pc:spChg>
        <pc:spChg chg="add mod">
          <ac:chgData name="Faruk Abdullah" userId="e52374dd587ef96a" providerId="LiveId" clId="{14C8F48A-4762-4E6F-A7D9-5442E0A71FEF}" dt="2023-02-03T19:41:35.786" v="225" actId="1076"/>
          <ac:spMkLst>
            <pc:docMk/>
            <pc:sldMk cId="3230881158" sldId="466"/>
            <ac:spMk id="311" creationId="{2137B2E2-C02D-120F-E559-BB3B560898C8}"/>
          </ac:spMkLst>
        </pc:spChg>
        <pc:spChg chg="add mod">
          <ac:chgData name="Faruk Abdullah" userId="e52374dd587ef96a" providerId="LiveId" clId="{14C8F48A-4762-4E6F-A7D9-5442E0A71FEF}" dt="2023-02-03T19:41:35.786" v="225" actId="1076"/>
          <ac:spMkLst>
            <pc:docMk/>
            <pc:sldMk cId="3230881158" sldId="466"/>
            <ac:spMk id="312" creationId="{4D083F88-27A2-9945-33A7-C774D834D5F1}"/>
          </ac:spMkLst>
        </pc:spChg>
        <pc:spChg chg="add mod">
          <ac:chgData name="Faruk Abdullah" userId="e52374dd587ef96a" providerId="LiveId" clId="{14C8F48A-4762-4E6F-A7D9-5442E0A71FEF}" dt="2023-02-03T19:41:35.786" v="225" actId="1076"/>
          <ac:spMkLst>
            <pc:docMk/>
            <pc:sldMk cId="3230881158" sldId="466"/>
            <ac:spMk id="313" creationId="{D55D907E-2ABE-02E6-442F-7A8742911596}"/>
          </ac:spMkLst>
        </pc:spChg>
        <pc:spChg chg="add mod">
          <ac:chgData name="Faruk Abdullah" userId="e52374dd587ef96a" providerId="LiveId" clId="{14C8F48A-4762-4E6F-A7D9-5442E0A71FEF}" dt="2023-02-03T19:42:53.825" v="240" actId="1076"/>
          <ac:spMkLst>
            <pc:docMk/>
            <pc:sldMk cId="3230881158" sldId="466"/>
            <ac:spMk id="314" creationId="{F6E832EF-9F96-EC51-463C-20AD8274D218}"/>
          </ac:spMkLst>
        </pc:spChg>
        <pc:spChg chg="add mod">
          <ac:chgData name="Faruk Abdullah" userId="e52374dd587ef96a" providerId="LiveId" clId="{14C8F48A-4762-4E6F-A7D9-5442E0A71FEF}" dt="2023-02-03T19:42:45.016" v="239" actId="1076"/>
          <ac:spMkLst>
            <pc:docMk/>
            <pc:sldMk cId="3230881158" sldId="466"/>
            <ac:spMk id="315" creationId="{148C5D4A-064B-4092-7F4C-95FB20870579}"/>
          </ac:spMkLst>
        </pc:spChg>
        <pc:grpChg chg="add del mod">
          <ac:chgData name="Faruk Abdullah" userId="e52374dd587ef96a" providerId="LiveId" clId="{14C8F48A-4762-4E6F-A7D9-5442E0A71FEF}" dt="2023-02-03T19:40:17.337" v="217"/>
          <ac:grpSpMkLst>
            <pc:docMk/>
            <pc:sldMk cId="3230881158" sldId="466"/>
            <ac:grpSpMk id="4" creationId="{4D77A65A-38A4-E6D5-901E-1438BB4E6621}"/>
          </ac:grpSpMkLst>
        </pc:grpChg>
        <pc:grpChg chg="add del mod">
          <ac:chgData name="Faruk Abdullah" userId="e52374dd587ef96a" providerId="LiveId" clId="{14C8F48A-4762-4E6F-A7D9-5442E0A71FEF}" dt="2023-02-03T19:40:17.337" v="217"/>
          <ac:grpSpMkLst>
            <pc:docMk/>
            <pc:sldMk cId="3230881158" sldId="466"/>
            <ac:grpSpMk id="7" creationId="{14DAB30E-F286-FCA9-E176-04364D5BD542}"/>
          </ac:grpSpMkLst>
        </pc:grpChg>
        <pc:grpChg chg="add del mod">
          <ac:chgData name="Faruk Abdullah" userId="e52374dd587ef96a" providerId="LiveId" clId="{14C8F48A-4762-4E6F-A7D9-5442E0A71FEF}" dt="2023-02-03T19:40:17.337" v="217"/>
          <ac:grpSpMkLst>
            <pc:docMk/>
            <pc:sldMk cId="3230881158" sldId="466"/>
            <ac:grpSpMk id="12" creationId="{01A219E8-4A68-7D00-942C-20FA0E36FE4A}"/>
          </ac:grpSpMkLst>
        </pc:grpChg>
        <pc:grpChg chg="add del mod">
          <ac:chgData name="Faruk Abdullah" userId="e52374dd587ef96a" providerId="LiveId" clId="{14C8F48A-4762-4E6F-A7D9-5442E0A71FEF}" dt="2023-02-03T19:40:17.337" v="217"/>
          <ac:grpSpMkLst>
            <pc:docMk/>
            <pc:sldMk cId="3230881158" sldId="466"/>
            <ac:grpSpMk id="15" creationId="{AA55D80D-AC70-452F-0848-9A9437139E76}"/>
          </ac:grpSpMkLst>
        </pc:grpChg>
        <pc:grpChg chg="add del mod">
          <ac:chgData name="Faruk Abdullah" userId="e52374dd587ef96a" providerId="LiveId" clId="{14C8F48A-4762-4E6F-A7D9-5442E0A71FEF}" dt="2023-02-03T19:40:17.337" v="217"/>
          <ac:grpSpMkLst>
            <pc:docMk/>
            <pc:sldMk cId="3230881158" sldId="466"/>
            <ac:grpSpMk id="21" creationId="{7F357482-A7B1-5A9E-7435-264E01F10E5F}"/>
          </ac:grpSpMkLst>
        </pc:grpChg>
        <pc:grpChg chg="add del mod">
          <ac:chgData name="Faruk Abdullah" userId="e52374dd587ef96a" providerId="LiveId" clId="{14C8F48A-4762-4E6F-A7D9-5442E0A71FEF}" dt="2023-02-03T19:40:17.337" v="217"/>
          <ac:grpSpMkLst>
            <pc:docMk/>
            <pc:sldMk cId="3230881158" sldId="466"/>
            <ac:grpSpMk id="25" creationId="{85F1F9DD-632A-CDE7-3C02-30E70C36FDAF}"/>
          </ac:grpSpMkLst>
        </pc:grpChg>
        <pc:grpChg chg="add del mod">
          <ac:chgData name="Faruk Abdullah" userId="e52374dd587ef96a" providerId="LiveId" clId="{14C8F48A-4762-4E6F-A7D9-5442E0A71FEF}" dt="2023-02-03T19:40:17.337" v="217"/>
          <ac:grpSpMkLst>
            <pc:docMk/>
            <pc:sldMk cId="3230881158" sldId="466"/>
            <ac:grpSpMk id="29" creationId="{DD34604A-AACC-E555-33D4-18E4252DB7C5}"/>
          </ac:grpSpMkLst>
        </pc:grpChg>
        <pc:grpChg chg="add del mod">
          <ac:chgData name="Faruk Abdullah" userId="e52374dd587ef96a" providerId="LiveId" clId="{14C8F48A-4762-4E6F-A7D9-5442E0A71FEF}" dt="2023-02-03T19:40:17.337" v="217"/>
          <ac:grpSpMkLst>
            <pc:docMk/>
            <pc:sldMk cId="3230881158" sldId="466"/>
            <ac:grpSpMk id="42" creationId="{CCC02EDA-9CD9-B917-A476-620680AF0C33}"/>
          </ac:grpSpMkLst>
        </pc:grpChg>
        <pc:grpChg chg="add del mod">
          <ac:chgData name="Faruk Abdullah" userId="e52374dd587ef96a" providerId="LiveId" clId="{14C8F48A-4762-4E6F-A7D9-5442E0A71FEF}" dt="2023-02-03T19:40:17.337" v="217"/>
          <ac:grpSpMkLst>
            <pc:docMk/>
            <pc:sldMk cId="3230881158" sldId="466"/>
            <ac:grpSpMk id="45" creationId="{D249D678-2861-8F24-766C-C62ED9B2D490}"/>
          </ac:grpSpMkLst>
        </pc:grpChg>
        <pc:grpChg chg="add del mod">
          <ac:chgData name="Faruk Abdullah" userId="e52374dd587ef96a" providerId="LiveId" clId="{14C8F48A-4762-4E6F-A7D9-5442E0A71FEF}" dt="2023-02-03T19:40:17.337" v="217"/>
          <ac:grpSpMkLst>
            <pc:docMk/>
            <pc:sldMk cId="3230881158" sldId="466"/>
            <ac:grpSpMk id="48" creationId="{F96FD839-0802-C1D9-C429-C96A33A3C801}"/>
          </ac:grpSpMkLst>
        </pc:grpChg>
        <pc:grpChg chg="add del mod">
          <ac:chgData name="Faruk Abdullah" userId="e52374dd587ef96a" providerId="LiveId" clId="{14C8F48A-4762-4E6F-A7D9-5442E0A71FEF}" dt="2023-02-03T19:40:17.337" v="217"/>
          <ac:grpSpMkLst>
            <pc:docMk/>
            <pc:sldMk cId="3230881158" sldId="466"/>
            <ac:grpSpMk id="51" creationId="{7035489B-FB6B-3B28-8B77-B765DEFDEE8C}"/>
          </ac:grpSpMkLst>
        </pc:grpChg>
        <pc:grpChg chg="add del">
          <ac:chgData name="Faruk Abdullah" userId="e52374dd587ef96a" providerId="LiveId" clId="{14C8F48A-4762-4E6F-A7D9-5442E0A71FEF}" dt="2023-02-03T19:40:24.727" v="218" actId="478"/>
          <ac:grpSpMkLst>
            <pc:docMk/>
            <pc:sldMk cId="3230881158" sldId="466"/>
            <ac:grpSpMk id="60" creationId="{ED2402A0-6F3B-8E71-2065-1AA7005F08F5}"/>
          </ac:grpSpMkLst>
        </pc:grpChg>
        <pc:grpChg chg="add del">
          <ac:chgData name="Faruk Abdullah" userId="e52374dd587ef96a" providerId="LiveId" clId="{14C8F48A-4762-4E6F-A7D9-5442E0A71FEF}" dt="2023-02-03T19:40:24.727" v="218" actId="478"/>
          <ac:grpSpMkLst>
            <pc:docMk/>
            <pc:sldMk cId="3230881158" sldId="466"/>
            <ac:grpSpMk id="63" creationId="{BCDBD748-B880-A40B-BC82-89B7640261DA}"/>
          </ac:grpSpMkLst>
        </pc:grpChg>
        <pc:grpChg chg="add del">
          <ac:chgData name="Faruk Abdullah" userId="e52374dd587ef96a" providerId="LiveId" clId="{14C8F48A-4762-4E6F-A7D9-5442E0A71FEF}" dt="2023-02-03T19:40:24.727" v="218" actId="478"/>
          <ac:grpSpMkLst>
            <pc:docMk/>
            <pc:sldMk cId="3230881158" sldId="466"/>
            <ac:grpSpMk id="68" creationId="{95C3F626-1B73-4EC3-CEC6-80BB69B8A2F5}"/>
          </ac:grpSpMkLst>
        </pc:grpChg>
        <pc:grpChg chg="add del">
          <ac:chgData name="Faruk Abdullah" userId="e52374dd587ef96a" providerId="LiveId" clId="{14C8F48A-4762-4E6F-A7D9-5442E0A71FEF}" dt="2023-02-03T19:40:24.727" v="218" actId="478"/>
          <ac:grpSpMkLst>
            <pc:docMk/>
            <pc:sldMk cId="3230881158" sldId="466"/>
            <ac:grpSpMk id="71" creationId="{CE0DD4D0-690D-8B46-0F0C-9CB807DF970C}"/>
          </ac:grpSpMkLst>
        </pc:grpChg>
        <pc:grpChg chg="add del">
          <ac:chgData name="Faruk Abdullah" userId="e52374dd587ef96a" providerId="LiveId" clId="{14C8F48A-4762-4E6F-A7D9-5442E0A71FEF}" dt="2023-02-03T19:40:56.034" v="223" actId="478"/>
          <ac:grpSpMkLst>
            <pc:docMk/>
            <pc:sldMk cId="3230881158" sldId="466"/>
            <ac:grpSpMk id="76" creationId="{4C94BCD9-BFEF-3E13-7C8E-28C5B8B948A1}"/>
          </ac:grpSpMkLst>
        </pc:grpChg>
        <pc:grpChg chg="add del">
          <ac:chgData name="Faruk Abdullah" userId="e52374dd587ef96a" providerId="LiveId" clId="{14C8F48A-4762-4E6F-A7D9-5442E0A71FEF}" dt="2023-02-03T19:40:24.727" v="218" actId="478"/>
          <ac:grpSpMkLst>
            <pc:docMk/>
            <pc:sldMk cId="3230881158" sldId="466"/>
            <ac:grpSpMk id="80" creationId="{EB746FC7-644D-A77D-532F-CB994082F95B}"/>
          </ac:grpSpMkLst>
        </pc:grpChg>
        <pc:grpChg chg="add del">
          <ac:chgData name="Faruk Abdullah" userId="e52374dd587ef96a" providerId="LiveId" clId="{14C8F48A-4762-4E6F-A7D9-5442E0A71FEF}" dt="2023-02-03T19:40:24.727" v="218" actId="478"/>
          <ac:grpSpMkLst>
            <pc:docMk/>
            <pc:sldMk cId="3230881158" sldId="466"/>
            <ac:grpSpMk id="84" creationId="{49A8356C-F16C-E806-8286-241F68DB2806}"/>
          </ac:grpSpMkLst>
        </pc:grpChg>
        <pc:grpChg chg="add del mod">
          <ac:chgData name="Faruk Abdullah" userId="e52374dd587ef96a" providerId="LiveId" clId="{14C8F48A-4762-4E6F-A7D9-5442E0A71FEF}" dt="2023-02-03T19:40:17.337" v="217"/>
          <ac:grpSpMkLst>
            <pc:docMk/>
            <pc:sldMk cId="3230881158" sldId="466"/>
            <ac:grpSpMk id="95" creationId="{5CBBDA2B-653A-EFC4-77C3-F1C601B95128}"/>
          </ac:grpSpMkLst>
        </pc:grpChg>
        <pc:grpChg chg="add del mod">
          <ac:chgData name="Faruk Abdullah" userId="e52374dd587ef96a" providerId="LiveId" clId="{14C8F48A-4762-4E6F-A7D9-5442E0A71FEF}" dt="2023-02-03T19:40:17.337" v="217"/>
          <ac:grpSpMkLst>
            <pc:docMk/>
            <pc:sldMk cId="3230881158" sldId="466"/>
            <ac:grpSpMk id="99" creationId="{CF141BE4-A287-F571-39EC-5278E07F64A9}"/>
          </ac:grpSpMkLst>
        </pc:grpChg>
        <pc:grpChg chg="add del mod">
          <ac:chgData name="Faruk Abdullah" userId="e52374dd587ef96a" providerId="LiveId" clId="{14C8F48A-4762-4E6F-A7D9-5442E0A71FEF}" dt="2023-02-03T19:40:17.337" v="217"/>
          <ac:grpSpMkLst>
            <pc:docMk/>
            <pc:sldMk cId="3230881158" sldId="466"/>
            <ac:grpSpMk id="102" creationId="{1F22B5FA-C740-1236-952F-CA65B06A85EA}"/>
          </ac:grpSpMkLst>
        </pc:grpChg>
        <pc:grpChg chg="add del mod">
          <ac:chgData name="Faruk Abdullah" userId="e52374dd587ef96a" providerId="LiveId" clId="{14C8F48A-4762-4E6F-A7D9-5442E0A71FEF}" dt="2023-02-03T19:40:17.337" v="217"/>
          <ac:grpSpMkLst>
            <pc:docMk/>
            <pc:sldMk cId="3230881158" sldId="466"/>
            <ac:grpSpMk id="105" creationId="{6E0102BA-DEC0-9B8F-ACDD-3CB4A0154309}"/>
          </ac:grpSpMkLst>
        </pc:grpChg>
        <pc:grpChg chg="add del">
          <ac:chgData name="Faruk Abdullah" userId="e52374dd587ef96a" providerId="LiveId" clId="{14C8F48A-4762-4E6F-A7D9-5442E0A71FEF}" dt="2023-02-03T19:40:24.727" v="218" actId="478"/>
          <ac:grpSpMkLst>
            <pc:docMk/>
            <pc:sldMk cId="3230881158" sldId="466"/>
            <ac:grpSpMk id="122" creationId="{DCE4C47A-E5BB-B58F-1CC4-06D4890DF0AA}"/>
          </ac:grpSpMkLst>
        </pc:grpChg>
        <pc:grpChg chg="add del">
          <ac:chgData name="Faruk Abdullah" userId="e52374dd587ef96a" providerId="LiveId" clId="{14C8F48A-4762-4E6F-A7D9-5442E0A71FEF}" dt="2023-02-03T19:40:24.727" v="218" actId="478"/>
          <ac:grpSpMkLst>
            <pc:docMk/>
            <pc:sldMk cId="3230881158" sldId="466"/>
            <ac:grpSpMk id="125" creationId="{9FAB15A7-26F0-B4F3-0017-9CD51B9DA3C4}"/>
          </ac:grpSpMkLst>
        </pc:grpChg>
        <pc:grpChg chg="add del">
          <ac:chgData name="Faruk Abdullah" userId="e52374dd587ef96a" providerId="LiveId" clId="{14C8F48A-4762-4E6F-A7D9-5442E0A71FEF}" dt="2023-02-03T19:40:24.727" v="218" actId="478"/>
          <ac:grpSpMkLst>
            <pc:docMk/>
            <pc:sldMk cId="3230881158" sldId="466"/>
            <ac:grpSpMk id="128" creationId="{D32031C7-62A2-59FE-F1C8-8D641A175CE1}"/>
          </ac:grpSpMkLst>
        </pc:grpChg>
        <pc:grpChg chg="add del">
          <ac:chgData name="Faruk Abdullah" userId="e52374dd587ef96a" providerId="LiveId" clId="{14C8F48A-4762-4E6F-A7D9-5442E0A71FEF}" dt="2023-02-03T19:40:24.727" v="218" actId="478"/>
          <ac:grpSpMkLst>
            <pc:docMk/>
            <pc:sldMk cId="3230881158" sldId="466"/>
            <ac:grpSpMk id="131" creationId="{53C57B1C-3BCA-3FE0-2D4F-3A1020CD925F}"/>
          </ac:grpSpMkLst>
        </pc:grpChg>
        <pc:grpChg chg="add del">
          <ac:chgData name="Faruk Abdullah" userId="e52374dd587ef96a" providerId="LiveId" clId="{14C8F48A-4762-4E6F-A7D9-5442E0A71FEF}" dt="2023-02-03T19:40:24.727" v="218" actId="478"/>
          <ac:grpSpMkLst>
            <pc:docMk/>
            <pc:sldMk cId="3230881158" sldId="466"/>
            <ac:grpSpMk id="138" creationId="{3F8898FB-7894-7485-A5AF-A3C973FAC28C}"/>
          </ac:grpSpMkLst>
        </pc:grpChg>
        <pc:grpChg chg="add del">
          <ac:chgData name="Faruk Abdullah" userId="e52374dd587ef96a" providerId="LiveId" clId="{14C8F48A-4762-4E6F-A7D9-5442E0A71FEF}" dt="2023-02-03T19:40:24.727" v="218" actId="478"/>
          <ac:grpSpMkLst>
            <pc:docMk/>
            <pc:sldMk cId="3230881158" sldId="466"/>
            <ac:grpSpMk id="141" creationId="{54BAFAAB-311F-FDEB-5685-5D7F59A8A1DF}"/>
          </ac:grpSpMkLst>
        </pc:grpChg>
        <pc:grpChg chg="add del">
          <ac:chgData name="Faruk Abdullah" userId="e52374dd587ef96a" providerId="LiveId" clId="{14C8F48A-4762-4E6F-A7D9-5442E0A71FEF}" dt="2023-02-03T19:40:24.727" v="218" actId="478"/>
          <ac:grpSpMkLst>
            <pc:docMk/>
            <pc:sldMk cId="3230881158" sldId="466"/>
            <ac:grpSpMk id="144" creationId="{DEE8C47F-5A89-BF9D-05D0-9975C72B22E2}"/>
          </ac:grpSpMkLst>
        </pc:grpChg>
        <pc:grpChg chg="add del">
          <ac:chgData name="Faruk Abdullah" userId="e52374dd587ef96a" providerId="LiveId" clId="{14C8F48A-4762-4E6F-A7D9-5442E0A71FEF}" dt="2023-02-03T19:40:24.727" v="218" actId="478"/>
          <ac:grpSpMkLst>
            <pc:docMk/>
            <pc:sldMk cId="3230881158" sldId="466"/>
            <ac:grpSpMk id="147" creationId="{09C3D708-367B-6965-8065-4121504E0FD2}"/>
          </ac:grpSpMkLst>
        </pc:grpChg>
        <pc:grpChg chg="add mod">
          <ac:chgData name="Faruk Abdullah" userId="e52374dd587ef96a" providerId="LiveId" clId="{14C8F48A-4762-4E6F-A7D9-5442E0A71FEF}" dt="2023-02-03T19:41:35.786" v="225" actId="1076"/>
          <ac:grpSpMkLst>
            <pc:docMk/>
            <pc:sldMk cId="3230881158" sldId="466"/>
            <ac:grpSpMk id="163" creationId="{D432953B-610D-5F8A-3BDD-27B99CF18036}"/>
          </ac:grpSpMkLst>
        </pc:grpChg>
        <pc:grpChg chg="add mod">
          <ac:chgData name="Faruk Abdullah" userId="e52374dd587ef96a" providerId="LiveId" clId="{14C8F48A-4762-4E6F-A7D9-5442E0A71FEF}" dt="2023-02-03T19:41:35.786" v="225" actId="1076"/>
          <ac:grpSpMkLst>
            <pc:docMk/>
            <pc:sldMk cId="3230881158" sldId="466"/>
            <ac:grpSpMk id="166" creationId="{F91C9995-108E-E01A-ED55-6C5E33256DDD}"/>
          </ac:grpSpMkLst>
        </pc:grpChg>
        <pc:grpChg chg="add mod">
          <ac:chgData name="Faruk Abdullah" userId="e52374dd587ef96a" providerId="LiveId" clId="{14C8F48A-4762-4E6F-A7D9-5442E0A71FEF}" dt="2023-02-03T19:41:35.786" v="225" actId="1076"/>
          <ac:grpSpMkLst>
            <pc:docMk/>
            <pc:sldMk cId="3230881158" sldId="466"/>
            <ac:grpSpMk id="171" creationId="{C94BAA29-A839-815F-B1D4-53FE69728863}"/>
          </ac:grpSpMkLst>
        </pc:grpChg>
        <pc:grpChg chg="add mod">
          <ac:chgData name="Faruk Abdullah" userId="e52374dd587ef96a" providerId="LiveId" clId="{14C8F48A-4762-4E6F-A7D9-5442E0A71FEF}" dt="2023-02-03T19:41:35.786" v="225" actId="1076"/>
          <ac:grpSpMkLst>
            <pc:docMk/>
            <pc:sldMk cId="3230881158" sldId="466"/>
            <ac:grpSpMk id="174" creationId="{9E6F42C8-A23C-6DD6-C6E0-C211E1EAFBA7}"/>
          </ac:grpSpMkLst>
        </pc:grpChg>
        <pc:grpChg chg="add mod">
          <ac:chgData name="Faruk Abdullah" userId="e52374dd587ef96a" providerId="LiveId" clId="{14C8F48A-4762-4E6F-A7D9-5442E0A71FEF}" dt="2023-02-03T19:41:35.786" v="225" actId="1076"/>
          <ac:grpSpMkLst>
            <pc:docMk/>
            <pc:sldMk cId="3230881158" sldId="466"/>
            <ac:grpSpMk id="179" creationId="{D86B547F-BCC9-376F-4308-5072F99AD34D}"/>
          </ac:grpSpMkLst>
        </pc:grpChg>
        <pc:grpChg chg="add mod">
          <ac:chgData name="Faruk Abdullah" userId="e52374dd587ef96a" providerId="LiveId" clId="{14C8F48A-4762-4E6F-A7D9-5442E0A71FEF}" dt="2023-02-03T19:41:35.786" v="225" actId="1076"/>
          <ac:grpSpMkLst>
            <pc:docMk/>
            <pc:sldMk cId="3230881158" sldId="466"/>
            <ac:grpSpMk id="183" creationId="{F53EFEB5-FDB9-100B-881E-CB2C577FBCCA}"/>
          </ac:grpSpMkLst>
        </pc:grpChg>
        <pc:grpChg chg="add mod">
          <ac:chgData name="Faruk Abdullah" userId="e52374dd587ef96a" providerId="LiveId" clId="{14C8F48A-4762-4E6F-A7D9-5442E0A71FEF}" dt="2023-02-03T19:41:35.786" v="225" actId="1076"/>
          <ac:grpSpMkLst>
            <pc:docMk/>
            <pc:sldMk cId="3230881158" sldId="466"/>
            <ac:grpSpMk id="187" creationId="{887242B5-E507-E7F9-23EC-12F224CBC81D}"/>
          </ac:grpSpMkLst>
        </pc:grpChg>
        <pc:grpChg chg="add mod">
          <ac:chgData name="Faruk Abdullah" userId="e52374dd587ef96a" providerId="LiveId" clId="{14C8F48A-4762-4E6F-A7D9-5442E0A71FEF}" dt="2023-02-03T19:41:35.786" v="225" actId="1076"/>
          <ac:grpSpMkLst>
            <pc:docMk/>
            <pc:sldMk cId="3230881158" sldId="466"/>
            <ac:grpSpMk id="200" creationId="{C8EAF2F3-F895-BEA0-A134-594ECD5EAA12}"/>
          </ac:grpSpMkLst>
        </pc:grpChg>
        <pc:grpChg chg="add mod">
          <ac:chgData name="Faruk Abdullah" userId="e52374dd587ef96a" providerId="LiveId" clId="{14C8F48A-4762-4E6F-A7D9-5442E0A71FEF}" dt="2023-02-03T19:41:35.786" v="225" actId="1076"/>
          <ac:grpSpMkLst>
            <pc:docMk/>
            <pc:sldMk cId="3230881158" sldId="466"/>
            <ac:grpSpMk id="203" creationId="{50D977D1-A253-5E94-0E30-050BCE35B963}"/>
          </ac:grpSpMkLst>
        </pc:grpChg>
        <pc:grpChg chg="add mod">
          <ac:chgData name="Faruk Abdullah" userId="e52374dd587ef96a" providerId="LiveId" clId="{14C8F48A-4762-4E6F-A7D9-5442E0A71FEF}" dt="2023-02-03T19:41:35.786" v="225" actId="1076"/>
          <ac:grpSpMkLst>
            <pc:docMk/>
            <pc:sldMk cId="3230881158" sldId="466"/>
            <ac:grpSpMk id="206" creationId="{8BAFEE67-1172-7FCD-FB22-8736077EE7F9}"/>
          </ac:grpSpMkLst>
        </pc:grpChg>
        <pc:grpChg chg="add mod">
          <ac:chgData name="Faruk Abdullah" userId="e52374dd587ef96a" providerId="LiveId" clId="{14C8F48A-4762-4E6F-A7D9-5442E0A71FEF}" dt="2023-02-03T19:41:35.786" v="225" actId="1076"/>
          <ac:grpSpMkLst>
            <pc:docMk/>
            <pc:sldMk cId="3230881158" sldId="466"/>
            <ac:grpSpMk id="209" creationId="{0ED70108-49FB-F1EA-D941-12FDACE3FA8F}"/>
          </ac:grpSpMkLst>
        </pc:grpChg>
        <pc:grpChg chg="add mod">
          <ac:chgData name="Faruk Abdullah" userId="e52374dd587ef96a" providerId="LiveId" clId="{14C8F48A-4762-4E6F-A7D9-5442E0A71FEF}" dt="2023-02-03T19:41:35.786" v="225" actId="1076"/>
          <ac:grpSpMkLst>
            <pc:docMk/>
            <pc:sldMk cId="3230881158" sldId="466"/>
            <ac:grpSpMk id="216" creationId="{09D91C0E-75A9-8197-BAA7-062ED0BFACC0}"/>
          </ac:grpSpMkLst>
        </pc:grpChg>
        <pc:grpChg chg="add mod">
          <ac:chgData name="Faruk Abdullah" userId="e52374dd587ef96a" providerId="LiveId" clId="{14C8F48A-4762-4E6F-A7D9-5442E0A71FEF}" dt="2023-02-03T19:41:35.786" v="225" actId="1076"/>
          <ac:grpSpMkLst>
            <pc:docMk/>
            <pc:sldMk cId="3230881158" sldId="466"/>
            <ac:grpSpMk id="219" creationId="{EDC4B528-B546-C332-F831-C56512588F12}"/>
          </ac:grpSpMkLst>
        </pc:grpChg>
        <pc:grpChg chg="add mod">
          <ac:chgData name="Faruk Abdullah" userId="e52374dd587ef96a" providerId="LiveId" clId="{14C8F48A-4762-4E6F-A7D9-5442E0A71FEF}" dt="2023-02-03T19:41:35.786" v="225" actId="1076"/>
          <ac:grpSpMkLst>
            <pc:docMk/>
            <pc:sldMk cId="3230881158" sldId="466"/>
            <ac:grpSpMk id="222" creationId="{34272C70-367D-53BC-04F8-CE8E3EB92D08}"/>
          </ac:grpSpMkLst>
        </pc:grpChg>
        <pc:grpChg chg="add mod">
          <ac:chgData name="Faruk Abdullah" userId="e52374dd587ef96a" providerId="LiveId" clId="{14C8F48A-4762-4E6F-A7D9-5442E0A71FEF}" dt="2023-02-03T19:41:35.786" v="225" actId="1076"/>
          <ac:grpSpMkLst>
            <pc:docMk/>
            <pc:sldMk cId="3230881158" sldId="466"/>
            <ac:grpSpMk id="225" creationId="{DB9DEC4E-DE4A-C0FD-E7A4-CF5C757988A5}"/>
          </ac:grpSpMkLst>
        </pc:grpChg>
        <pc:grpChg chg="add mod">
          <ac:chgData name="Faruk Abdullah" userId="e52374dd587ef96a" providerId="LiveId" clId="{14C8F48A-4762-4E6F-A7D9-5442E0A71FEF}" dt="2023-02-03T19:41:35.786" v="225" actId="1076"/>
          <ac:grpSpMkLst>
            <pc:docMk/>
            <pc:sldMk cId="3230881158" sldId="466"/>
            <ac:grpSpMk id="241" creationId="{B1229668-F659-936B-B258-3E27C0F5F0F3}"/>
          </ac:grpSpMkLst>
        </pc:grpChg>
        <pc:grpChg chg="add mod">
          <ac:chgData name="Faruk Abdullah" userId="e52374dd587ef96a" providerId="LiveId" clId="{14C8F48A-4762-4E6F-A7D9-5442E0A71FEF}" dt="2023-02-03T19:41:35.786" v="225" actId="1076"/>
          <ac:grpSpMkLst>
            <pc:docMk/>
            <pc:sldMk cId="3230881158" sldId="466"/>
            <ac:grpSpMk id="244" creationId="{932BBEBD-3F75-341D-26BE-550067594CC6}"/>
          </ac:grpSpMkLst>
        </pc:grpChg>
        <pc:grpChg chg="add mod">
          <ac:chgData name="Faruk Abdullah" userId="e52374dd587ef96a" providerId="LiveId" clId="{14C8F48A-4762-4E6F-A7D9-5442E0A71FEF}" dt="2023-02-03T19:41:35.786" v="225" actId="1076"/>
          <ac:grpSpMkLst>
            <pc:docMk/>
            <pc:sldMk cId="3230881158" sldId="466"/>
            <ac:grpSpMk id="249" creationId="{F7DA2464-78C8-FD76-1080-79ECD0B87A7B}"/>
          </ac:grpSpMkLst>
        </pc:grpChg>
        <pc:grpChg chg="add mod">
          <ac:chgData name="Faruk Abdullah" userId="e52374dd587ef96a" providerId="LiveId" clId="{14C8F48A-4762-4E6F-A7D9-5442E0A71FEF}" dt="2023-02-03T19:41:35.786" v="225" actId="1076"/>
          <ac:grpSpMkLst>
            <pc:docMk/>
            <pc:sldMk cId="3230881158" sldId="466"/>
            <ac:grpSpMk id="252" creationId="{9CA5E9C4-5141-BE96-C47F-46DDEFEEBF07}"/>
          </ac:grpSpMkLst>
        </pc:grpChg>
        <pc:grpChg chg="add mod">
          <ac:chgData name="Faruk Abdullah" userId="e52374dd587ef96a" providerId="LiveId" clId="{14C8F48A-4762-4E6F-A7D9-5442E0A71FEF}" dt="2023-02-03T19:41:35.786" v="225" actId="1076"/>
          <ac:grpSpMkLst>
            <pc:docMk/>
            <pc:sldMk cId="3230881158" sldId="466"/>
            <ac:grpSpMk id="257" creationId="{1DB5A171-31E6-CEAC-DC11-8B000F27A857}"/>
          </ac:grpSpMkLst>
        </pc:grpChg>
        <pc:grpChg chg="add mod">
          <ac:chgData name="Faruk Abdullah" userId="e52374dd587ef96a" providerId="LiveId" clId="{14C8F48A-4762-4E6F-A7D9-5442E0A71FEF}" dt="2023-02-03T19:41:35.786" v="225" actId="1076"/>
          <ac:grpSpMkLst>
            <pc:docMk/>
            <pc:sldMk cId="3230881158" sldId="466"/>
            <ac:grpSpMk id="261" creationId="{6BEDF047-51C2-B213-ED30-E5F06472AB2A}"/>
          </ac:grpSpMkLst>
        </pc:grpChg>
        <pc:grpChg chg="add mod">
          <ac:chgData name="Faruk Abdullah" userId="e52374dd587ef96a" providerId="LiveId" clId="{14C8F48A-4762-4E6F-A7D9-5442E0A71FEF}" dt="2023-02-03T19:41:35.786" v="225" actId="1076"/>
          <ac:grpSpMkLst>
            <pc:docMk/>
            <pc:sldMk cId="3230881158" sldId="466"/>
            <ac:grpSpMk id="265" creationId="{7DBE9333-C23E-CDC0-C4A3-7C02D74141EA}"/>
          </ac:grpSpMkLst>
        </pc:grpChg>
        <pc:grpChg chg="add mod">
          <ac:chgData name="Faruk Abdullah" userId="e52374dd587ef96a" providerId="LiveId" clId="{14C8F48A-4762-4E6F-A7D9-5442E0A71FEF}" dt="2023-02-03T19:41:35.786" v="225" actId="1076"/>
          <ac:grpSpMkLst>
            <pc:docMk/>
            <pc:sldMk cId="3230881158" sldId="466"/>
            <ac:grpSpMk id="278" creationId="{A6CA3C41-2136-9139-DB47-657DDCA6A0B0}"/>
          </ac:grpSpMkLst>
        </pc:grpChg>
        <pc:grpChg chg="add mod">
          <ac:chgData name="Faruk Abdullah" userId="e52374dd587ef96a" providerId="LiveId" clId="{14C8F48A-4762-4E6F-A7D9-5442E0A71FEF}" dt="2023-02-03T19:41:35.786" v="225" actId="1076"/>
          <ac:grpSpMkLst>
            <pc:docMk/>
            <pc:sldMk cId="3230881158" sldId="466"/>
            <ac:grpSpMk id="281" creationId="{A007C9AF-0D3F-F948-1E1E-07E8359A30E0}"/>
          </ac:grpSpMkLst>
        </pc:grpChg>
        <pc:grpChg chg="add mod">
          <ac:chgData name="Faruk Abdullah" userId="e52374dd587ef96a" providerId="LiveId" clId="{14C8F48A-4762-4E6F-A7D9-5442E0A71FEF}" dt="2023-02-03T19:41:35.786" v="225" actId="1076"/>
          <ac:grpSpMkLst>
            <pc:docMk/>
            <pc:sldMk cId="3230881158" sldId="466"/>
            <ac:grpSpMk id="284" creationId="{1A728CC8-B19F-4E5C-BF99-16B65C2B48DA}"/>
          </ac:grpSpMkLst>
        </pc:grpChg>
        <pc:grpChg chg="add mod">
          <ac:chgData name="Faruk Abdullah" userId="e52374dd587ef96a" providerId="LiveId" clId="{14C8F48A-4762-4E6F-A7D9-5442E0A71FEF}" dt="2023-02-03T19:41:35.786" v="225" actId="1076"/>
          <ac:grpSpMkLst>
            <pc:docMk/>
            <pc:sldMk cId="3230881158" sldId="466"/>
            <ac:grpSpMk id="287" creationId="{10E8BE14-9BD4-C189-D73A-E2EB039368F6}"/>
          </ac:grpSpMkLst>
        </pc:grpChg>
        <pc:grpChg chg="add mod">
          <ac:chgData name="Faruk Abdullah" userId="e52374dd587ef96a" providerId="LiveId" clId="{14C8F48A-4762-4E6F-A7D9-5442E0A71FEF}" dt="2023-02-03T19:41:35.786" v="225" actId="1076"/>
          <ac:grpSpMkLst>
            <pc:docMk/>
            <pc:sldMk cId="3230881158" sldId="466"/>
            <ac:grpSpMk id="294" creationId="{CC1F9D99-A44C-28C1-4FF5-FA223C31BE0D}"/>
          </ac:grpSpMkLst>
        </pc:grpChg>
        <pc:grpChg chg="add mod">
          <ac:chgData name="Faruk Abdullah" userId="e52374dd587ef96a" providerId="LiveId" clId="{14C8F48A-4762-4E6F-A7D9-5442E0A71FEF}" dt="2023-02-03T19:41:35.786" v="225" actId="1076"/>
          <ac:grpSpMkLst>
            <pc:docMk/>
            <pc:sldMk cId="3230881158" sldId="466"/>
            <ac:grpSpMk id="297" creationId="{189F355A-E79E-6286-1CFE-A0192BC4C1FC}"/>
          </ac:grpSpMkLst>
        </pc:grpChg>
        <pc:grpChg chg="add mod">
          <ac:chgData name="Faruk Abdullah" userId="e52374dd587ef96a" providerId="LiveId" clId="{14C8F48A-4762-4E6F-A7D9-5442E0A71FEF}" dt="2023-02-03T19:41:35.786" v="225" actId="1076"/>
          <ac:grpSpMkLst>
            <pc:docMk/>
            <pc:sldMk cId="3230881158" sldId="466"/>
            <ac:grpSpMk id="300" creationId="{E5D4620D-441C-9EDE-FFAD-60186B39E949}"/>
          </ac:grpSpMkLst>
        </pc:grpChg>
        <pc:grpChg chg="add mod">
          <ac:chgData name="Faruk Abdullah" userId="e52374dd587ef96a" providerId="LiveId" clId="{14C8F48A-4762-4E6F-A7D9-5442E0A71FEF}" dt="2023-02-03T19:41:35.786" v="225" actId="1076"/>
          <ac:grpSpMkLst>
            <pc:docMk/>
            <pc:sldMk cId="3230881158" sldId="466"/>
            <ac:grpSpMk id="303" creationId="{18239F02-FA0D-8BF9-7D21-4CADCC44DC89}"/>
          </ac:grpSpMkLst>
        </pc:grpChg>
        <pc:cxnChg chg="add del mod">
          <ac:chgData name="Faruk Abdullah" userId="e52374dd587ef96a" providerId="LiveId" clId="{14C8F48A-4762-4E6F-A7D9-5442E0A71FEF}" dt="2023-02-03T19:40:17.337" v="217"/>
          <ac:cxnSpMkLst>
            <pc:docMk/>
            <pc:sldMk cId="3230881158" sldId="466"/>
            <ac:cxnSpMk id="2" creationId="{A24FF2B1-5121-E3A4-B2C0-87D4C23F887F}"/>
          </ac:cxnSpMkLst>
        </pc:cxnChg>
        <pc:cxnChg chg="add del mod">
          <ac:chgData name="Faruk Abdullah" userId="e52374dd587ef96a" providerId="LiveId" clId="{14C8F48A-4762-4E6F-A7D9-5442E0A71FEF}" dt="2023-02-03T19:40:17.337" v="217"/>
          <ac:cxnSpMkLst>
            <pc:docMk/>
            <pc:sldMk cId="3230881158" sldId="466"/>
            <ac:cxnSpMk id="3" creationId="{F4726C25-444A-7B7A-A4ED-34CA9A1F12D3}"/>
          </ac:cxnSpMkLst>
        </pc:cxnChg>
        <pc:cxnChg chg="add del mod">
          <ac:chgData name="Faruk Abdullah" userId="e52374dd587ef96a" providerId="LiveId" clId="{14C8F48A-4762-4E6F-A7D9-5442E0A71FEF}" dt="2023-02-03T19:40:17.337" v="217"/>
          <ac:cxnSpMkLst>
            <pc:docMk/>
            <pc:sldMk cId="3230881158" sldId="466"/>
            <ac:cxnSpMk id="10" creationId="{4DA63467-9DA6-A72F-F98B-B9D668D799CE}"/>
          </ac:cxnSpMkLst>
        </pc:cxnChg>
        <pc:cxnChg chg="add del mod">
          <ac:chgData name="Faruk Abdullah" userId="e52374dd587ef96a" providerId="LiveId" clId="{14C8F48A-4762-4E6F-A7D9-5442E0A71FEF}" dt="2023-02-03T19:40:17.337" v="217"/>
          <ac:cxnSpMkLst>
            <pc:docMk/>
            <pc:sldMk cId="3230881158" sldId="466"/>
            <ac:cxnSpMk id="11" creationId="{6CA6BF48-8922-9B98-75A2-78DB2F060279}"/>
          </ac:cxnSpMkLst>
        </pc:cxnChg>
        <pc:cxnChg chg="add del mod">
          <ac:chgData name="Faruk Abdullah" userId="e52374dd587ef96a" providerId="LiveId" clId="{14C8F48A-4762-4E6F-A7D9-5442E0A71FEF}" dt="2023-02-03T19:40:17.337" v="217"/>
          <ac:cxnSpMkLst>
            <pc:docMk/>
            <pc:sldMk cId="3230881158" sldId="466"/>
            <ac:cxnSpMk id="19" creationId="{42C0B0B8-B090-1FE8-981B-F07882FCBE9E}"/>
          </ac:cxnSpMkLst>
        </pc:cxnChg>
        <pc:cxnChg chg="add del mod">
          <ac:chgData name="Faruk Abdullah" userId="e52374dd587ef96a" providerId="LiveId" clId="{14C8F48A-4762-4E6F-A7D9-5442E0A71FEF}" dt="2023-02-03T19:40:17.337" v="217"/>
          <ac:cxnSpMkLst>
            <pc:docMk/>
            <pc:sldMk cId="3230881158" sldId="466"/>
            <ac:cxnSpMk id="20" creationId="{B64D6375-E406-13B4-7866-1A87522E8021}"/>
          </ac:cxnSpMkLst>
        </pc:cxnChg>
        <pc:cxnChg chg="add del mod">
          <ac:chgData name="Faruk Abdullah" userId="e52374dd587ef96a" providerId="LiveId" clId="{14C8F48A-4762-4E6F-A7D9-5442E0A71FEF}" dt="2023-02-03T19:40:17.337" v="217"/>
          <ac:cxnSpMkLst>
            <pc:docMk/>
            <pc:sldMk cId="3230881158" sldId="466"/>
            <ac:cxnSpMk id="38" creationId="{E601C001-0B81-7905-581C-CE57FBA1B6E1}"/>
          </ac:cxnSpMkLst>
        </pc:cxnChg>
        <pc:cxnChg chg="add del mod">
          <ac:chgData name="Faruk Abdullah" userId="e52374dd587ef96a" providerId="LiveId" clId="{14C8F48A-4762-4E6F-A7D9-5442E0A71FEF}" dt="2023-02-03T19:40:17.337" v="217"/>
          <ac:cxnSpMkLst>
            <pc:docMk/>
            <pc:sldMk cId="3230881158" sldId="466"/>
            <ac:cxnSpMk id="39" creationId="{AD5F9E25-BF32-35CA-6115-D83187D5DC40}"/>
          </ac:cxnSpMkLst>
        </pc:cxnChg>
        <pc:cxnChg chg="add del mod">
          <ac:chgData name="Faruk Abdullah" userId="e52374dd587ef96a" providerId="LiveId" clId="{14C8F48A-4762-4E6F-A7D9-5442E0A71FEF}" dt="2023-02-03T19:40:17.337" v="217"/>
          <ac:cxnSpMkLst>
            <pc:docMk/>
            <pc:sldMk cId="3230881158" sldId="466"/>
            <ac:cxnSpMk id="40" creationId="{51D7690A-B4E2-AFB7-880A-E524481E20D7}"/>
          </ac:cxnSpMkLst>
        </pc:cxnChg>
        <pc:cxnChg chg="add del mod">
          <ac:chgData name="Faruk Abdullah" userId="e52374dd587ef96a" providerId="LiveId" clId="{14C8F48A-4762-4E6F-A7D9-5442E0A71FEF}" dt="2023-02-03T19:40:17.337" v="217"/>
          <ac:cxnSpMkLst>
            <pc:docMk/>
            <pc:sldMk cId="3230881158" sldId="466"/>
            <ac:cxnSpMk id="41" creationId="{251D75C2-CD95-D9A3-FD62-0F0F0CE92118}"/>
          </ac:cxnSpMkLst>
        </pc:cxnChg>
        <pc:cxnChg chg="add del mod">
          <ac:chgData name="Faruk Abdullah" userId="e52374dd587ef96a" providerId="LiveId" clId="{14C8F48A-4762-4E6F-A7D9-5442E0A71FEF}" dt="2023-02-03T19:40:17.337" v="217"/>
          <ac:cxnSpMkLst>
            <pc:docMk/>
            <pc:sldMk cId="3230881158" sldId="466"/>
            <ac:cxnSpMk id="54" creationId="{2AAC8E28-A169-376D-CF62-390AC9469DDF}"/>
          </ac:cxnSpMkLst>
        </pc:cxnChg>
        <pc:cxnChg chg="add del mod">
          <ac:chgData name="Faruk Abdullah" userId="e52374dd587ef96a" providerId="LiveId" clId="{14C8F48A-4762-4E6F-A7D9-5442E0A71FEF}" dt="2023-02-03T19:40:17.337" v="217"/>
          <ac:cxnSpMkLst>
            <pc:docMk/>
            <pc:sldMk cId="3230881158" sldId="466"/>
            <ac:cxnSpMk id="55" creationId="{D1890DDA-0EDC-986E-7E41-BD00595B4122}"/>
          </ac:cxnSpMkLst>
        </pc:cxnChg>
        <pc:cxnChg chg="add del mod">
          <ac:chgData name="Faruk Abdullah" userId="e52374dd587ef96a" providerId="LiveId" clId="{14C8F48A-4762-4E6F-A7D9-5442E0A71FEF}" dt="2023-02-03T19:40:17.337" v="217"/>
          <ac:cxnSpMkLst>
            <pc:docMk/>
            <pc:sldMk cId="3230881158" sldId="466"/>
            <ac:cxnSpMk id="56" creationId="{42B6731C-F7DB-2C56-54CA-26DD62FA4F89}"/>
          </ac:cxnSpMkLst>
        </pc:cxnChg>
        <pc:cxnChg chg="add del mod">
          <ac:chgData name="Faruk Abdullah" userId="e52374dd587ef96a" providerId="LiveId" clId="{14C8F48A-4762-4E6F-A7D9-5442E0A71FEF}" dt="2023-02-03T19:40:17.337" v="217"/>
          <ac:cxnSpMkLst>
            <pc:docMk/>
            <pc:sldMk cId="3230881158" sldId="466"/>
            <ac:cxnSpMk id="57" creationId="{7F43ED23-5C83-EFDC-C1D3-2689E0DEE6E3}"/>
          </ac:cxnSpMkLst>
        </pc:cxnChg>
        <pc:cxnChg chg="add del">
          <ac:chgData name="Faruk Abdullah" userId="e52374dd587ef96a" providerId="LiveId" clId="{14C8F48A-4762-4E6F-A7D9-5442E0A71FEF}" dt="2023-02-03T19:40:24.727" v="218" actId="478"/>
          <ac:cxnSpMkLst>
            <pc:docMk/>
            <pc:sldMk cId="3230881158" sldId="466"/>
            <ac:cxnSpMk id="58" creationId="{B8E06594-B924-7C21-8067-EB91B4B1957C}"/>
          </ac:cxnSpMkLst>
        </pc:cxnChg>
        <pc:cxnChg chg="add del">
          <ac:chgData name="Faruk Abdullah" userId="e52374dd587ef96a" providerId="LiveId" clId="{14C8F48A-4762-4E6F-A7D9-5442E0A71FEF}" dt="2023-02-03T19:40:24.727" v="218" actId="478"/>
          <ac:cxnSpMkLst>
            <pc:docMk/>
            <pc:sldMk cId="3230881158" sldId="466"/>
            <ac:cxnSpMk id="59" creationId="{1077C91B-2941-4AF4-D735-3FBCA9848224}"/>
          </ac:cxnSpMkLst>
        </pc:cxnChg>
        <pc:cxnChg chg="add del">
          <ac:chgData name="Faruk Abdullah" userId="e52374dd587ef96a" providerId="LiveId" clId="{14C8F48A-4762-4E6F-A7D9-5442E0A71FEF}" dt="2023-02-03T19:40:24.727" v="218" actId="478"/>
          <ac:cxnSpMkLst>
            <pc:docMk/>
            <pc:sldMk cId="3230881158" sldId="466"/>
            <ac:cxnSpMk id="66" creationId="{34E68587-9BEC-B789-ECE0-A2DC74E44F3D}"/>
          </ac:cxnSpMkLst>
        </pc:cxnChg>
        <pc:cxnChg chg="add del">
          <ac:chgData name="Faruk Abdullah" userId="e52374dd587ef96a" providerId="LiveId" clId="{14C8F48A-4762-4E6F-A7D9-5442E0A71FEF}" dt="2023-02-03T19:40:24.727" v="218" actId="478"/>
          <ac:cxnSpMkLst>
            <pc:docMk/>
            <pc:sldMk cId="3230881158" sldId="466"/>
            <ac:cxnSpMk id="67" creationId="{B6A47C25-3F62-A7C1-BBD7-A2D883C3F298}"/>
          </ac:cxnSpMkLst>
        </pc:cxnChg>
        <pc:cxnChg chg="add del">
          <ac:chgData name="Faruk Abdullah" userId="e52374dd587ef96a" providerId="LiveId" clId="{14C8F48A-4762-4E6F-A7D9-5442E0A71FEF}" dt="2023-02-03T19:40:29.754" v="220" actId="478"/>
          <ac:cxnSpMkLst>
            <pc:docMk/>
            <pc:sldMk cId="3230881158" sldId="466"/>
            <ac:cxnSpMk id="74" creationId="{BFC91857-AA03-48C4-4853-BBB8AD9F4642}"/>
          </ac:cxnSpMkLst>
        </pc:cxnChg>
        <pc:cxnChg chg="add del">
          <ac:chgData name="Faruk Abdullah" userId="e52374dd587ef96a" providerId="LiveId" clId="{14C8F48A-4762-4E6F-A7D9-5442E0A71FEF}" dt="2023-02-03T19:40:27.662" v="219" actId="478"/>
          <ac:cxnSpMkLst>
            <pc:docMk/>
            <pc:sldMk cId="3230881158" sldId="466"/>
            <ac:cxnSpMk id="75" creationId="{E48DF176-7CBF-0038-BFF4-9F0338BB7325}"/>
          </ac:cxnSpMkLst>
        </pc:cxnChg>
        <pc:cxnChg chg="add del mod">
          <ac:chgData name="Faruk Abdullah" userId="e52374dd587ef96a" providerId="LiveId" clId="{14C8F48A-4762-4E6F-A7D9-5442E0A71FEF}" dt="2023-02-03T19:40:24.727" v="218" actId="478"/>
          <ac:cxnSpMkLst>
            <pc:docMk/>
            <pc:sldMk cId="3230881158" sldId="466"/>
            <ac:cxnSpMk id="93" creationId="{789CE243-04CA-F58B-568B-92591C230B37}"/>
          </ac:cxnSpMkLst>
        </pc:cxnChg>
        <pc:cxnChg chg="add del mod">
          <ac:chgData name="Faruk Abdullah" userId="e52374dd587ef96a" providerId="LiveId" clId="{14C8F48A-4762-4E6F-A7D9-5442E0A71FEF}" dt="2023-02-03T19:40:24.727" v="218" actId="478"/>
          <ac:cxnSpMkLst>
            <pc:docMk/>
            <pc:sldMk cId="3230881158" sldId="466"/>
            <ac:cxnSpMk id="94" creationId="{4ED22525-6174-AC56-CF2D-B6D9D23FBED9}"/>
          </ac:cxnSpMkLst>
        </pc:cxnChg>
        <pc:cxnChg chg="add del mod">
          <ac:chgData name="Faruk Abdullah" userId="e52374dd587ef96a" providerId="LiveId" clId="{14C8F48A-4762-4E6F-A7D9-5442E0A71FEF}" dt="2023-02-03T19:40:24.727" v="218" actId="478"/>
          <ac:cxnSpMkLst>
            <pc:docMk/>
            <pc:sldMk cId="3230881158" sldId="466"/>
            <ac:cxnSpMk id="96" creationId="{192F2FEA-C926-968B-293A-C9FA41D01666}"/>
          </ac:cxnSpMkLst>
        </pc:cxnChg>
        <pc:cxnChg chg="add del">
          <ac:chgData name="Faruk Abdullah" userId="e52374dd587ef96a" providerId="LiveId" clId="{14C8F48A-4762-4E6F-A7D9-5442E0A71FEF}" dt="2023-02-03T19:40:24.727" v="218" actId="478"/>
          <ac:cxnSpMkLst>
            <pc:docMk/>
            <pc:sldMk cId="3230881158" sldId="466"/>
            <ac:cxnSpMk id="119" creationId="{B3E3D174-EE89-81B9-21C8-8E3AF2289917}"/>
          </ac:cxnSpMkLst>
        </pc:cxnChg>
        <pc:cxnChg chg="add del mod">
          <ac:chgData name="Faruk Abdullah" userId="e52374dd587ef96a" providerId="LiveId" clId="{14C8F48A-4762-4E6F-A7D9-5442E0A71FEF}" dt="2023-02-03T19:40:24.727" v="218" actId="478"/>
          <ac:cxnSpMkLst>
            <pc:docMk/>
            <pc:sldMk cId="3230881158" sldId="466"/>
            <ac:cxnSpMk id="134" creationId="{BBA2CD65-EFF7-B5C4-D01B-F9A0C240DCF5}"/>
          </ac:cxnSpMkLst>
        </pc:cxnChg>
        <pc:cxnChg chg="add del">
          <ac:chgData name="Faruk Abdullah" userId="e52374dd587ef96a" providerId="LiveId" clId="{14C8F48A-4762-4E6F-A7D9-5442E0A71FEF}" dt="2023-02-03T19:40:24.727" v="218" actId="478"/>
          <ac:cxnSpMkLst>
            <pc:docMk/>
            <pc:sldMk cId="3230881158" sldId="466"/>
            <ac:cxnSpMk id="135" creationId="{AB673531-A192-1EB4-E917-E695A6247A47}"/>
          </ac:cxnSpMkLst>
        </pc:cxnChg>
        <pc:cxnChg chg="add del mod">
          <ac:chgData name="Faruk Abdullah" userId="e52374dd587ef96a" providerId="LiveId" clId="{14C8F48A-4762-4E6F-A7D9-5442E0A71FEF}" dt="2023-02-03T19:40:24.727" v="218" actId="478"/>
          <ac:cxnSpMkLst>
            <pc:docMk/>
            <pc:sldMk cId="3230881158" sldId="466"/>
            <ac:cxnSpMk id="136" creationId="{B13C4FB4-88E4-D642-96C1-B9AD21704198}"/>
          </ac:cxnSpMkLst>
        </pc:cxnChg>
        <pc:cxnChg chg="add del">
          <ac:chgData name="Faruk Abdullah" userId="e52374dd587ef96a" providerId="LiveId" clId="{14C8F48A-4762-4E6F-A7D9-5442E0A71FEF}" dt="2023-02-03T19:40:24.727" v="218" actId="478"/>
          <ac:cxnSpMkLst>
            <pc:docMk/>
            <pc:sldMk cId="3230881158" sldId="466"/>
            <ac:cxnSpMk id="137" creationId="{24089ADB-7873-AD8E-CF05-2D0E0B48A833}"/>
          </ac:cxnSpMkLst>
        </pc:cxnChg>
        <pc:cxnChg chg="add mod">
          <ac:chgData name="Faruk Abdullah" userId="e52374dd587ef96a" providerId="LiveId" clId="{14C8F48A-4762-4E6F-A7D9-5442E0A71FEF}" dt="2023-02-03T19:41:35.786" v="225" actId="1076"/>
          <ac:cxnSpMkLst>
            <pc:docMk/>
            <pc:sldMk cId="3230881158" sldId="466"/>
            <ac:cxnSpMk id="161" creationId="{2CE6CCF9-CA0D-94D0-4CE3-3727351FCDBA}"/>
          </ac:cxnSpMkLst>
        </pc:cxnChg>
        <pc:cxnChg chg="add mod">
          <ac:chgData name="Faruk Abdullah" userId="e52374dd587ef96a" providerId="LiveId" clId="{14C8F48A-4762-4E6F-A7D9-5442E0A71FEF}" dt="2023-02-03T19:41:35.786" v="225" actId="1076"/>
          <ac:cxnSpMkLst>
            <pc:docMk/>
            <pc:sldMk cId="3230881158" sldId="466"/>
            <ac:cxnSpMk id="162" creationId="{922CA81E-A200-6AB2-43B6-870870F4D5BE}"/>
          </ac:cxnSpMkLst>
        </pc:cxnChg>
        <pc:cxnChg chg="add mod">
          <ac:chgData name="Faruk Abdullah" userId="e52374dd587ef96a" providerId="LiveId" clId="{14C8F48A-4762-4E6F-A7D9-5442E0A71FEF}" dt="2023-02-03T19:41:35.786" v="225" actId="1076"/>
          <ac:cxnSpMkLst>
            <pc:docMk/>
            <pc:sldMk cId="3230881158" sldId="466"/>
            <ac:cxnSpMk id="169" creationId="{3AE1689B-9E69-40CE-CE9C-3BD2BAB3258B}"/>
          </ac:cxnSpMkLst>
        </pc:cxnChg>
        <pc:cxnChg chg="add mod">
          <ac:chgData name="Faruk Abdullah" userId="e52374dd587ef96a" providerId="LiveId" clId="{14C8F48A-4762-4E6F-A7D9-5442E0A71FEF}" dt="2023-02-03T19:41:35.786" v="225" actId="1076"/>
          <ac:cxnSpMkLst>
            <pc:docMk/>
            <pc:sldMk cId="3230881158" sldId="466"/>
            <ac:cxnSpMk id="170" creationId="{B65B4E0E-EE37-7D0E-CBF7-DDD286E5C2DF}"/>
          </ac:cxnSpMkLst>
        </pc:cxnChg>
        <pc:cxnChg chg="add mod">
          <ac:chgData name="Faruk Abdullah" userId="e52374dd587ef96a" providerId="LiveId" clId="{14C8F48A-4762-4E6F-A7D9-5442E0A71FEF}" dt="2023-02-03T19:41:35.786" v="225" actId="1076"/>
          <ac:cxnSpMkLst>
            <pc:docMk/>
            <pc:sldMk cId="3230881158" sldId="466"/>
            <ac:cxnSpMk id="177" creationId="{7B17D3EE-503E-1715-0022-D54B4768A555}"/>
          </ac:cxnSpMkLst>
        </pc:cxnChg>
        <pc:cxnChg chg="add mod">
          <ac:chgData name="Faruk Abdullah" userId="e52374dd587ef96a" providerId="LiveId" clId="{14C8F48A-4762-4E6F-A7D9-5442E0A71FEF}" dt="2023-02-03T19:41:35.786" v="225" actId="1076"/>
          <ac:cxnSpMkLst>
            <pc:docMk/>
            <pc:sldMk cId="3230881158" sldId="466"/>
            <ac:cxnSpMk id="178" creationId="{5CFD9270-25A0-DCF2-C858-F500C4EAC1FA}"/>
          </ac:cxnSpMkLst>
        </pc:cxnChg>
        <pc:cxnChg chg="add mod">
          <ac:chgData name="Faruk Abdullah" userId="e52374dd587ef96a" providerId="LiveId" clId="{14C8F48A-4762-4E6F-A7D9-5442E0A71FEF}" dt="2023-02-03T19:41:35.786" v="225" actId="1076"/>
          <ac:cxnSpMkLst>
            <pc:docMk/>
            <pc:sldMk cId="3230881158" sldId="466"/>
            <ac:cxnSpMk id="196" creationId="{9E7ED0F4-C5C6-0C8E-263E-CBDD3DC24378}"/>
          </ac:cxnSpMkLst>
        </pc:cxnChg>
        <pc:cxnChg chg="add mod">
          <ac:chgData name="Faruk Abdullah" userId="e52374dd587ef96a" providerId="LiveId" clId="{14C8F48A-4762-4E6F-A7D9-5442E0A71FEF}" dt="2023-02-03T19:41:35.786" v="225" actId="1076"/>
          <ac:cxnSpMkLst>
            <pc:docMk/>
            <pc:sldMk cId="3230881158" sldId="466"/>
            <ac:cxnSpMk id="197" creationId="{5A8A56C1-5A68-9631-1F0B-A98C706AF14E}"/>
          </ac:cxnSpMkLst>
        </pc:cxnChg>
        <pc:cxnChg chg="add mod">
          <ac:chgData name="Faruk Abdullah" userId="e52374dd587ef96a" providerId="LiveId" clId="{14C8F48A-4762-4E6F-A7D9-5442E0A71FEF}" dt="2023-02-03T19:41:35.786" v="225" actId="1076"/>
          <ac:cxnSpMkLst>
            <pc:docMk/>
            <pc:sldMk cId="3230881158" sldId="466"/>
            <ac:cxnSpMk id="198" creationId="{A44BA4E0-8618-57BD-4747-FCED721BE773}"/>
          </ac:cxnSpMkLst>
        </pc:cxnChg>
        <pc:cxnChg chg="add mod">
          <ac:chgData name="Faruk Abdullah" userId="e52374dd587ef96a" providerId="LiveId" clId="{14C8F48A-4762-4E6F-A7D9-5442E0A71FEF}" dt="2023-02-03T19:41:35.786" v="225" actId="1076"/>
          <ac:cxnSpMkLst>
            <pc:docMk/>
            <pc:sldMk cId="3230881158" sldId="466"/>
            <ac:cxnSpMk id="199" creationId="{D4DA5BE3-E72E-C3A3-D1FD-7612D91A2E25}"/>
          </ac:cxnSpMkLst>
        </pc:cxnChg>
        <pc:cxnChg chg="add mod">
          <ac:chgData name="Faruk Abdullah" userId="e52374dd587ef96a" providerId="LiveId" clId="{14C8F48A-4762-4E6F-A7D9-5442E0A71FEF}" dt="2023-02-03T19:41:35.786" v="225" actId="1076"/>
          <ac:cxnSpMkLst>
            <pc:docMk/>
            <pc:sldMk cId="3230881158" sldId="466"/>
            <ac:cxnSpMk id="212" creationId="{BB9F9243-E971-9895-781A-049BCD7B1225}"/>
          </ac:cxnSpMkLst>
        </pc:cxnChg>
        <pc:cxnChg chg="add mod">
          <ac:chgData name="Faruk Abdullah" userId="e52374dd587ef96a" providerId="LiveId" clId="{14C8F48A-4762-4E6F-A7D9-5442E0A71FEF}" dt="2023-02-03T19:41:35.786" v="225" actId="1076"/>
          <ac:cxnSpMkLst>
            <pc:docMk/>
            <pc:sldMk cId="3230881158" sldId="466"/>
            <ac:cxnSpMk id="213" creationId="{C5DFFE30-51D5-756C-57C6-8964D5985724}"/>
          </ac:cxnSpMkLst>
        </pc:cxnChg>
        <pc:cxnChg chg="add mod">
          <ac:chgData name="Faruk Abdullah" userId="e52374dd587ef96a" providerId="LiveId" clId="{14C8F48A-4762-4E6F-A7D9-5442E0A71FEF}" dt="2023-02-03T19:41:35.786" v="225" actId="1076"/>
          <ac:cxnSpMkLst>
            <pc:docMk/>
            <pc:sldMk cId="3230881158" sldId="466"/>
            <ac:cxnSpMk id="214" creationId="{22569FBF-161C-C59A-DF7A-1049E3F22118}"/>
          </ac:cxnSpMkLst>
        </pc:cxnChg>
        <pc:cxnChg chg="add mod">
          <ac:chgData name="Faruk Abdullah" userId="e52374dd587ef96a" providerId="LiveId" clId="{14C8F48A-4762-4E6F-A7D9-5442E0A71FEF}" dt="2023-02-03T19:41:35.786" v="225" actId="1076"/>
          <ac:cxnSpMkLst>
            <pc:docMk/>
            <pc:sldMk cId="3230881158" sldId="466"/>
            <ac:cxnSpMk id="215" creationId="{1B82147E-9032-F7CF-FE79-CE8F4AFFABBC}"/>
          </ac:cxnSpMkLst>
        </pc:cxnChg>
        <pc:cxnChg chg="add mod">
          <ac:chgData name="Faruk Abdullah" userId="e52374dd587ef96a" providerId="LiveId" clId="{14C8F48A-4762-4E6F-A7D9-5442E0A71FEF}" dt="2023-02-03T19:41:35.786" v="225" actId="1076"/>
          <ac:cxnSpMkLst>
            <pc:docMk/>
            <pc:sldMk cId="3230881158" sldId="466"/>
            <ac:cxnSpMk id="239" creationId="{879809B0-A743-EA83-3FAE-9EBE2D28E491}"/>
          </ac:cxnSpMkLst>
        </pc:cxnChg>
        <pc:cxnChg chg="add mod">
          <ac:chgData name="Faruk Abdullah" userId="e52374dd587ef96a" providerId="LiveId" clId="{14C8F48A-4762-4E6F-A7D9-5442E0A71FEF}" dt="2023-02-03T19:41:35.786" v="225" actId="1076"/>
          <ac:cxnSpMkLst>
            <pc:docMk/>
            <pc:sldMk cId="3230881158" sldId="466"/>
            <ac:cxnSpMk id="240" creationId="{C4FDCEED-D386-9C94-F27E-A6109F213CD0}"/>
          </ac:cxnSpMkLst>
        </pc:cxnChg>
        <pc:cxnChg chg="add mod">
          <ac:chgData name="Faruk Abdullah" userId="e52374dd587ef96a" providerId="LiveId" clId="{14C8F48A-4762-4E6F-A7D9-5442E0A71FEF}" dt="2023-02-03T19:41:35.786" v="225" actId="1076"/>
          <ac:cxnSpMkLst>
            <pc:docMk/>
            <pc:sldMk cId="3230881158" sldId="466"/>
            <ac:cxnSpMk id="247" creationId="{95B9D9D7-1C5C-B784-3E7D-9F86B4C551BF}"/>
          </ac:cxnSpMkLst>
        </pc:cxnChg>
        <pc:cxnChg chg="add mod">
          <ac:chgData name="Faruk Abdullah" userId="e52374dd587ef96a" providerId="LiveId" clId="{14C8F48A-4762-4E6F-A7D9-5442E0A71FEF}" dt="2023-02-03T19:41:35.786" v="225" actId="1076"/>
          <ac:cxnSpMkLst>
            <pc:docMk/>
            <pc:sldMk cId="3230881158" sldId="466"/>
            <ac:cxnSpMk id="248" creationId="{003401D8-2B9B-C1BC-1AEE-3FDFAF323E8A}"/>
          </ac:cxnSpMkLst>
        </pc:cxnChg>
        <pc:cxnChg chg="add mod">
          <ac:chgData name="Faruk Abdullah" userId="e52374dd587ef96a" providerId="LiveId" clId="{14C8F48A-4762-4E6F-A7D9-5442E0A71FEF}" dt="2023-02-03T19:41:35.786" v="225" actId="1076"/>
          <ac:cxnSpMkLst>
            <pc:docMk/>
            <pc:sldMk cId="3230881158" sldId="466"/>
            <ac:cxnSpMk id="255" creationId="{EC2FB4B2-FA3A-F4C8-E2C7-B3E7BC078715}"/>
          </ac:cxnSpMkLst>
        </pc:cxnChg>
        <pc:cxnChg chg="add mod">
          <ac:chgData name="Faruk Abdullah" userId="e52374dd587ef96a" providerId="LiveId" clId="{14C8F48A-4762-4E6F-A7D9-5442E0A71FEF}" dt="2023-02-03T19:41:35.786" v="225" actId="1076"/>
          <ac:cxnSpMkLst>
            <pc:docMk/>
            <pc:sldMk cId="3230881158" sldId="466"/>
            <ac:cxnSpMk id="256" creationId="{13A7823B-FED9-6D4A-57C3-3DC306B987CA}"/>
          </ac:cxnSpMkLst>
        </pc:cxnChg>
        <pc:cxnChg chg="add mod">
          <ac:chgData name="Faruk Abdullah" userId="e52374dd587ef96a" providerId="LiveId" clId="{14C8F48A-4762-4E6F-A7D9-5442E0A71FEF}" dt="2023-02-03T19:41:35.786" v="225" actId="1076"/>
          <ac:cxnSpMkLst>
            <pc:docMk/>
            <pc:sldMk cId="3230881158" sldId="466"/>
            <ac:cxnSpMk id="274" creationId="{4494EA31-F1FD-A057-7D4F-CEF9AD0912E2}"/>
          </ac:cxnSpMkLst>
        </pc:cxnChg>
        <pc:cxnChg chg="add mod">
          <ac:chgData name="Faruk Abdullah" userId="e52374dd587ef96a" providerId="LiveId" clId="{14C8F48A-4762-4E6F-A7D9-5442E0A71FEF}" dt="2023-02-03T19:41:35.786" v="225" actId="1076"/>
          <ac:cxnSpMkLst>
            <pc:docMk/>
            <pc:sldMk cId="3230881158" sldId="466"/>
            <ac:cxnSpMk id="275" creationId="{FE7110E3-B381-69C5-2E78-1129ECE0C4B3}"/>
          </ac:cxnSpMkLst>
        </pc:cxnChg>
        <pc:cxnChg chg="add mod">
          <ac:chgData name="Faruk Abdullah" userId="e52374dd587ef96a" providerId="LiveId" clId="{14C8F48A-4762-4E6F-A7D9-5442E0A71FEF}" dt="2023-02-03T19:41:35.786" v="225" actId="1076"/>
          <ac:cxnSpMkLst>
            <pc:docMk/>
            <pc:sldMk cId="3230881158" sldId="466"/>
            <ac:cxnSpMk id="276" creationId="{74922EB2-A206-8B28-A161-297DFE521608}"/>
          </ac:cxnSpMkLst>
        </pc:cxnChg>
        <pc:cxnChg chg="add mod">
          <ac:chgData name="Faruk Abdullah" userId="e52374dd587ef96a" providerId="LiveId" clId="{14C8F48A-4762-4E6F-A7D9-5442E0A71FEF}" dt="2023-02-03T19:41:35.786" v="225" actId="1076"/>
          <ac:cxnSpMkLst>
            <pc:docMk/>
            <pc:sldMk cId="3230881158" sldId="466"/>
            <ac:cxnSpMk id="277" creationId="{795F6FD7-5A8F-6168-E688-BAD25C74DF3A}"/>
          </ac:cxnSpMkLst>
        </pc:cxnChg>
        <pc:cxnChg chg="add mod">
          <ac:chgData name="Faruk Abdullah" userId="e52374dd587ef96a" providerId="LiveId" clId="{14C8F48A-4762-4E6F-A7D9-5442E0A71FEF}" dt="2023-02-03T19:41:35.786" v="225" actId="1076"/>
          <ac:cxnSpMkLst>
            <pc:docMk/>
            <pc:sldMk cId="3230881158" sldId="466"/>
            <ac:cxnSpMk id="290" creationId="{B400DB8C-BFC3-11D1-B3C9-5DE034D03B3F}"/>
          </ac:cxnSpMkLst>
        </pc:cxnChg>
        <pc:cxnChg chg="add mod">
          <ac:chgData name="Faruk Abdullah" userId="e52374dd587ef96a" providerId="LiveId" clId="{14C8F48A-4762-4E6F-A7D9-5442E0A71FEF}" dt="2023-02-03T19:41:35.786" v="225" actId="1076"/>
          <ac:cxnSpMkLst>
            <pc:docMk/>
            <pc:sldMk cId="3230881158" sldId="466"/>
            <ac:cxnSpMk id="291" creationId="{30F93F42-AB5F-5512-D112-2C0D1F693AA9}"/>
          </ac:cxnSpMkLst>
        </pc:cxnChg>
        <pc:cxnChg chg="add mod">
          <ac:chgData name="Faruk Abdullah" userId="e52374dd587ef96a" providerId="LiveId" clId="{14C8F48A-4762-4E6F-A7D9-5442E0A71FEF}" dt="2023-02-03T19:41:35.786" v="225" actId="1076"/>
          <ac:cxnSpMkLst>
            <pc:docMk/>
            <pc:sldMk cId="3230881158" sldId="466"/>
            <ac:cxnSpMk id="292" creationId="{0F012ADB-C621-8F41-D346-55741138419C}"/>
          </ac:cxnSpMkLst>
        </pc:cxnChg>
        <pc:cxnChg chg="add mod">
          <ac:chgData name="Faruk Abdullah" userId="e52374dd587ef96a" providerId="LiveId" clId="{14C8F48A-4762-4E6F-A7D9-5442E0A71FEF}" dt="2023-02-03T19:41:35.786" v="225" actId="1076"/>
          <ac:cxnSpMkLst>
            <pc:docMk/>
            <pc:sldMk cId="3230881158" sldId="466"/>
            <ac:cxnSpMk id="293" creationId="{931AA13B-3C58-E933-9FA4-5E57BB34ED6C}"/>
          </ac:cxnSpMkLst>
        </pc:cxnChg>
      </pc:sldChg>
      <pc:sldChg chg="addSp modSp new mod">
        <pc:chgData name="Faruk Abdullah" userId="e52374dd587ef96a" providerId="LiveId" clId="{14C8F48A-4762-4E6F-A7D9-5442E0A71FEF}" dt="2023-02-03T19:43:35.172" v="245" actId="1076"/>
        <pc:sldMkLst>
          <pc:docMk/>
          <pc:sldMk cId="3849627525" sldId="467"/>
        </pc:sldMkLst>
        <pc:graphicFrameChg chg="add mod">
          <ac:chgData name="Faruk Abdullah" userId="e52374dd587ef96a" providerId="LiveId" clId="{14C8F48A-4762-4E6F-A7D9-5442E0A71FEF}" dt="2023-02-03T19:43:35.172" v="245" actId="1076"/>
          <ac:graphicFrameMkLst>
            <pc:docMk/>
            <pc:sldMk cId="3849627525" sldId="467"/>
            <ac:graphicFrameMk id="2" creationId="{C1F9509A-1286-D197-E9E6-219EE78644DC}"/>
          </ac:graphicFrameMkLst>
        </pc:graphicFrameChg>
      </pc:sldChg>
      <pc:sldChg chg="addSp delSp modSp new mod">
        <pc:chgData name="Faruk Abdullah" userId="e52374dd587ef96a" providerId="LiveId" clId="{14C8F48A-4762-4E6F-A7D9-5442E0A71FEF}" dt="2023-02-03T19:45:50.698" v="259" actId="478"/>
        <pc:sldMkLst>
          <pc:docMk/>
          <pc:sldMk cId="2738652575" sldId="468"/>
        </pc:sldMkLst>
        <pc:spChg chg="add del mod">
          <ac:chgData name="Faruk Abdullah" userId="e52374dd587ef96a" providerId="LiveId" clId="{14C8F48A-4762-4E6F-A7D9-5442E0A71FEF}" dt="2023-02-03T19:45:50.698" v="259" actId="478"/>
          <ac:spMkLst>
            <pc:docMk/>
            <pc:sldMk cId="2738652575" sldId="468"/>
            <ac:spMk id="3" creationId="{DC5B3B33-4CD1-0351-2BF4-88E9F06BBD09}"/>
          </ac:spMkLst>
        </pc:spChg>
        <pc:graphicFrameChg chg="add mod modGraphic">
          <ac:chgData name="Faruk Abdullah" userId="e52374dd587ef96a" providerId="LiveId" clId="{14C8F48A-4762-4E6F-A7D9-5442E0A71FEF}" dt="2023-02-03T19:45:04.700" v="254" actId="404"/>
          <ac:graphicFrameMkLst>
            <pc:docMk/>
            <pc:sldMk cId="2738652575" sldId="468"/>
            <ac:graphicFrameMk id="2" creationId="{3223E9A1-8597-F329-975F-42D0D1D9E1D5}"/>
          </ac:graphicFrameMkLst>
        </pc:graphicFrameChg>
      </pc:sldChg>
      <pc:sldChg chg="addSp delSp modSp new mod">
        <pc:chgData name="Faruk Abdullah" userId="e52374dd587ef96a" providerId="LiveId" clId="{14C8F48A-4762-4E6F-A7D9-5442E0A71FEF}" dt="2023-02-03T19:47:29.203" v="273" actId="403"/>
        <pc:sldMkLst>
          <pc:docMk/>
          <pc:sldMk cId="3900724224" sldId="469"/>
        </pc:sldMkLst>
        <pc:spChg chg="add mod">
          <ac:chgData name="Faruk Abdullah" userId="e52374dd587ef96a" providerId="LiveId" clId="{14C8F48A-4762-4E6F-A7D9-5442E0A71FEF}" dt="2023-02-03T19:47:29.203" v="273" actId="403"/>
          <ac:spMkLst>
            <pc:docMk/>
            <pc:sldMk cId="3900724224" sldId="469"/>
            <ac:spMk id="4" creationId="{94C03A50-21A1-1620-C397-6CBE2F616375}"/>
          </ac:spMkLst>
        </pc:spChg>
        <pc:graphicFrameChg chg="add mod">
          <ac:chgData name="Faruk Abdullah" userId="e52374dd587ef96a" providerId="LiveId" clId="{14C8F48A-4762-4E6F-A7D9-5442E0A71FEF}" dt="2023-02-03T19:47:23.045" v="271" actId="1076"/>
          <ac:graphicFrameMkLst>
            <pc:docMk/>
            <pc:sldMk cId="3900724224" sldId="469"/>
            <ac:graphicFrameMk id="2" creationId="{55EFDF44-6E40-D38B-CAF0-A7005F4DC373}"/>
          </ac:graphicFrameMkLst>
        </pc:graphicFrameChg>
        <pc:graphicFrameChg chg="add del mod">
          <ac:chgData name="Faruk Abdullah" userId="e52374dd587ef96a" providerId="LiveId" clId="{14C8F48A-4762-4E6F-A7D9-5442E0A71FEF}" dt="2023-02-03T19:46:58.671" v="267" actId="478"/>
          <ac:graphicFrameMkLst>
            <pc:docMk/>
            <pc:sldMk cId="3900724224" sldId="469"/>
            <ac:graphicFrameMk id="3" creationId="{C700C152-C301-DA8E-5497-CD9DAE3DB037}"/>
          </ac:graphicFrameMkLst>
        </pc:graphicFrameChg>
      </pc:sldChg>
      <pc:sldChg chg="addSp modSp new">
        <pc:chgData name="Faruk Abdullah" userId="e52374dd587ef96a" providerId="LiveId" clId="{14C8F48A-4762-4E6F-A7D9-5442E0A71FEF}" dt="2023-02-03T19:51:49.643" v="291" actId="1076"/>
        <pc:sldMkLst>
          <pc:docMk/>
          <pc:sldMk cId="3487408398" sldId="470"/>
        </pc:sldMkLst>
        <pc:spChg chg="add mod">
          <ac:chgData name="Faruk Abdullah" userId="e52374dd587ef96a" providerId="LiveId" clId="{14C8F48A-4762-4E6F-A7D9-5442E0A71FEF}" dt="2023-02-03T19:51:49.643" v="291" actId="1076"/>
          <ac:spMkLst>
            <pc:docMk/>
            <pc:sldMk cId="3487408398" sldId="470"/>
            <ac:spMk id="2" creationId="{ED457BDD-7031-DFB1-4892-B0088C2069CE}"/>
          </ac:spMkLst>
        </pc:spChg>
      </pc:sldChg>
      <pc:sldChg chg="addSp modSp new mod">
        <pc:chgData name="Faruk Abdullah" userId="e52374dd587ef96a" providerId="LiveId" clId="{14C8F48A-4762-4E6F-A7D9-5442E0A71FEF}" dt="2023-02-03T19:52:19.016" v="297" actId="1076"/>
        <pc:sldMkLst>
          <pc:docMk/>
          <pc:sldMk cId="1533855239" sldId="471"/>
        </pc:sldMkLst>
        <pc:picChg chg="add mod">
          <ac:chgData name="Faruk Abdullah" userId="e52374dd587ef96a" providerId="LiveId" clId="{14C8F48A-4762-4E6F-A7D9-5442E0A71FEF}" dt="2023-02-03T19:52:19.016" v="297" actId="1076"/>
          <ac:picMkLst>
            <pc:docMk/>
            <pc:sldMk cId="1533855239" sldId="471"/>
            <ac:picMk id="2" creationId="{118810F2-288A-709C-047B-F7CBC7989C62}"/>
          </ac:picMkLst>
        </pc:picChg>
      </pc:sldChg>
      <pc:sldChg chg="addSp modSp new mod">
        <pc:chgData name="Faruk Abdullah" userId="e52374dd587ef96a" providerId="LiveId" clId="{14C8F48A-4762-4E6F-A7D9-5442E0A71FEF}" dt="2023-02-03T19:59:24.895" v="361" actId="20577"/>
        <pc:sldMkLst>
          <pc:docMk/>
          <pc:sldMk cId="320336945" sldId="472"/>
        </pc:sldMkLst>
        <pc:spChg chg="add mod">
          <ac:chgData name="Faruk Abdullah" userId="e52374dd587ef96a" providerId="LiveId" clId="{14C8F48A-4762-4E6F-A7D9-5442E0A71FEF}" dt="2023-02-03T19:59:24.895" v="361" actId="20577"/>
          <ac:spMkLst>
            <pc:docMk/>
            <pc:sldMk cId="320336945" sldId="472"/>
            <ac:spMk id="2" creationId="{5E1D560A-9EBF-584C-8962-4F55E1D1EA70}"/>
          </ac:spMkLst>
        </pc:spChg>
        <pc:spChg chg="add mod">
          <ac:chgData name="Faruk Abdullah" userId="e52374dd587ef96a" providerId="LiveId" clId="{14C8F48A-4762-4E6F-A7D9-5442E0A71FEF}" dt="2023-02-03T19:53:28.905" v="310" actId="1076"/>
          <ac:spMkLst>
            <pc:docMk/>
            <pc:sldMk cId="320336945" sldId="472"/>
            <ac:spMk id="3" creationId="{DFA8733B-B196-1E47-AA40-A1E95795DEEA}"/>
          </ac:spMkLst>
        </pc:spChg>
      </pc:sldChg>
      <pc:sldChg chg="new del">
        <pc:chgData name="Faruk Abdullah" userId="e52374dd587ef96a" providerId="LiveId" clId="{14C8F48A-4762-4E6F-A7D9-5442E0A71FEF}" dt="2023-02-03T19:53:43.742" v="312" actId="47"/>
        <pc:sldMkLst>
          <pc:docMk/>
          <pc:sldMk cId="703515836" sldId="473"/>
        </pc:sldMkLst>
      </pc:sldChg>
      <pc:sldChg chg="addSp delSp modSp add">
        <pc:chgData name="Faruk Abdullah" userId="e52374dd587ef96a" providerId="LiveId" clId="{14C8F48A-4762-4E6F-A7D9-5442E0A71FEF}" dt="2023-02-03T19:59:33.594" v="363" actId="20577"/>
        <pc:sldMkLst>
          <pc:docMk/>
          <pc:sldMk cId="704152573" sldId="474"/>
        </pc:sldMkLst>
        <pc:spChg chg="del">
          <ac:chgData name="Faruk Abdullah" userId="e52374dd587ef96a" providerId="LiveId" clId="{14C8F48A-4762-4E6F-A7D9-5442E0A71FEF}" dt="2023-02-03T19:53:59.378" v="315" actId="478"/>
          <ac:spMkLst>
            <pc:docMk/>
            <pc:sldMk cId="704152573" sldId="474"/>
            <ac:spMk id="2" creationId="{5E1D560A-9EBF-584C-8962-4F55E1D1EA70}"/>
          </ac:spMkLst>
        </pc:spChg>
        <pc:spChg chg="add mod">
          <ac:chgData name="Faruk Abdullah" userId="e52374dd587ef96a" providerId="LiveId" clId="{14C8F48A-4762-4E6F-A7D9-5442E0A71FEF}" dt="2023-02-03T19:59:33.594" v="363" actId="20577"/>
          <ac:spMkLst>
            <pc:docMk/>
            <pc:sldMk cId="704152573" sldId="474"/>
            <ac:spMk id="4" creationId="{0DCC1A3A-CDCE-BFF0-A242-EC45B525E779}"/>
          </ac:spMkLst>
        </pc:spChg>
      </pc:sldChg>
      <pc:sldChg chg="addSp delSp modSp add mod">
        <pc:chgData name="Faruk Abdullah" userId="e52374dd587ef96a" providerId="LiveId" clId="{14C8F48A-4762-4E6F-A7D9-5442E0A71FEF}" dt="2023-02-03T20:00:51.124" v="371" actId="1076"/>
        <pc:sldMkLst>
          <pc:docMk/>
          <pc:sldMk cId="3186727486" sldId="475"/>
        </pc:sldMkLst>
        <pc:spChg chg="add mod">
          <ac:chgData name="Faruk Abdullah" userId="e52374dd587ef96a" providerId="LiveId" clId="{14C8F48A-4762-4E6F-A7D9-5442E0A71FEF}" dt="2023-02-03T20:00:03.816" v="368" actId="20577"/>
          <ac:spMkLst>
            <pc:docMk/>
            <pc:sldMk cId="3186727486" sldId="475"/>
            <ac:spMk id="2" creationId="{1A8ABA16-6D95-868A-1679-CD2793E8941D}"/>
          </ac:spMkLst>
        </pc:spChg>
        <pc:spChg chg="del">
          <ac:chgData name="Faruk Abdullah" userId="e52374dd587ef96a" providerId="LiveId" clId="{14C8F48A-4762-4E6F-A7D9-5442E0A71FEF}" dt="2023-02-03T19:57:41.269" v="349" actId="478"/>
          <ac:spMkLst>
            <pc:docMk/>
            <pc:sldMk cId="3186727486" sldId="475"/>
            <ac:spMk id="4" creationId="{0DCC1A3A-CDCE-BFF0-A242-EC45B525E779}"/>
          </ac:spMkLst>
        </pc:spChg>
        <pc:picChg chg="add mod">
          <ac:chgData name="Faruk Abdullah" userId="e52374dd587ef96a" providerId="LiveId" clId="{14C8F48A-4762-4E6F-A7D9-5442E0A71FEF}" dt="2023-02-03T20:00:51.124" v="371" actId="1076"/>
          <ac:picMkLst>
            <pc:docMk/>
            <pc:sldMk cId="3186727486" sldId="475"/>
            <ac:picMk id="5" creationId="{2866A927-1947-8A52-7BA1-5A9539194AF2}"/>
          </ac:picMkLst>
        </pc:picChg>
      </pc:sldChg>
      <pc:sldChg chg="addSp delSp modSp add">
        <pc:chgData name="Faruk Abdullah" userId="e52374dd587ef96a" providerId="LiveId" clId="{14C8F48A-4762-4E6F-A7D9-5442E0A71FEF}" dt="2023-02-03T19:59:14.826" v="359" actId="207"/>
        <pc:sldMkLst>
          <pc:docMk/>
          <pc:sldMk cId="1429739067" sldId="476"/>
        </pc:sldMkLst>
        <pc:spChg chg="add mod">
          <ac:chgData name="Faruk Abdullah" userId="e52374dd587ef96a" providerId="LiveId" clId="{14C8F48A-4762-4E6F-A7D9-5442E0A71FEF}" dt="2023-02-03T19:59:14.826" v="359" actId="207"/>
          <ac:spMkLst>
            <pc:docMk/>
            <pc:sldMk cId="1429739067" sldId="476"/>
            <ac:spMk id="2" creationId="{4DBB3984-A0DC-E505-0857-651740BCA755}"/>
          </ac:spMkLst>
        </pc:spChg>
        <pc:spChg chg="del">
          <ac:chgData name="Faruk Abdullah" userId="e52374dd587ef96a" providerId="LiveId" clId="{14C8F48A-4762-4E6F-A7D9-5442E0A71FEF}" dt="2023-02-03T19:57:11.429" v="344" actId="478"/>
          <ac:spMkLst>
            <pc:docMk/>
            <pc:sldMk cId="1429739067" sldId="476"/>
            <ac:spMk id="4" creationId="{0DCC1A3A-CDCE-BFF0-A242-EC45B525E779}"/>
          </ac:spMkLst>
        </pc:spChg>
      </pc:sldChg>
      <pc:sldChg chg="addSp delSp modSp add mod">
        <pc:chgData name="Faruk Abdullah" userId="e52374dd587ef96a" providerId="LiveId" clId="{14C8F48A-4762-4E6F-A7D9-5442E0A71FEF}" dt="2023-02-03T19:59:49.932" v="367" actId="20577"/>
        <pc:sldMkLst>
          <pc:docMk/>
          <pc:sldMk cId="3335991289" sldId="477"/>
        </pc:sldMkLst>
        <pc:spChg chg="add mod">
          <ac:chgData name="Faruk Abdullah" userId="e52374dd587ef96a" providerId="LiveId" clId="{14C8F48A-4762-4E6F-A7D9-5442E0A71FEF}" dt="2023-02-03T19:59:49.932" v="367" actId="20577"/>
          <ac:spMkLst>
            <pc:docMk/>
            <pc:sldMk cId="3335991289" sldId="477"/>
            <ac:spMk id="2" creationId="{BC142CFC-FB34-814A-9A6D-F3D09C4E975C}"/>
          </ac:spMkLst>
        </pc:spChg>
        <pc:spChg chg="del mod">
          <ac:chgData name="Faruk Abdullah" userId="e52374dd587ef96a" providerId="LiveId" clId="{14C8F48A-4762-4E6F-A7D9-5442E0A71FEF}" dt="2023-02-03T19:56:45.374" v="340" actId="478"/>
          <ac:spMkLst>
            <pc:docMk/>
            <pc:sldMk cId="3335991289" sldId="477"/>
            <ac:spMk id="4" creationId="{0DCC1A3A-CDCE-BFF0-A242-EC45B525E779}"/>
          </ac:spMkLst>
        </pc:spChg>
      </pc:sldChg>
      <pc:sldChg chg="modSp add mod">
        <pc:chgData name="Faruk Abdullah" userId="e52374dd587ef96a" providerId="LiveId" clId="{14C8F48A-4762-4E6F-A7D9-5442E0A71FEF}" dt="2023-02-03T20:10:32.162" v="399" actId="113"/>
        <pc:sldMkLst>
          <pc:docMk/>
          <pc:sldMk cId="1581194810" sldId="478"/>
        </pc:sldMkLst>
        <pc:spChg chg="mod">
          <ac:chgData name="Faruk Abdullah" userId="e52374dd587ef96a" providerId="LiveId" clId="{14C8F48A-4762-4E6F-A7D9-5442E0A71FEF}" dt="2023-02-03T20:10:16.704" v="393" actId="1076"/>
          <ac:spMkLst>
            <pc:docMk/>
            <pc:sldMk cId="1581194810" sldId="478"/>
            <ac:spMk id="2" creationId="{73BDBB73-E584-416B-9560-05DFE70ECF19}"/>
          </ac:spMkLst>
        </pc:spChg>
        <pc:spChg chg="mod">
          <ac:chgData name="Faruk Abdullah" userId="e52374dd587ef96a" providerId="LiveId" clId="{14C8F48A-4762-4E6F-A7D9-5442E0A71FEF}" dt="2023-02-03T20:10:16.704" v="393" actId="1076"/>
          <ac:spMkLst>
            <pc:docMk/>
            <pc:sldMk cId="1581194810" sldId="478"/>
            <ac:spMk id="3" creationId="{A3317D30-56D9-492B-BFD2-8B8B7276DF38}"/>
          </ac:spMkLst>
        </pc:spChg>
        <pc:spChg chg="mod">
          <ac:chgData name="Faruk Abdullah" userId="e52374dd587ef96a" providerId="LiveId" clId="{14C8F48A-4762-4E6F-A7D9-5442E0A71FEF}" dt="2023-02-03T20:10:16.704" v="393" actId="1076"/>
          <ac:spMkLst>
            <pc:docMk/>
            <pc:sldMk cId="1581194810" sldId="478"/>
            <ac:spMk id="4" creationId="{AF768384-E921-4880-B00B-353EB3D3DB63}"/>
          </ac:spMkLst>
        </pc:spChg>
        <pc:spChg chg="mod">
          <ac:chgData name="Faruk Abdullah" userId="e52374dd587ef96a" providerId="LiveId" clId="{14C8F48A-4762-4E6F-A7D9-5442E0A71FEF}" dt="2023-02-03T20:10:16.704" v="393" actId="1076"/>
          <ac:spMkLst>
            <pc:docMk/>
            <pc:sldMk cId="1581194810" sldId="478"/>
            <ac:spMk id="5" creationId="{D6EC7513-D619-4F17-BC22-C4DDA73C4F23}"/>
          </ac:spMkLst>
        </pc:spChg>
        <pc:spChg chg="mod">
          <ac:chgData name="Faruk Abdullah" userId="e52374dd587ef96a" providerId="LiveId" clId="{14C8F48A-4762-4E6F-A7D9-5442E0A71FEF}" dt="2023-02-03T20:10:16.704" v="393" actId="1076"/>
          <ac:spMkLst>
            <pc:docMk/>
            <pc:sldMk cId="1581194810" sldId="478"/>
            <ac:spMk id="6" creationId="{E99FFB2F-9922-4617-917E-228E0E330B7F}"/>
          </ac:spMkLst>
        </pc:spChg>
        <pc:spChg chg="mod">
          <ac:chgData name="Faruk Abdullah" userId="e52374dd587ef96a" providerId="LiveId" clId="{14C8F48A-4762-4E6F-A7D9-5442E0A71FEF}" dt="2023-02-03T20:10:16.704" v="393" actId="1076"/>
          <ac:spMkLst>
            <pc:docMk/>
            <pc:sldMk cId="1581194810" sldId="478"/>
            <ac:spMk id="7" creationId="{B13D0B95-7325-48C0-B096-FE9B86E2BFC6}"/>
          </ac:spMkLst>
        </pc:spChg>
        <pc:spChg chg="mod">
          <ac:chgData name="Faruk Abdullah" userId="e52374dd587ef96a" providerId="LiveId" clId="{14C8F48A-4762-4E6F-A7D9-5442E0A71FEF}" dt="2023-02-03T20:10:16.704" v="393" actId="1076"/>
          <ac:spMkLst>
            <pc:docMk/>
            <pc:sldMk cId="1581194810" sldId="478"/>
            <ac:spMk id="8" creationId="{F10FF0E4-2311-4360-957D-72436457BD65}"/>
          </ac:spMkLst>
        </pc:spChg>
        <pc:spChg chg="mod">
          <ac:chgData name="Faruk Abdullah" userId="e52374dd587ef96a" providerId="LiveId" clId="{14C8F48A-4762-4E6F-A7D9-5442E0A71FEF}" dt="2023-02-03T20:10:16.704" v="393" actId="1076"/>
          <ac:spMkLst>
            <pc:docMk/>
            <pc:sldMk cId="1581194810" sldId="478"/>
            <ac:spMk id="9" creationId="{87CA23B0-7054-4745-BD83-03DE4B7E00CF}"/>
          </ac:spMkLst>
        </pc:spChg>
        <pc:spChg chg="mod">
          <ac:chgData name="Faruk Abdullah" userId="e52374dd587ef96a" providerId="LiveId" clId="{14C8F48A-4762-4E6F-A7D9-5442E0A71FEF}" dt="2023-02-03T20:10:32.162" v="399" actId="113"/>
          <ac:spMkLst>
            <pc:docMk/>
            <pc:sldMk cId="1581194810" sldId="478"/>
            <ac:spMk id="10" creationId="{9DEB4F3F-B2EE-4D69-9ECF-A5CB192DA071}"/>
          </ac:spMkLst>
        </pc:spChg>
      </pc:sldChg>
      <pc:sldChg chg="new del">
        <pc:chgData name="Faruk Abdullah" userId="e52374dd587ef96a" providerId="LiveId" clId="{14C8F48A-4762-4E6F-A7D9-5442E0A71FEF}" dt="2023-02-03T20:09:37.296" v="391" actId="47"/>
        <pc:sldMkLst>
          <pc:docMk/>
          <pc:sldMk cId="1610043949" sldId="478"/>
        </pc:sldMkLst>
      </pc:sldChg>
      <pc:sldChg chg="new del">
        <pc:chgData name="Faruk Abdullah" userId="e52374dd587ef96a" providerId="LiveId" clId="{14C8F48A-4762-4E6F-A7D9-5442E0A71FEF}" dt="2023-02-03T20:12:38.649" v="402" actId="47"/>
        <pc:sldMkLst>
          <pc:docMk/>
          <pc:sldMk cId="3418620438" sldId="479"/>
        </pc:sldMkLst>
      </pc:sldChg>
    </pc:docChg>
  </pc:docChgLst>
  <pc:docChgLst>
    <pc:chgData name="Faruk Abdullah" userId="e52374dd587ef96a" providerId="LiveId" clId="{647D9E94-7A52-49EB-8F41-E308E549A65B}"/>
    <pc:docChg chg="undo redo custSel addSld delSld modSld sldOrd">
      <pc:chgData name="Faruk Abdullah" userId="e52374dd587ef96a" providerId="LiveId" clId="{647D9E94-7A52-49EB-8F41-E308E549A65B}" dt="2023-02-01T06:03:01.717" v="268" actId="1076"/>
      <pc:docMkLst>
        <pc:docMk/>
      </pc:docMkLst>
      <pc:sldChg chg="modSp mod">
        <pc:chgData name="Faruk Abdullah" userId="e52374dd587ef96a" providerId="LiveId" clId="{647D9E94-7A52-49EB-8F41-E308E549A65B}" dt="2023-02-01T04:57:18.125" v="240" actId="20577"/>
        <pc:sldMkLst>
          <pc:docMk/>
          <pc:sldMk cId="700707328" sldId="256"/>
        </pc:sldMkLst>
        <pc:graphicFrameChg chg="modGraphic">
          <ac:chgData name="Faruk Abdullah" userId="e52374dd587ef96a" providerId="LiveId" clId="{647D9E94-7A52-49EB-8F41-E308E549A65B}" dt="2023-02-01T04:57:18.125" v="240" actId="20577"/>
          <ac:graphicFrameMkLst>
            <pc:docMk/>
            <pc:sldMk cId="700707328" sldId="256"/>
            <ac:graphicFrameMk id="7" creationId="{29FF08AD-7519-4C4A-8E0D-640DF5BB5E58}"/>
          </ac:graphicFrameMkLst>
        </pc:graphicFrameChg>
      </pc:sldChg>
      <pc:sldChg chg="addSp delSp modSp add del mod">
        <pc:chgData name="Faruk Abdullah" userId="e52374dd587ef96a" providerId="LiveId" clId="{647D9E94-7A52-49EB-8F41-E308E549A65B}" dt="2023-02-01T04:18:56.281" v="98" actId="47"/>
        <pc:sldMkLst>
          <pc:docMk/>
          <pc:sldMk cId="710300186" sldId="260"/>
        </pc:sldMkLst>
        <pc:spChg chg="add mod">
          <ac:chgData name="Faruk Abdullah" userId="e52374dd587ef96a" providerId="LiveId" clId="{647D9E94-7A52-49EB-8F41-E308E549A65B}" dt="2023-02-01T04:18:40.905" v="95" actId="21"/>
          <ac:spMkLst>
            <pc:docMk/>
            <pc:sldMk cId="710300186" sldId="260"/>
            <ac:spMk id="3" creationId="{723E7F48-6927-F3A7-CC5D-D67A35793D89}"/>
          </ac:spMkLst>
        </pc:spChg>
        <pc:graphicFrameChg chg="del">
          <ac:chgData name="Faruk Abdullah" userId="e52374dd587ef96a" providerId="LiveId" clId="{647D9E94-7A52-49EB-8F41-E308E549A65B}" dt="2023-02-01T04:18:40.905" v="95" actId="21"/>
          <ac:graphicFrameMkLst>
            <pc:docMk/>
            <pc:sldMk cId="710300186" sldId="260"/>
            <ac:graphicFrameMk id="4" creationId="{BC6151E0-AFFF-4E9A-9CC4-CD48539CFB19}"/>
          </ac:graphicFrameMkLst>
        </pc:graphicFrameChg>
      </pc:sldChg>
      <pc:sldChg chg="addSp delSp modSp add del mod">
        <pc:chgData name="Faruk Abdullah" userId="e52374dd587ef96a" providerId="LiveId" clId="{647D9E94-7A52-49EB-8F41-E308E549A65B}" dt="2023-02-01T04:20:13.831" v="110" actId="47"/>
        <pc:sldMkLst>
          <pc:docMk/>
          <pc:sldMk cId="3603077489" sldId="261"/>
        </pc:sldMkLst>
        <pc:spChg chg="add mod">
          <ac:chgData name="Faruk Abdullah" userId="e52374dd587ef96a" providerId="LiveId" clId="{647D9E94-7A52-49EB-8F41-E308E549A65B}" dt="2023-02-01T04:19:05.429" v="100" actId="21"/>
          <ac:spMkLst>
            <pc:docMk/>
            <pc:sldMk cId="3603077489" sldId="261"/>
            <ac:spMk id="3" creationId="{094B7EB6-044C-3D6A-5A1A-3A3FA97F68E9}"/>
          </ac:spMkLst>
        </pc:spChg>
        <pc:graphicFrameChg chg="del">
          <ac:chgData name="Faruk Abdullah" userId="e52374dd587ef96a" providerId="LiveId" clId="{647D9E94-7A52-49EB-8F41-E308E549A65B}" dt="2023-02-01T04:19:05.429" v="100" actId="21"/>
          <ac:graphicFrameMkLst>
            <pc:docMk/>
            <pc:sldMk cId="3603077489" sldId="261"/>
            <ac:graphicFrameMk id="4" creationId="{BC6151E0-AFFF-4E9A-9CC4-CD48539CFB19}"/>
          </ac:graphicFrameMkLst>
        </pc:graphicFrameChg>
      </pc:sldChg>
      <pc:sldChg chg="addSp delSp modSp add del mod">
        <pc:chgData name="Faruk Abdullah" userId="e52374dd587ef96a" providerId="LiveId" clId="{647D9E94-7A52-49EB-8F41-E308E549A65B}" dt="2023-02-01T04:23:35.471" v="121" actId="47"/>
        <pc:sldMkLst>
          <pc:docMk/>
          <pc:sldMk cId="940254606" sldId="262"/>
        </pc:sldMkLst>
        <pc:spChg chg="del">
          <ac:chgData name="Faruk Abdullah" userId="e52374dd587ef96a" providerId="LiveId" clId="{647D9E94-7A52-49EB-8F41-E308E549A65B}" dt="2023-02-01T04:20:44.953" v="111" actId="21"/>
          <ac:spMkLst>
            <pc:docMk/>
            <pc:sldMk cId="940254606" sldId="262"/>
            <ac:spMk id="2" creationId="{F41D9725-9AA6-45C4-88D5-2F83F6F5BAD3}"/>
          </ac:spMkLst>
        </pc:spChg>
        <pc:spChg chg="add mod">
          <ac:chgData name="Faruk Abdullah" userId="e52374dd587ef96a" providerId="LiveId" clId="{647D9E94-7A52-49EB-8F41-E308E549A65B}" dt="2023-02-01T04:20:44.953" v="111" actId="21"/>
          <ac:spMkLst>
            <pc:docMk/>
            <pc:sldMk cId="940254606" sldId="262"/>
            <ac:spMk id="5" creationId="{87E8A939-01BA-745B-2E10-4B3BB1E2BE67}"/>
          </ac:spMkLst>
        </pc:spChg>
        <pc:graphicFrameChg chg="del">
          <ac:chgData name="Faruk Abdullah" userId="e52374dd587ef96a" providerId="LiveId" clId="{647D9E94-7A52-49EB-8F41-E308E549A65B}" dt="2023-02-01T04:20:44.953" v="111" actId="21"/>
          <ac:graphicFrameMkLst>
            <pc:docMk/>
            <pc:sldMk cId="940254606" sldId="262"/>
            <ac:graphicFrameMk id="4" creationId="{BC6151E0-AFFF-4E9A-9CC4-CD48539CFB19}"/>
          </ac:graphicFrameMkLst>
        </pc:graphicFrameChg>
      </pc:sldChg>
      <pc:sldChg chg="add del">
        <pc:chgData name="Faruk Abdullah" userId="e52374dd587ef96a" providerId="LiveId" clId="{647D9E94-7A52-49EB-8F41-E308E549A65B}" dt="2023-02-01T04:24:18.688" v="125" actId="47"/>
        <pc:sldMkLst>
          <pc:docMk/>
          <pc:sldMk cId="2327258221" sldId="263"/>
        </pc:sldMkLst>
      </pc:sldChg>
      <pc:sldChg chg="modSp mod">
        <pc:chgData name="Faruk Abdullah" userId="e52374dd587ef96a" providerId="LiveId" clId="{647D9E94-7A52-49EB-8F41-E308E549A65B}" dt="2023-02-01T05:00:22.847" v="255" actId="1076"/>
        <pc:sldMkLst>
          <pc:docMk/>
          <pc:sldMk cId="3224969828" sldId="265"/>
        </pc:sldMkLst>
        <pc:spChg chg="mod">
          <ac:chgData name="Faruk Abdullah" userId="e52374dd587ef96a" providerId="LiveId" clId="{647D9E94-7A52-49EB-8F41-E308E549A65B}" dt="2023-02-01T05:00:11.793" v="253" actId="1076"/>
          <ac:spMkLst>
            <pc:docMk/>
            <pc:sldMk cId="3224969828" sldId="265"/>
            <ac:spMk id="2" creationId="{98E0FF49-8518-467A-A1BB-C4CB1DF0F1E9}"/>
          </ac:spMkLst>
        </pc:spChg>
        <pc:spChg chg="mod">
          <ac:chgData name="Faruk Abdullah" userId="e52374dd587ef96a" providerId="LiveId" clId="{647D9E94-7A52-49EB-8F41-E308E549A65B}" dt="2023-02-01T05:00:17.717" v="254" actId="1076"/>
          <ac:spMkLst>
            <pc:docMk/>
            <pc:sldMk cId="3224969828" sldId="265"/>
            <ac:spMk id="5" creationId="{9AB4EDF2-1990-4043-A440-B22959F8C618}"/>
          </ac:spMkLst>
        </pc:spChg>
        <pc:spChg chg="mod">
          <ac:chgData name="Faruk Abdullah" userId="e52374dd587ef96a" providerId="LiveId" clId="{647D9E94-7A52-49EB-8F41-E308E549A65B}" dt="2023-02-01T05:00:22.847" v="255" actId="1076"/>
          <ac:spMkLst>
            <pc:docMk/>
            <pc:sldMk cId="3224969828" sldId="265"/>
            <ac:spMk id="6" creationId="{978E8825-3D79-4B4E-96A9-A5802CCCCE98}"/>
          </ac:spMkLst>
        </pc:spChg>
      </pc:sldChg>
      <pc:sldChg chg="addSp delSp modSp add del mod">
        <pc:chgData name="Faruk Abdullah" userId="e52374dd587ef96a" providerId="LiveId" clId="{647D9E94-7A52-49EB-8F41-E308E549A65B}" dt="2023-02-01T04:45:57.045" v="211" actId="47"/>
        <pc:sldMkLst>
          <pc:docMk/>
          <pc:sldMk cId="630218954" sldId="267"/>
        </pc:sldMkLst>
        <pc:spChg chg="del">
          <ac:chgData name="Faruk Abdullah" userId="e52374dd587ef96a" providerId="LiveId" clId="{647D9E94-7A52-49EB-8F41-E308E549A65B}" dt="2023-02-01T04:44:22.113" v="197" actId="21"/>
          <ac:spMkLst>
            <pc:docMk/>
            <pc:sldMk cId="630218954" sldId="267"/>
            <ac:spMk id="3" creationId="{6A0F7311-39DA-4D7C-85D7-E70652D30DAC}"/>
          </ac:spMkLst>
        </pc:spChg>
        <pc:spChg chg="del mod">
          <ac:chgData name="Faruk Abdullah" userId="e52374dd587ef96a" providerId="LiveId" clId="{647D9E94-7A52-49EB-8F41-E308E549A65B}" dt="2023-02-01T04:44:08.855" v="195" actId="21"/>
          <ac:spMkLst>
            <pc:docMk/>
            <pc:sldMk cId="630218954" sldId="267"/>
            <ac:spMk id="4" creationId="{33E3B9CA-2346-481D-A50C-28EE840C1587}"/>
          </ac:spMkLst>
        </pc:spChg>
        <pc:spChg chg="add mod">
          <ac:chgData name="Faruk Abdullah" userId="e52374dd587ef96a" providerId="LiveId" clId="{647D9E94-7A52-49EB-8F41-E308E549A65B}" dt="2023-02-01T04:44:08.855" v="195" actId="21"/>
          <ac:spMkLst>
            <pc:docMk/>
            <pc:sldMk cId="630218954" sldId="267"/>
            <ac:spMk id="5" creationId="{D0C8297C-6D28-B1DF-C2B2-D869CFC0C000}"/>
          </ac:spMkLst>
        </pc:spChg>
      </pc:sldChg>
      <pc:sldChg chg="del">
        <pc:chgData name="Faruk Abdullah" userId="e52374dd587ef96a" providerId="LiveId" clId="{647D9E94-7A52-49EB-8F41-E308E549A65B}" dt="2023-02-01T04:51:56.098" v="223" actId="47"/>
        <pc:sldMkLst>
          <pc:docMk/>
          <pc:sldMk cId="3962129296" sldId="268"/>
        </pc:sldMkLst>
      </pc:sldChg>
      <pc:sldChg chg="addSp delSp modSp mod">
        <pc:chgData name="Faruk Abdullah" userId="e52374dd587ef96a" providerId="LiveId" clId="{647D9E94-7A52-49EB-8F41-E308E549A65B}" dt="2023-02-01T06:03:01.717" v="268" actId="1076"/>
        <pc:sldMkLst>
          <pc:docMk/>
          <pc:sldMk cId="217983692" sldId="269"/>
        </pc:sldMkLst>
        <pc:spChg chg="del mod">
          <ac:chgData name="Faruk Abdullah" userId="e52374dd587ef96a" providerId="LiveId" clId="{647D9E94-7A52-49EB-8F41-E308E549A65B}" dt="2023-02-01T06:02:31.192" v="261" actId="478"/>
          <ac:spMkLst>
            <pc:docMk/>
            <pc:sldMk cId="217983692" sldId="269"/>
            <ac:spMk id="4" creationId="{A46F39B0-78BA-8BBE-6058-C738EF6DB4FB}"/>
          </ac:spMkLst>
        </pc:spChg>
        <pc:spChg chg="add mod">
          <ac:chgData name="Faruk Abdullah" userId="e52374dd587ef96a" providerId="LiveId" clId="{647D9E94-7A52-49EB-8F41-E308E549A65B}" dt="2023-02-01T06:03:01.717" v="268" actId="1076"/>
          <ac:spMkLst>
            <pc:docMk/>
            <pc:sldMk cId="217983692" sldId="269"/>
            <ac:spMk id="5" creationId="{95851137-C1F5-3806-83E5-77A3C994B3CC}"/>
          </ac:spMkLst>
        </pc:spChg>
      </pc:sldChg>
      <pc:sldChg chg="del">
        <pc:chgData name="Faruk Abdullah" userId="e52374dd587ef96a" providerId="LiveId" clId="{647D9E94-7A52-49EB-8F41-E308E549A65B}" dt="2023-02-01T04:51:56.098" v="223" actId="47"/>
        <pc:sldMkLst>
          <pc:docMk/>
          <pc:sldMk cId="3620413939" sldId="270"/>
        </pc:sldMkLst>
      </pc:sldChg>
      <pc:sldChg chg="del">
        <pc:chgData name="Faruk Abdullah" userId="e52374dd587ef96a" providerId="LiveId" clId="{647D9E94-7A52-49EB-8F41-E308E549A65B}" dt="2023-02-01T04:51:56.098" v="223" actId="47"/>
        <pc:sldMkLst>
          <pc:docMk/>
          <pc:sldMk cId="447499832" sldId="271"/>
        </pc:sldMkLst>
      </pc:sldChg>
      <pc:sldChg chg="del">
        <pc:chgData name="Faruk Abdullah" userId="e52374dd587ef96a" providerId="LiveId" clId="{647D9E94-7A52-49EB-8F41-E308E549A65B}" dt="2023-02-01T04:51:56.098" v="223" actId="47"/>
        <pc:sldMkLst>
          <pc:docMk/>
          <pc:sldMk cId="1581194810" sldId="272"/>
        </pc:sldMkLst>
      </pc:sldChg>
      <pc:sldChg chg="del">
        <pc:chgData name="Faruk Abdullah" userId="e52374dd587ef96a" providerId="LiveId" clId="{647D9E94-7A52-49EB-8F41-E308E549A65B}" dt="2023-02-01T04:51:56.098" v="223" actId="47"/>
        <pc:sldMkLst>
          <pc:docMk/>
          <pc:sldMk cId="3264567279" sldId="273"/>
        </pc:sldMkLst>
      </pc:sldChg>
      <pc:sldChg chg="del">
        <pc:chgData name="Faruk Abdullah" userId="e52374dd587ef96a" providerId="LiveId" clId="{647D9E94-7A52-49EB-8F41-E308E549A65B}" dt="2023-02-01T04:51:56.098" v="223" actId="47"/>
        <pc:sldMkLst>
          <pc:docMk/>
          <pc:sldMk cId="3915939931" sldId="275"/>
        </pc:sldMkLst>
      </pc:sldChg>
      <pc:sldChg chg="del">
        <pc:chgData name="Faruk Abdullah" userId="e52374dd587ef96a" providerId="LiveId" clId="{647D9E94-7A52-49EB-8F41-E308E549A65B}" dt="2023-02-01T04:51:56.098" v="223" actId="47"/>
        <pc:sldMkLst>
          <pc:docMk/>
          <pc:sldMk cId="3864000227" sldId="276"/>
        </pc:sldMkLst>
      </pc:sldChg>
      <pc:sldChg chg="del">
        <pc:chgData name="Faruk Abdullah" userId="e52374dd587ef96a" providerId="LiveId" clId="{647D9E94-7A52-49EB-8F41-E308E549A65B}" dt="2023-02-01T04:51:56.098" v="223" actId="47"/>
        <pc:sldMkLst>
          <pc:docMk/>
          <pc:sldMk cId="1892782887" sldId="277"/>
        </pc:sldMkLst>
      </pc:sldChg>
      <pc:sldChg chg="del">
        <pc:chgData name="Faruk Abdullah" userId="e52374dd587ef96a" providerId="LiveId" clId="{647D9E94-7A52-49EB-8F41-E308E549A65B}" dt="2023-02-01T04:51:56.098" v="223" actId="47"/>
        <pc:sldMkLst>
          <pc:docMk/>
          <pc:sldMk cId="2304816393" sldId="279"/>
        </pc:sldMkLst>
      </pc:sldChg>
      <pc:sldChg chg="del">
        <pc:chgData name="Faruk Abdullah" userId="e52374dd587ef96a" providerId="LiveId" clId="{647D9E94-7A52-49EB-8F41-E308E549A65B}" dt="2023-02-01T04:51:56.098" v="223" actId="47"/>
        <pc:sldMkLst>
          <pc:docMk/>
          <pc:sldMk cId="3023057138" sldId="280"/>
        </pc:sldMkLst>
      </pc:sldChg>
      <pc:sldChg chg="del">
        <pc:chgData name="Faruk Abdullah" userId="e52374dd587ef96a" providerId="LiveId" clId="{647D9E94-7A52-49EB-8F41-E308E549A65B}" dt="2023-02-01T04:51:56.098" v="223" actId="47"/>
        <pc:sldMkLst>
          <pc:docMk/>
          <pc:sldMk cId="2576266663" sldId="281"/>
        </pc:sldMkLst>
      </pc:sldChg>
      <pc:sldChg chg="del">
        <pc:chgData name="Faruk Abdullah" userId="e52374dd587ef96a" providerId="LiveId" clId="{647D9E94-7A52-49EB-8F41-E308E549A65B}" dt="2023-02-01T04:51:56.098" v="223" actId="47"/>
        <pc:sldMkLst>
          <pc:docMk/>
          <pc:sldMk cId="1168635088" sldId="282"/>
        </pc:sldMkLst>
      </pc:sldChg>
      <pc:sldChg chg="del">
        <pc:chgData name="Faruk Abdullah" userId="e52374dd587ef96a" providerId="LiveId" clId="{647D9E94-7A52-49EB-8F41-E308E549A65B}" dt="2023-02-01T04:51:56.098" v="223" actId="47"/>
        <pc:sldMkLst>
          <pc:docMk/>
          <pc:sldMk cId="373069046" sldId="305"/>
        </pc:sldMkLst>
      </pc:sldChg>
      <pc:sldChg chg="addSp delSp modSp add del mod setBg delDesignElem">
        <pc:chgData name="Faruk Abdullah" userId="e52374dd587ef96a" providerId="LiveId" clId="{647D9E94-7A52-49EB-8F41-E308E549A65B}" dt="2023-02-01T04:18:24.148" v="93" actId="47"/>
        <pc:sldMkLst>
          <pc:docMk/>
          <pc:sldMk cId="924476211" sldId="322"/>
        </pc:sldMkLst>
        <pc:spChg chg="del">
          <ac:chgData name="Faruk Abdullah" userId="e52374dd587ef96a" providerId="LiveId" clId="{647D9E94-7A52-49EB-8F41-E308E549A65B}" dt="2023-02-01T04:18:09.460" v="90" actId="21"/>
          <ac:spMkLst>
            <pc:docMk/>
            <pc:sldMk cId="924476211" sldId="322"/>
            <ac:spMk id="2" creationId="{9B3B1C4D-07B7-418D-BDB0-314229DAB64E}"/>
          </ac:spMkLst>
        </pc:spChg>
        <pc:spChg chg="add mod">
          <ac:chgData name="Faruk Abdullah" userId="e52374dd587ef96a" providerId="LiveId" clId="{647D9E94-7A52-49EB-8F41-E308E549A65B}" dt="2023-02-01T04:18:09.460" v="90" actId="21"/>
          <ac:spMkLst>
            <pc:docMk/>
            <pc:sldMk cId="924476211" sldId="322"/>
            <ac:spMk id="4" creationId="{878938F5-19A8-32F2-42E1-6A3C8C0E7AEB}"/>
          </ac:spMkLst>
        </pc:spChg>
        <pc:spChg chg="del">
          <ac:chgData name="Faruk Abdullah" userId="e52374dd587ef96a" providerId="LiveId" clId="{647D9E94-7A52-49EB-8F41-E308E549A65B}" dt="2023-02-01T04:17:20.132" v="89"/>
          <ac:spMkLst>
            <pc:docMk/>
            <pc:sldMk cId="924476211" sldId="322"/>
            <ac:spMk id="7" creationId="{FFD48BC7-DC40-47DE-87EE-9F4B6ECB9ABB}"/>
          </ac:spMkLst>
        </pc:spChg>
        <pc:spChg chg="del">
          <ac:chgData name="Faruk Abdullah" userId="e52374dd587ef96a" providerId="LiveId" clId="{647D9E94-7A52-49EB-8F41-E308E549A65B}" dt="2023-02-01T04:17:20.132" v="89"/>
          <ac:spMkLst>
            <pc:docMk/>
            <pc:sldMk cId="924476211" sldId="322"/>
            <ac:spMk id="9" creationId="{E502BBC7-2C76-46F3-BC24-5985BC13DB88}"/>
          </ac:spMkLst>
        </pc:spChg>
        <pc:spChg chg="del">
          <ac:chgData name="Faruk Abdullah" userId="e52374dd587ef96a" providerId="LiveId" clId="{647D9E94-7A52-49EB-8F41-E308E549A65B}" dt="2023-02-01T04:17:20.132" v="89"/>
          <ac:spMkLst>
            <pc:docMk/>
            <pc:sldMk cId="924476211" sldId="322"/>
            <ac:spMk id="11" creationId="{C7F28D52-2A5F-4D23-81AE-7CB8B591C7AF}"/>
          </ac:spMkLst>
        </pc:spChg>
        <pc:spChg chg="del">
          <ac:chgData name="Faruk Abdullah" userId="e52374dd587ef96a" providerId="LiveId" clId="{647D9E94-7A52-49EB-8F41-E308E549A65B}" dt="2023-02-01T04:17:20.132" v="89"/>
          <ac:spMkLst>
            <pc:docMk/>
            <pc:sldMk cId="924476211" sldId="322"/>
            <ac:spMk id="13" creationId="{3629484E-3792-4B3D-89AD-7C8A1ED0E0D4}"/>
          </ac:spMkLst>
        </pc:spChg>
      </pc:sldChg>
      <pc:sldChg chg="del">
        <pc:chgData name="Faruk Abdullah" userId="e52374dd587ef96a" providerId="LiveId" clId="{647D9E94-7A52-49EB-8F41-E308E549A65B}" dt="2023-02-01T04:51:56.098" v="223" actId="47"/>
        <pc:sldMkLst>
          <pc:docMk/>
          <pc:sldMk cId="946143493" sldId="390"/>
        </pc:sldMkLst>
      </pc:sldChg>
      <pc:sldChg chg="del">
        <pc:chgData name="Faruk Abdullah" userId="e52374dd587ef96a" providerId="LiveId" clId="{647D9E94-7A52-49EB-8F41-E308E549A65B}" dt="2023-02-01T04:51:56.098" v="223" actId="47"/>
        <pc:sldMkLst>
          <pc:docMk/>
          <pc:sldMk cId="1010023608" sldId="391"/>
        </pc:sldMkLst>
      </pc:sldChg>
      <pc:sldChg chg="del">
        <pc:chgData name="Faruk Abdullah" userId="e52374dd587ef96a" providerId="LiveId" clId="{647D9E94-7A52-49EB-8F41-E308E549A65B}" dt="2023-02-01T04:51:56.098" v="223" actId="47"/>
        <pc:sldMkLst>
          <pc:docMk/>
          <pc:sldMk cId="2237029781" sldId="392"/>
        </pc:sldMkLst>
      </pc:sldChg>
      <pc:sldChg chg="del">
        <pc:chgData name="Faruk Abdullah" userId="e52374dd587ef96a" providerId="LiveId" clId="{647D9E94-7A52-49EB-8F41-E308E549A65B}" dt="2023-02-01T04:51:56.098" v="223" actId="47"/>
        <pc:sldMkLst>
          <pc:docMk/>
          <pc:sldMk cId="1496541322" sldId="393"/>
        </pc:sldMkLst>
      </pc:sldChg>
      <pc:sldChg chg="del">
        <pc:chgData name="Faruk Abdullah" userId="e52374dd587ef96a" providerId="LiveId" clId="{647D9E94-7A52-49EB-8F41-E308E549A65B}" dt="2023-02-01T04:51:56.098" v="223" actId="47"/>
        <pc:sldMkLst>
          <pc:docMk/>
          <pc:sldMk cId="3250455887" sldId="394"/>
        </pc:sldMkLst>
      </pc:sldChg>
      <pc:sldChg chg="del">
        <pc:chgData name="Faruk Abdullah" userId="e52374dd587ef96a" providerId="LiveId" clId="{647D9E94-7A52-49EB-8F41-E308E549A65B}" dt="2023-02-01T04:51:56.098" v="223" actId="47"/>
        <pc:sldMkLst>
          <pc:docMk/>
          <pc:sldMk cId="1968765383" sldId="395"/>
        </pc:sldMkLst>
      </pc:sldChg>
      <pc:sldChg chg="del">
        <pc:chgData name="Faruk Abdullah" userId="e52374dd587ef96a" providerId="LiveId" clId="{647D9E94-7A52-49EB-8F41-E308E549A65B}" dt="2023-02-01T04:51:56.098" v="223" actId="47"/>
        <pc:sldMkLst>
          <pc:docMk/>
          <pc:sldMk cId="1483741140" sldId="396"/>
        </pc:sldMkLst>
      </pc:sldChg>
      <pc:sldChg chg="del">
        <pc:chgData name="Faruk Abdullah" userId="e52374dd587ef96a" providerId="LiveId" clId="{647D9E94-7A52-49EB-8F41-E308E549A65B}" dt="2023-02-01T04:51:56.098" v="223" actId="47"/>
        <pc:sldMkLst>
          <pc:docMk/>
          <pc:sldMk cId="1275612819" sldId="397"/>
        </pc:sldMkLst>
      </pc:sldChg>
      <pc:sldChg chg="del">
        <pc:chgData name="Faruk Abdullah" userId="e52374dd587ef96a" providerId="LiveId" clId="{647D9E94-7A52-49EB-8F41-E308E549A65B}" dt="2023-02-01T04:51:56.098" v="223" actId="47"/>
        <pc:sldMkLst>
          <pc:docMk/>
          <pc:sldMk cId="3501922457" sldId="398"/>
        </pc:sldMkLst>
      </pc:sldChg>
      <pc:sldChg chg="del">
        <pc:chgData name="Faruk Abdullah" userId="e52374dd587ef96a" providerId="LiveId" clId="{647D9E94-7A52-49EB-8F41-E308E549A65B}" dt="2023-02-01T04:51:56.098" v="223" actId="47"/>
        <pc:sldMkLst>
          <pc:docMk/>
          <pc:sldMk cId="695320237" sldId="399"/>
        </pc:sldMkLst>
      </pc:sldChg>
      <pc:sldChg chg="del">
        <pc:chgData name="Faruk Abdullah" userId="e52374dd587ef96a" providerId="LiveId" clId="{647D9E94-7A52-49EB-8F41-E308E549A65B}" dt="2023-02-01T04:51:56.098" v="223" actId="47"/>
        <pc:sldMkLst>
          <pc:docMk/>
          <pc:sldMk cId="1756336428" sldId="400"/>
        </pc:sldMkLst>
      </pc:sldChg>
      <pc:sldChg chg="del">
        <pc:chgData name="Faruk Abdullah" userId="e52374dd587ef96a" providerId="LiveId" clId="{647D9E94-7A52-49EB-8F41-E308E549A65B}" dt="2023-02-01T04:51:56.098" v="223" actId="47"/>
        <pc:sldMkLst>
          <pc:docMk/>
          <pc:sldMk cId="1617222915" sldId="401"/>
        </pc:sldMkLst>
      </pc:sldChg>
      <pc:sldChg chg="del">
        <pc:chgData name="Faruk Abdullah" userId="e52374dd587ef96a" providerId="LiveId" clId="{647D9E94-7A52-49EB-8F41-E308E549A65B}" dt="2023-02-01T04:51:56.098" v="223" actId="47"/>
        <pc:sldMkLst>
          <pc:docMk/>
          <pc:sldMk cId="3635875047" sldId="402"/>
        </pc:sldMkLst>
      </pc:sldChg>
      <pc:sldChg chg="del">
        <pc:chgData name="Faruk Abdullah" userId="e52374dd587ef96a" providerId="LiveId" clId="{647D9E94-7A52-49EB-8F41-E308E549A65B}" dt="2023-02-01T04:51:56.098" v="223" actId="47"/>
        <pc:sldMkLst>
          <pc:docMk/>
          <pc:sldMk cId="2944027508" sldId="403"/>
        </pc:sldMkLst>
      </pc:sldChg>
      <pc:sldChg chg="del">
        <pc:chgData name="Faruk Abdullah" userId="e52374dd587ef96a" providerId="LiveId" clId="{647D9E94-7A52-49EB-8F41-E308E549A65B}" dt="2023-02-01T04:51:56.098" v="223" actId="47"/>
        <pc:sldMkLst>
          <pc:docMk/>
          <pc:sldMk cId="19050426" sldId="404"/>
        </pc:sldMkLst>
      </pc:sldChg>
      <pc:sldChg chg="del">
        <pc:chgData name="Faruk Abdullah" userId="e52374dd587ef96a" providerId="LiveId" clId="{647D9E94-7A52-49EB-8F41-E308E549A65B}" dt="2023-02-01T04:51:56.098" v="223" actId="47"/>
        <pc:sldMkLst>
          <pc:docMk/>
          <pc:sldMk cId="2185443574" sldId="405"/>
        </pc:sldMkLst>
      </pc:sldChg>
      <pc:sldChg chg="del">
        <pc:chgData name="Faruk Abdullah" userId="e52374dd587ef96a" providerId="LiveId" clId="{647D9E94-7A52-49EB-8F41-E308E549A65B}" dt="2023-02-01T04:51:56.098" v="223" actId="47"/>
        <pc:sldMkLst>
          <pc:docMk/>
          <pc:sldMk cId="1194508834" sldId="406"/>
        </pc:sldMkLst>
      </pc:sldChg>
      <pc:sldChg chg="del">
        <pc:chgData name="Faruk Abdullah" userId="e52374dd587ef96a" providerId="LiveId" clId="{647D9E94-7A52-49EB-8F41-E308E549A65B}" dt="2023-02-01T04:51:56.098" v="223" actId="47"/>
        <pc:sldMkLst>
          <pc:docMk/>
          <pc:sldMk cId="125924003" sldId="408"/>
        </pc:sldMkLst>
      </pc:sldChg>
      <pc:sldChg chg="del">
        <pc:chgData name="Faruk Abdullah" userId="e52374dd587ef96a" providerId="LiveId" clId="{647D9E94-7A52-49EB-8F41-E308E549A65B}" dt="2023-02-01T04:51:56.098" v="223" actId="47"/>
        <pc:sldMkLst>
          <pc:docMk/>
          <pc:sldMk cId="3335876339" sldId="409"/>
        </pc:sldMkLst>
      </pc:sldChg>
      <pc:sldChg chg="del">
        <pc:chgData name="Faruk Abdullah" userId="e52374dd587ef96a" providerId="LiveId" clId="{647D9E94-7A52-49EB-8F41-E308E549A65B}" dt="2023-02-01T04:51:56.098" v="223" actId="47"/>
        <pc:sldMkLst>
          <pc:docMk/>
          <pc:sldMk cId="2905050568" sldId="410"/>
        </pc:sldMkLst>
      </pc:sldChg>
      <pc:sldChg chg="del">
        <pc:chgData name="Faruk Abdullah" userId="e52374dd587ef96a" providerId="LiveId" clId="{647D9E94-7A52-49EB-8F41-E308E549A65B}" dt="2023-02-01T04:51:56.098" v="223" actId="47"/>
        <pc:sldMkLst>
          <pc:docMk/>
          <pc:sldMk cId="2653503319" sldId="411"/>
        </pc:sldMkLst>
      </pc:sldChg>
      <pc:sldChg chg="del">
        <pc:chgData name="Faruk Abdullah" userId="e52374dd587ef96a" providerId="LiveId" clId="{647D9E94-7A52-49EB-8F41-E308E549A65B}" dt="2023-02-01T04:51:56.098" v="223" actId="47"/>
        <pc:sldMkLst>
          <pc:docMk/>
          <pc:sldMk cId="1834282712" sldId="412"/>
        </pc:sldMkLst>
      </pc:sldChg>
      <pc:sldChg chg="del">
        <pc:chgData name="Faruk Abdullah" userId="e52374dd587ef96a" providerId="LiveId" clId="{647D9E94-7A52-49EB-8F41-E308E549A65B}" dt="2023-02-01T04:51:56.098" v="223" actId="47"/>
        <pc:sldMkLst>
          <pc:docMk/>
          <pc:sldMk cId="612497528" sldId="413"/>
        </pc:sldMkLst>
      </pc:sldChg>
      <pc:sldChg chg="modSp mod">
        <pc:chgData name="Faruk Abdullah" userId="e52374dd587ef96a" providerId="LiveId" clId="{647D9E94-7A52-49EB-8F41-E308E549A65B}" dt="2023-02-01T05:02:49.044" v="260" actId="1076"/>
        <pc:sldMkLst>
          <pc:docMk/>
          <pc:sldMk cId="3680364912" sldId="414"/>
        </pc:sldMkLst>
        <pc:spChg chg="mod">
          <ac:chgData name="Faruk Abdullah" userId="e52374dd587ef96a" providerId="LiveId" clId="{647D9E94-7A52-49EB-8F41-E308E549A65B}" dt="2023-02-01T05:02:49.044" v="260" actId="1076"/>
          <ac:spMkLst>
            <pc:docMk/>
            <pc:sldMk cId="3680364912" sldId="414"/>
            <ac:spMk id="2" creationId="{8D4CDB73-9D17-41C9-9B86-275410F7A95F}"/>
          </ac:spMkLst>
        </pc:spChg>
      </pc:sldChg>
      <pc:sldChg chg="del">
        <pc:chgData name="Faruk Abdullah" userId="e52374dd587ef96a" providerId="LiveId" clId="{647D9E94-7A52-49EB-8F41-E308E549A65B}" dt="2023-02-01T04:51:56.098" v="223" actId="47"/>
        <pc:sldMkLst>
          <pc:docMk/>
          <pc:sldMk cId="3173754620" sldId="415"/>
        </pc:sldMkLst>
      </pc:sldChg>
      <pc:sldChg chg="del">
        <pc:chgData name="Faruk Abdullah" userId="e52374dd587ef96a" providerId="LiveId" clId="{647D9E94-7A52-49EB-8F41-E308E549A65B}" dt="2023-02-01T04:51:56.098" v="223" actId="47"/>
        <pc:sldMkLst>
          <pc:docMk/>
          <pc:sldMk cId="1103490916" sldId="416"/>
        </pc:sldMkLst>
      </pc:sldChg>
      <pc:sldChg chg="del">
        <pc:chgData name="Faruk Abdullah" userId="e52374dd587ef96a" providerId="LiveId" clId="{647D9E94-7A52-49EB-8F41-E308E549A65B}" dt="2023-02-01T04:51:56.098" v="223" actId="47"/>
        <pc:sldMkLst>
          <pc:docMk/>
          <pc:sldMk cId="1503986730" sldId="417"/>
        </pc:sldMkLst>
      </pc:sldChg>
      <pc:sldChg chg="del">
        <pc:chgData name="Faruk Abdullah" userId="e52374dd587ef96a" providerId="LiveId" clId="{647D9E94-7A52-49EB-8F41-E308E549A65B}" dt="2023-02-01T04:51:56.098" v="223" actId="47"/>
        <pc:sldMkLst>
          <pc:docMk/>
          <pc:sldMk cId="473464163" sldId="418"/>
        </pc:sldMkLst>
      </pc:sldChg>
      <pc:sldChg chg="modSp mod">
        <pc:chgData name="Faruk Abdullah" userId="e52374dd587ef96a" providerId="LiveId" clId="{647D9E94-7A52-49EB-8F41-E308E549A65B}" dt="2023-01-29T07:30:47.378" v="1" actId="11"/>
        <pc:sldMkLst>
          <pc:docMk/>
          <pc:sldMk cId="2920541934" sldId="419"/>
        </pc:sldMkLst>
        <pc:spChg chg="mod">
          <ac:chgData name="Faruk Abdullah" userId="e52374dd587ef96a" providerId="LiveId" clId="{647D9E94-7A52-49EB-8F41-E308E549A65B}" dt="2023-01-29T07:30:47.378" v="1" actId="11"/>
          <ac:spMkLst>
            <pc:docMk/>
            <pc:sldMk cId="2920541934" sldId="419"/>
            <ac:spMk id="3" creationId="{EF1E23C6-AA2C-513F-0C67-5AB5B7EA6256}"/>
          </ac:spMkLst>
        </pc:spChg>
      </pc:sldChg>
      <pc:sldChg chg="modSp mod">
        <pc:chgData name="Faruk Abdullah" userId="e52374dd587ef96a" providerId="LiveId" clId="{647D9E94-7A52-49EB-8F41-E308E549A65B}" dt="2023-02-01T04:59:39.889" v="250" actId="1076"/>
        <pc:sldMkLst>
          <pc:docMk/>
          <pc:sldMk cId="3905083673" sldId="420"/>
        </pc:sldMkLst>
        <pc:spChg chg="mod">
          <ac:chgData name="Faruk Abdullah" userId="e52374dd587ef96a" providerId="LiveId" clId="{647D9E94-7A52-49EB-8F41-E308E549A65B}" dt="2023-02-01T04:59:39.889" v="250" actId="1076"/>
          <ac:spMkLst>
            <pc:docMk/>
            <pc:sldMk cId="3905083673" sldId="420"/>
            <ac:spMk id="58" creationId="{F7D85D2E-3A62-8F39-F70B-69AEA6619218}"/>
          </ac:spMkLst>
        </pc:spChg>
        <pc:spChg chg="mod">
          <ac:chgData name="Faruk Abdullah" userId="e52374dd587ef96a" providerId="LiveId" clId="{647D9E94-7A52-49EB-8F41-E308E549A65B}" dt="2023-02-01T04:59:39.889" v="250" actId="1076"/>
          <ac:spMkLst>
            <pc:docMk/>
            <pc:sldMk cId="3905083673" sldId="420"/>
            <ac:spMk id="59" creationId="{C5B1A2D3-D541-D713-410F-08785D15D6F1}"/>
          </ac:spMkLst>
        </pc:spChg>
        <pc:spChg chg="mod">
          <ac:chgData name="Faruk Abdullah" userId="e52374dd587ef96a" providerId="LiveId" clId="{647D9E94-7A52-49EB-8F41-E308E549A65B}" dt="2023-02-01T04:59:39.889" v="250" actId="1076"/>
          <ac:spMkLst>
            <pc:docMk/>
            <pc:sldMk cId="3905083673" sldId="420"/>
            <ac:spMk id="60" creationId="{BD06509A-2AAF-C403-5477-A6AA1EBED03D}"/>
          </ac:spMkLst>
        </pc:spChg>
        <pc:spChg chg="mod">
          <ac:chgData name="Faruk Abdullah" userId="e52374dd587ef96a" providerId="LiveId" clId="{647D9E94-7A52-49EB-8F41-E308E549A65B}" dt="2023-02-01T04:59:39.889" v="250" actId="1076"/>
          <ac:spMkLst>
            <pc:docMk/>
            <pc:sldMk cId="3905083673" sldId="420"/>
            <ac:spMk id="61" creationId="{C09956ED-999C-AA95-A0B9-2E5BAE16C2D5}"/>
          </ac:spMkLst>
        </pc:spChg>
        <pc:spChg chg="mod">
          <ac:chgData name="Faruk Abdullah" userId="e52374dd587ef96a" providerId="LiveId" clId="{647D9E94-7A52-49EB-8F41-E308E549A65B}" dt="2023-02-01T04:59:39.889" v="250" actId="1076"/>
          <ac:spMkLst>
            <pc:docMk/>
            <pc:sldMk cId="3905083673" sldId="420"/>
            <ac:spMk id="62" creationId="{0021A66E-25D0-06FA-7A6C-098805334959}"/>
          </ac:spMkLst>
        </pc:spChg>
        <pc:spChg chg="mod">
          <ac:chgData name="Faruk Abdullah" userId="e52374dd587ef96a" providerId="LiveId" clId="{647D9E94-7A52-49EB-8F41-E308E549A65B}" dt="2023-02-01T04:59:39.889" v="250" actId="1076"/>
          <ac:spMkLst>
            <pc:docMk/>
            <pc:sldMk cId="3905083673" sldId="420"/>
            <ac:spMk id="63" creationId="{EEF4417D-EADA-E5B5-2583-012370E72BD2}"/>
          </ac:spMkLst>
        </pc:spChg>
        <pc:spChg chg="mod">
          <ac:chgData name="Faruk Abdullah" userId="e52374dd587ef96a" providerId="LiveId" clId="{647D9E94-7A52-49EB-8F41-E308E549A65B}" dt="2023-02-01T04:59:39.889" v="250" actId="1076"/>
          <ac:spMkLst>
            <pc:docMk/>
            <pc:sldMk cId="3905083673" sldId="420"/>
            <ac:spMk id="64" creationId="{13C6263C-621D-CD3D-3B96-CE340F799303}"/>
          </ac:spMkLst>
        </pc:spChg>
        <pc:spChg chg="mod">
          <ac:chgData name="Faruk Abdullah" userId="e52374dd587ef96a" providerId="LiveId" clId="{647D9E94-7A52-49EB-8F41-E308E549A65B}" dt="2023-02-01T04:59:39.889" v="250" actId="1076"/>
          <ac:spMkLst>
            <pc:docMk/>
            <pc:sldMk cId="3905083673" sldId="420"/>
            <ac:spMk id="65" creationId="{1FF71CB5-6596-5266-F45D-130C6DD7E500}"/>
          </ac:spMkLst>
        </pc:spChg>
        <pc:spChg chg="mod">
          <ac:chgData name="Faruk Abdullah" userId="e52374dd587ef96a" providerId="LiveId" clId="{647D9E94-7A52-49EB-8F41-E308E549A65B}" dt="2023-02-01T04:59:39.889" v="250" actId="1076"/>
          <ac:spMkLst>
            <pc:docMk/>
            <pc:sldMk cId="3905083673" sldId="420"/>
            <ac:spMk id="66" creationId="{26AF99C3-D481-9BA6-075E-8A4AFA15D35F}"/>
          </ac:spMkLst>
        </pc:spChg>
        <pc:spChg chg="mod">
          <ac:chgData name="Faruk Abdullah" userId="e52374dd587ef96a" providerId="LiveId" clId="{647D9E94-7A52-49EB-8F41-E308E549A65B}" dt="2023-02-01T04:59:39.889" v="250" actId="1076"/>
          <ac:spMkLst>
            <pc:docMk/>
            <pc:sldMk cId="3905083673" sldId="420"/>
            <ac:spMk id="67" creationId="{968FDD04-816C-04F8-0267-E1D09FF6B9C0}"/>
          </ac:spMkLst>
        </pc:spChg>
        <pc:spChg chg="mod">
          <ac:chgData name="Faruk Abdullah" userId="e52374dd587ef96a" providerId="LiveId" clId="{647D9E94-7A52-49EB-8F41-E308E549A65B}" dt="2023-02-01T04:59:39.889" v="250" actId="1076"/>
          <ac:spMkLst>
            <pc:docMk/>
            <pc:sldMk cId="3905083673" sldId="420"/>
            <ac:spMk id="68" creationId="{52586623-9849-23B7-DCAF-E170DC34AC9B}"/>
          </ac:spMkLst>
        </pc:spChg>
        <pc:spChg chg="mod">
          <ac:chgData name="Faruk Abdullah" userId="e52374dd587ef96a" providerId="LiveId" clId="{647D9E94-7A52-49EB-8F41-E308E549A65B}" dt="2023-02-01T04:59:39.889" v="250" actId="1076"/>
          <ac:spMkLst>
            <pc:docMk/>
            <pc:sldMk cId="3905083673" sldId="420"/>
            <ac:spMk id="69" creationId="{D6F4A40F-47DF-C510-AF0F-B0C1368E040A}"/>
          </ac:spMkLst>
        </pc:spChg>
        <pc:spChg chg="mod">
          <ac:chgData name="Faruk Abdullah" userId="e52374dd587ef96a" providerId="LiveId" clId="{647D9E94-7A52-49EB-8F41-E308E549A65B}" dt="2023-02-01T04:59:39.889" v="250" actId="1076"/>
          <ac:spMkLst>
            <pc:docMk/>
            <pc:sldMk cId="3905083673" sldId="420"/>
            <ac:spMk id="70" creationId="{FD318473-2B59-3653-E9AF-BC54B1859C51}"/>
          </ac:spMkLst>
        </pc:spChg>
        <pc:spChg chg="mod">
          <ac:chgData name="Faruk Abdullah" userId="e52374dd587ef96a" providerId="LiveId" clId="{647D9E94-7A52-49EB-8F41-E308E549A65B}" dt="2023-02-01T04:59:39.889" v="250" actId="1076"/>
          <ac:spMkLst>
            <pc:docMk/>
            <pc:sldMk cId="3905083673" sldId="420"/>
            <ac:spMk id="71" creationId="{F4738BCA-884A-E6FC-6796-F842EED9763F}"/>
          </ac:spMkLst>
        </pc:spChg>
        <pc:spChg chg="mod">
          <ac:chgData name="Faruk Abdullah" userId="e52374dd587ef96a" providerId="LiveId" clId="{647D9E94-7A52-49EB-8F41-E308E549A65B}" dt="2023-02-01T04:59:39.889" v="250" actId="1076"/>
          <ac:spMkLst>
            <pc:docMk/>
            <pc:sldMk cId="3905083673" sldId="420"/>
            <ac:spMk id="72" creationId="{195183A5-B98A-6138-C209-D1CCF0C80DE8}"/>
          </ac:spMkLst>
        </pc:spChg>
        <pc:spChg chg="mod">
          <ac:chgData name="Faruk Abdullah" userId="e52374dd587ef96a" providerId="LiveId" clId="{647D9E94-7A52-49EB-8F41-E308E549A65B}" dt="2023-02-01T04:59:39.889" v="250" actId="1076"/>
          <ac:spMkLst>
            <pc:docMk/>
            <pc:sldMk cId="3905083673" sldId="420"/>
            <ac:spMk id="73" creationId="{F2B8EE64-332B-00A7-583A-CC1005ECB095}"/>
          </ac:spMkLst>
        </pc:spChg>
        <pc:spChg chg="mod">
          <ac:chgData name="Faruk Abdullah" userId="e52374dd587ef96a" providerId="LiveId" clId="{647D9E94-7A52-49EB-8F41-E308E549A65B}" dt="2023-02-01T04:59:39.889" v="250" actId="1076"/>
          <ac:spMkLst>
            <pc:docMk/>
            <pc:sldMk cId="3905083673" sldId="420"/>
            <ac:spMk id="74" creationId="{D4D178C4-E7CB-10C9-258D-EBFAAE0EEFD7}"/>
          </ac:spMkLst>
        </pc:spChg>
        <pc:spChg chg="mod">
          <ac:chgData name="Faruk Abdullah" userId="e52374dd587ef96a" providerId="LiveId" clId="{647D9E94-7A52-49EB-8F41-E308E549A65B}" dt="2023-02-01T04:59:39.889" v="250" actId="1076"/>
          <ac:spMkLst>
            <pc:docMk/>
            <pc:sldMk cId="3905083673" sldId="420"/>
            <ac:spMk id="75" creationId="{E9667E12-51A9-BE79-91E8-8AE7383D2A9B}"/>
          </ac:spMkLst>
        </pc:spChg>
        <pc:spChg chg="mod">
          <ac:chgData name="Faruk Abdullah" userId="e52374dd587ef96a" providerId="LiveId" clId="{647D9E94-7A52-49EB-8F41-E308E549A65B}" dt="2023-02-01T04:59:39.889" v="250" actId="1076"/>
          <ac:spMkLst>
            <pc:docMk/>
            <pc:sldMk cId="3905083673" sldId="420"/>
            <ac:spMk id="76" creationId="{2128977B-5D8B-E886-5ED9-B0D7F3B63A5F}"/>
          </ac:spMkLst>
        </pc:spChg>
        <pc:spChg chg="mod">
          <ac:chgData name="Faruk Abdullah" userId="e52374dd587ef96a" providerId="LiveId" clId="{647D9E94-7A52-49EB-8F41-E308E549A65B}" dt="2023-02-01T04:59:39.889" v="250" actId="1076"/>
          <ac:spMkLst>
            <pc:docMk/>
            <pc:sldMk cId="3905083673" sldId="420"/>
            <ac:spMk id="77" creationId="{13B39D0E-BFC7-9B8A-7150-31508451C3AE}"/>
          </ac:spMkLst>
        </pc:spChg>
        <pc:spChg chg="mod">
          <ac:chgData name="Faruk Abdullah" userId="e52374dd587ef96a" providerId="LiveId" clId="{647D9E94-7A52-49EB-8F41-E308E549A65B}" dt="2023-02-01T04:59:39.889" v="250" actId="1076"/>
          <ac:spMkLst>
            <pc:docMk/>
            <pc:sldMk cId="3905083673" sldId="420"/>
            <ac:spMk id="78" creationId="{BE2795D7-2594-11DD-3666-B643A194F4ED}"/>
          </ac:spMkLst>
        </pc:spChg>
        <pc:spChg chg="mod">
          <ac:chgData name="Faruk Abdullah" userId="e52374dd587ef96a" providerId="LiveId" clId="{647D9E94-7A52-49EB-8F41-E308E549A65B}" dt="2023-02-01T04:59:39.889" v="250" actId="1076"/>
          <ac:spMkLst>
            <pc:docMk/>
            <pc:sldMk cId="3905083673" sldId="420"/>
            <ac:spMk id="79" creationId="{4C04FAE4-DBFF-B997-965A-B4AE70DEFD78}"/>
          </ac:spMkLst>
        </pc:spChg>
        <pc:spChg chg="mod">
          <ac:chgData name="Faruk Abdullah" userId="e52374dd587ef96a" providerId="LiveId" clId="{647D9E94-7A52-49EB-8F41-E308E549A65B}" dt="2023-02-01T04:59:39.889" v="250" actId="1076"/>
          <ac:spMkLst>
            <pc:docMk/>
            <pc:sldMk cId="3905083673" sldId="420"/>
            <ac:spMk id="80" creationId="{B25463CE-B7C6-1240-654B-8DCD1B1B9C94}"/>
          </ac:spMkLst>
        </pc:spChg>
        <pc:spChg chg="mod">
          <ac:chgData name="Faruk Abdullah" userId="e52374dd587ef96a" providerId="LiveId" clId="{647D9E94-7A52-49EB-8F41-E308E549A65B}" dt="2023-02-01T04:59:39.889" v="250" actId="1076"/>
          <ac:spMkLst>
            <pc:docMk/>
            <pc:sldMk cId="3905083673" sldId="420"/>
            <ac:spMk id="81" creationId="{ABB2E2AF-4130-2F7A-4BA5-7DD506E81BEA}"/>
          </ac:spMkLst>
        </pc:spChg>
        <pc:spChg chg="mod">
          <ac:chgData name="Faruk Abdullah" userId="e52374dd587ef96a" providerId="LiveId" clId="{647D9E94-7A52-49EB-8F41-E308E549A65B}" dt="2023-02-01T04:59:39.889" v="250" actId="1076"/>
          <ac:spMkLst>
            <pc:docMk/>
            <pc:sldMk cId="3905083673" sldId="420"/>
            <ac:spMk id="82" creationId="{570BD486-4CB7-1DEC-0D0C-FF26800B2F44}"/>
          </ac:spMkLst>
        </pc:spChg>
        <pc:spChg chg="mod">
          <ac:chgData name="Faruk Abdullah" userId="e52374dd587ef96a" providerId="LiveId" clId="{647D9E94-7A52-49EB-8F41-E308E549A65B}" dt="2023-02-01T04:59:39.889" v="250" actId="1076"/>
          <ac:spMkLst>
            <pc:docMk/>
            <pc:sldMk cId="3905083673" sldId="420"/>
            <ac:spMk id="83" creationId="{B554000C-5E78-88AE-1B38-335F15402D5E}"/>
          </ac:spMkLst>
        </pc:spChg>
        <pc:spChg chg="mod">
          <ac:chgData name="Faruk Abdullah" userId="e52374dd587ef96a" providerId="LiveId" clId="{647D9E94-7A52-49EB-8F41-E308E549A65B}" dt="2023-02-01T04:59:39.889" v="250" actId="1076"/>
          <ac:spMkLst>
            <pc:docMk/>
            <pc:sldMk cId="3905083673" sldId="420"/>
            <ac:spMk id="84" creationId="{3D131FB9-857F-AA06-9379-AA70916A9387}"/>
          </ac:spMkLst>
        </pc:spChg>
        <pc:spChg chg="mod">
          <ac:chgData name="Faruk Abdullah" userId="e52374dd587ef96a" providerId="LiveId" clId="{647D9E94-7A52-49EB-8F41-E308E549A65B}" dt="2023-02-01T04:59:39.889" v="250" actId="1076"/>
          <ac:spMkLst>
            <pc:docMk/>
            <pc:sldMk cId="3905083673" sldId="420"/>
            <ac:spMk id="85" creationId="{F851F1FB-7261-F001-16F9-D9243F6A8669}"/>
          </ac:spMkLst>
        </pc:spChg>
        <pc:spChg chg="mod">
          <ac:chgData name="Faruk Abdullah" userId="e52374dd587ef96a" providerId="LiveId" clId="{647D9E94-7A52-49EB-8F41-E308E549A65B}" dt="2023-02-01T04:59:39.889" v="250" actId="1076"/>
          <ac:spMkLst>
            <pc:docMk/>
            <pc:sldMk cId="3905083673" sldId="420"/>
            <ac:spMk id="86" creationId="{05ED4428-7850-9F08-D9EB-FD54CF0595A9}"/>
          </ac:spMkLst>
        </pc:spChg>
        <pc:spChg chg="mod">
          <ac:chgData name="Faruk Abdullah" userId="e52374dd587ef96a" providerId="LiveId" clId="{647D9E94-7A52-49EB-8F41-E308E549A65B}" dt="2023-02-01T04:59:39.889" v="250" actId="1076"/>
          <ac:spMkLst>
            <pc:docMk/>
            <pc:sldMk cId="3905083673" sldId="420"/>
            <ac:spMk id="87" creationId="{8B0B755D-133E-1C34-7C88-F266A7BF90BE}"/>
          </ac:spMkLst>
        </pc:spChg>
        <pc:spChg chg="mod">
          <ac:chgData name="Faruk Abdullah" userId="e52374dd587ef96a" providerId="LiveId" clId="{647D9E94-7A52-49EB-8F41-E308E549A65B}" dt="2023-02-01T04:59:39.889" v="250" actId="1076"/>
          <ac:spMkLst>
            <pc:docMk/>
            <pc:sldMk cId="3905083673" sldId="420"/>
            <ac:spMk id="88" creationId="{E29209D4-04B1-B9FC-FCD5-FA3F4EE3B4A9}"/>
          </ac:spMkLst>
        </pc:spChg>
        <pc:spChg chg="mod">
          <ac:chgData name="Faruk Abdullah" userId="e52374dd587ef96a" providerId="LiveId" clId="{647D9E94-7A52-49EB-8F41-E308E549A65B}" dt="2023-02-01T04:59:39.889" v="250" actId="1076"/>
          <ac:spMkLst>
            <pc:docMk/>
            <pc:sldMk cId="3905083673" sldId="420"/>
            <ac:spMk id="89" creationId="{DEF12FAE-E4D6-F92E-24BE-376714A2CDB6}"/>
          </ac:spMkLst>
        </pc:spChg>
        <pc:spChg chg="mod">
          <ac:chgData name="Faruk Abdullah" userId="e52374dd587ef96a" providerId="LiveId" clId="{647D9E94-7A52-49EB-8F41-E308E549A65B}" dt="2023-02-01T04:59:39.889" v="250" actId="1076"/>
          <ac:spMkLst>
            <pc:docMk/>
            <pc:sldMk cId="3905083673" sldId="420"/>
            <ac:spMk id="90" creationId="{8916C1D4-37B0-BED6-4005-704737EA9D0E}"/>
          </ac:spMkLst>
        </pc:spChg>
        <pc:spChg chg="mod">
          <ac:chgData name="Faruk Abdullah" userId="e52374dd587ef96a" providerId="LiveId" clId="{647D9E94-7A52-49EB-8F41-E308E549A65B}" dt="2023-02-01T04:59:39.889" v="250" actId="1076"/>
          <ac:spMkLst>
            <pc:docMk/>
            <pc:sldMk cId="3905083673" sldId="420"/>
            <ac:spMk id="91" creationId="{202758F9-7DBF-0CBA-56E2-1063F3DDB437}"/>
          </ac:spMkLst>
        </pc:spChg>
        <pc:spChg chg="mod">
          <ac:chgData name="Faruk Abdullah" userId="e52374dd587ef96a" providerId="LiveId" clId="{647D9E94-7A52-49EB-8F41-E308E549A65B}" dt="2023-02-01T04:59:39.889" v="250" actId="1076"/>
          <ac:spMkLst>
            <pc:docMk/>
            <pc:sldMk cId="3905083673" sldId="420"/>
            <ac:spMk id="92" creationId="{BE940A99-E8F7-09CB-8DE5-6364124A1C63}"/>
          </ac:spMkLst>
        </pc:spChg>
        <pc:spChg chg="mod">
          <ac:chgData name="Faruk Abdullah" userId="e52374dd587ef96a" providerId="LiveId" clId="{647D9E94-7A52-49EB-8F41-E308E549A65B}" dt="2023-02-01T04:59:39.889" v="250" actId="1076"/>
          <ac:spMkLst>
            <pc:docMk/>
            <pc:sldMk cId="3905083673" sldId="420"/>
            <ac:spMk id="93" creationId="{C952BAD1-C91F-1145-470D-E4003E4DD3C8}"/>
          </ac:spMkLst>
        </pc:spChg>
        <pc:spChg chg="mod">
          <ac:chgData name="Faruk Abdullah" userId="e52374dd587ef96a" providerId="LiveId" clId="{647D9E94-7A52-49EB-8F41-E308E549A65B}" dt="2023-02-01T04:59:39.889" v="250" actId="1076"/>
          <ac:spMkLst>
            <pc:docMk/>
            <pc:sldMk cId="3905083673" sldId="420"/>
            <ac:spMk id="94" creationId="{8C0A8A00-F228-4119-AA5A-DAD294D1AAAB}"/>
          </ac:spMkLst>
        </pc:spChg>
        <pc:spChg chg="mod">
          <ac:chgData name="Faruk Abdullah" userId="e52374dd587ef96a" providerId="LiveId" clId="{647D9E94-7A52-49EB-8F41-E308E549A65B}" dt="2023-02-01T04:59:39.889" v="250" actId="1076"/>
          <ac:spMkLst>
            <pc:docMk/>
            <pc:sldMk cId="3905083673" sldId="420"/>
            <ac:spMk id="95" creationId="{CC4F03AC-43FF-1E78-F7EE-AA1A73339833}"/>
          </ac:spMkLst>
        </pc:spChg>
        <pc:spChg chg="mod">
          <ac:chgData name="Faruk Abdullah" userId="e52374dd587ef96a" providerId="LiveId" clId="{647D9E94-7A52-49EB-8F41-E308E549A65B}" dt="2023-02-01T04:59:39.889" v="250" actId="1076"/>
          <ac:spMkLst>
            <pc:docMk/>
            <pc:sldMk cId="3905083673" sldId="420"/>
            <ac:spMk id="96" creationId="{4B29C105-F96D-ABC3-809B-2754FF24B909}"/>
          </ac:spMkLst>
        </pc:spChg>
        <pc:spChg chg="mod">
          <ac:chgData name="Faruk Abdullah" userId="e52374dd587ef96a" providerId="LiveId" clId="{647D9E94-7A52-49EB-8F41-E308E549A65B}" dt="2023-02-01T04:59:39.889" v="250" actId="1076"/>
          <ac:spMkLst>
            <pc:docMk/>
            <pc:sldMk cId="3905083673" sldId="420"/>
            <ac:spMk id="97" creationId="{16A11DAF-4175-AEB3-34E3-2E5138F7AD1A}"/>
          </ac:spMkLst>
        </pc:spChg>
        <pc:spChg chg="mod">
          <ac:chgData name="Faruk Abdullah" userId="e52374dd587ef96a" providerId="LiveId" clId="{647D9E94-7A52-49EB-8F41-E308E549A65B}" dt="2023-02-01T04:59:39.889" v="250" actId="1076"/>
          <ac:spMkLst>
            <pc:docMk/>
            <pc:sldMk cId="3905083673" sldId="420"/>
            <ac:spMk id="98" creationId="{56D18E3C-BCFE-5973-06B2-58D21096DA19}"/>
          </ac:spMkLst>
        </pc:spChg>
        <pc:spChg chg="mod">
          <ac:chgData name="Faruk Abdullah" userId="e52374dd587ef96a" providerId="LiveId" clId="{647D9E94-7A52-49EB-8F41-E308E549A65B}" dt="2023-02-01T04:59:39.889" v="250" actId="1076"/>
          <ac:spMkLst>
            <pc:docMk/>
            <pc:sldMk cId="3905083673" sldId="420"/>
            <ac:spMk id="99" creationId="{4865D2D6-259F-DD8D-8DEA-BFA37385EDB2}"/>
          </ac:spMkLst>
        </pc:spChg>
        <pc:spChg chg="mod">
          <ac:chgData name="Faruk Abdullah" userId="e52374dd587ef96a" providerId="LiveId" clId="{647D9E94-7A52-49EB-8F41-E308E549A65B}" dt="2023-02-01T04:59:39.889" v="250" actId="1076"/>
          <ac:spMkLst>
            <pc:docMk/>
            <pc:sldMk cId="3905083673" sldId="420"/>
            <ac:spMk id="100" creationId="{D5F83E73-4F5D-3296-0FB7-AFBE45F45F39}"/>
          </ac:spMkLst>
        </pc:spChg>
        <pc:spChg chg="mod">
          <ac:chgData name="Faruk Abdullah" userId="e52374dd587ef96a" providerId="LiveId" clId="{647D9E94-7A52-49EB-8F41-E308E549A65B}" dt="2023-02-01T04:59:39.889" v="250" actId="1076"/>
          <ac:spMkLst>
            <pc:docMk/>
            <pc:sldMk cId="3905083673" sldId="420"/>
            <ac:spMk id="101" creationId="{10610D9E-60EF-F70B-F678-8C5CEF95428C}"/>
          </ac:spMkLst>
        </pc:spChg>
        <pc:spChg chg="mod">
          <ac:chgData name="Faruk Abdullah" userId="e52374dd587ef96a" providerId="LiveId" clId="{647D9E94-7A52-49EB-8F41-E308E549A65B}" dt="2023-02-01T04:59:39.889" v="250" actId="1076"/>
          <ac:spMkLst>
            <pc:docMk/>
            <pc:sldMk cId="3905083673" sldId="420"/>
            <ac:spMk id="102" creationId="{82FEB9B5-5F5A-A999-BA02-91D37AE740FD}"/>
          </ac:spMkLst>
        </pc:spChg>
        <pc:spChg chg="mod">
          <ac:chgData name="Faruk Abdullah" userId="e52374dd587ef96a" providerId="LiveId" clId="{647D9E94-7A52-49EB-8F41-E308E549A65B}" dt="2023-02-01T04:59:39.889" v="250" actId="1076"/>
          <ac:spMkLst>
            <pc:docMk/>
            <pc:sldMk cId="3905083673" sldId="420"/>
            <ac:spMk id="103" creationId="{ED28CD9F-C032-BEEE-FEB9-B2D429F0749C}"/>
          </ac:spMkLst>
        </pc:spChg>
        <pc:spChg chg="mod">
          <ac:chgData name="Faruk Abdullah" userId="e52374dd587ef96a" providerId="LiveId" clId="{647D9E94-7A52-49EB-8F41-E308E549A65B}" dt="2023-02-01T04:59:39.889" v="250" actId="1076"/>
          <ac:spMkLst>
            <pc:docMk/>
            <pc:sldMk cId="3905083673" sldId="420"/>
            <ac:spMk id="104" creationId="{1DC3C6C5-0945-DC37-BCBB-131A358C13F3}"/>
          </ac:spMkLst>
        </pc:spChg>
        <pc:spChg chg="mod">
          <ac:chgData name="Faruk Abdullah" userId="e52374dd587ef96a" providerId="LiveId" clId="{647D9E94-7A52-49EB-8F41-E308E549A65B}" dt="2023-02-01T04:59:39.889" v="250" actId="1076"/>
          <ac:spMkLst>
            <pc:docMk/>
            <pc:sldMk cId="3905083673" sldId="420"/>
            <ac:spMk id="105" creationId="{C6E50784-13DA-8A0D-5F70-6087C97E15DE}"/>
          </ac:spMkLst>
        </pc:spChg>
        <pc:spChg chg="mod">
          <ac:chgData name="Faruk Abdullah" userId="e52374dd587ef96a" providerId="LiveId" clId="{647D9E94-7A52-49EB-8F41-E308E549A65B}" dt="2023-02-01T04:59:39.889" v="250" actId="1076"/>
          <ac:spMkLst>
            <pc:docMk/>
            <pc:sldMk cId="3905083673" sldId="420"/>
            <ac:spMk id="106" creationId="{BE0FC8F1-B9EC-E9ED-D856-9BF6D2E6BF23}"/>
          </ac:spMkLst>
        </pc:spChg>
        <pc:spChg chg="mod">
          <ac:chgData name="Faruk Abdullah" userId="e52374dd587ef96a" providerId="LiveId" clId="{647D9E94-7A52-49EB-8F41-E308E549A65B}" dt="2023-02-01T04:59:39.889" v="250" actId="1076"/>
          <ac:spMkLst>
            <pc:docMk/>
            <pc:sldMk cId="3905083673" sldId="420"/>
            <ac:spMk id="107" creationId="{AC2B2530-5CB6-1294-261E-8C9D6F2C26BB}"/>
          </ac:spMkLst>
        </pc:spChg>
        <pc:spChg chg="mod">
          <ac:chgData name="Faruk Abdullah" userId="e52374dd587ef96a" providerId="LiveId" clId="{647D9E94-7A52-49EB-8F41-E308E549A65B}" dt="2023-02-01T04:59:39.889" v="250" actId="1076"/>
          <ac:spMkLst>
            <pc:docMk/>
            <pc:sldMk cId="3905083673" sldId="420"/>
            <ac:spMk id="108" creationId="{5FE378F7-092B-6613-A39A-3E992E1D8350}"/>
          </ac:spMkLst>
        </pc:spChg>
        <pc:spChg chg="mod">
          <ac:chgData name="Faruk Abdullah" userId="e52374dd587ef96a" providerId="LiveId" clId="{647D9E94-7A52-49EB-8F41-E308E549A65B}" dt="2023-02-01T04:59:39.889" v="250" actId="1076"/>
          <ac:spMkLst>
            <pc:docMk/>
            <pc:sldMk cId="3905083673" sldId="420"/>
            <ac:spMk id="109" creationId="{FFBB5C69-0FC8-2817-019E-172D704230E2}"/>
          </ac:spMkLst>
        </pc:spChg>
        <pc:spChg chg="mod">
          <ac:chgData name="Faruk Abdullah" userId="e52374dd587ef96a" providerId="LiveId" clId="{647D9E94-7A52-49EB-8F41-E308E549A65B}" dt="2023-02-01T04:59:39.889" v="250" actId="1076"/>
          <ac:spMkLst>
            <pc:docMk/>
            <pc:sldMk cId="3905083673" sldId="420"/>
            <ac:spMk id="110" creationId="{C10375D5-7170-209E-43B3-B569C2A06FDD}"/>
          </ac:spMkLst>
        </pc:spChg>
        <pc:spChg chg="mod">
          <ac:chgData name="Faruk Abdullah" userId="e52374dd587ef96a" providerId="LiveId" clId="{647D9E94-7A52-49EB-8F41-E308E549A65B}" dt="2023-02-01T04:59:39.889" v="250" actId="1076"/>
          <ac:spMkLst>
            <pc:docMk/>
            <pc:sldMk cId="3905083673" sldId="420"/>
            <ac:spMk id="111" creationId="{10F7C13D-0981-A520-5C1C-034343F26562}"/>
          </ac:spMkLst>
        </pc:spChg>
        <pc:spChg chg="mod">
          <ac:chgData name="Faruk Abdullah" userId="e52374dd587ef96a" providerId="LiveId" clId="{647D9E94-7A52-49EB-8F41-E308E549A65B}" dt="2023-02-01T04:59:39.889" v="250" actId="1076"/>
          <ac:spMkLst>
            <pc:docMk/>
            <pc:sldMk cId="3905083673" sldId="420"/>
            <ac:spMk id="112" creationId="{71133C92-231F-6568-5F69-A4CE9E20DF24}"/>
          </ac:spMkLst>
        </pc:spChg>
        <pc:spChg chg="mod">
          <ac:chgData name="Faruk Abdullah" userId="e52374dd587ef96a" providerId="LiveId" clId="{647D9E94-7A52-49EB-8F41-E308E549A65B}" dt="2023-02-01T04:59:39.889" v="250" actId="1076"/>
          <ac:spMkLst>
            <pc:docMk/>
            <pc:sldMk cId="3905083673" sldId="420"/>
            <ac:spMk id="113" creationId="{1689957D-ED76-BA6B-1430-A041375115F8}"/>
          </ac:spMkLst>
        </pc:spChg>
        <pc:spChg chg="mod">
          <ac:chgData name="Faruk Abdullah" userId="e52374dd587ef96a" providerId="LiveId" clId="{647D9E94-7A52-49EB-8F41-E308E549A65B}" dt="2023-02-01T04:59:39.889" v="250" actId="1076"/>
          <ac:spMkLst>
            <pc:docMk/>
            <pc:sldMk cId="3905083673" sldId="420"/>
            <ac:spMk id="114" creationId="{DD158BFC-1D0C-C699-42AB-0865620DCA17}"/>
          </ac:spMkLst>
        </pc:spChg>
        <pc:spChg chg="mod">
          <ac:chgData name="Faruk Abdullah" userId="e52374dd587ef96a" providerId="LiveId" clId="{647D9E94-7A52-49EB-8F41-E308E549A65B}" dt="2023-02-01T04:59:39.889" v="250" actId="1076"/>
          <ac:spMkLst>
            <pc:docMk/>
            <pc:sldMk cId="3905083673" sldId="420"/>
            <ac:spMk id="115" creationId="{EDEFAAB5-DD1F-1D6C-446E-3A5857762239}"/>
          </ac:spMkLst>
        </pc:spChg>
        <pc:grpChg chg="mod">
          <ac:chgData name="Faruk Abdullah" userId="e52374dd587ef96a" providerId="LiveId" clId="{647D9E94-7A52-49EB-8F41-E308E549A65B}" dt="2023-02-01T04:59:39.889" v="250" actId="1076"/>
          <ac:grpSpMkLst>
            <pc:docMk/>
            <pc:sldMk cId="3905083673" sldId="420"/>
            <ac:grpSpMk id="3" creationId="{4E6F5BA5-C625-0AE7-CDC3-C520A86EED59}"/>
          </ac:grpSpMkLst>
        </pc:grpChg>
        <pc:grpChg chg="mod">
          <ac:chgData name="Faruk Abdullah" userId="e52374dd587ef96a" providerId="LiveId" clId="{647D9E94-7A52-49EB-8F41-E308E549A65B}" dt="2023-02-01T04:59:39.889" v="250" actId="1076"/>
          <ac:grpSpMkLst>
            <pc:docMk/>
            <pc:sldMk cId="3905083673" sldId="420"/>
            <ac:grpSpMk id="7" creationId="{574A7BC4-71D1-6D48-6476-ABC2FBF1E0A9}"/>
          </ac:grpSpMkLst>
        </pc:grpChg>
        <pc:grpChg chg="mod">
          <ac:chgData name="Faruk Abdullah" userId="e52374dd587ef96a" providerId="LiveId" clId="{647D9E94-7A52-49EB-8F41-E308E549A65B}" dt="2023-02-01T04:59:39.889" v="250" actId="1076"/>
          <ac:grpSpMkLst>
            <pc:docMk/>
            <pc:sldMk cId="3905083673" sldId="420"/>
            <ac:grpSpMk id="10" creationId="{112358F7-8C88-3DED-EE0B-E6B3F40115E9}"/>
          </ac:grpSpMkLst>
        </pc:grpChg>
        <pc:grpChg chg="mod">
          <ac:chgData name="Faruk Abdullah" userId="e52374dd587ef96a" providerId="LiveId" clId="{647D9E94-7A52-49EB-8F41-E308E549A65B}" dt="2023-02-01T04:59:39.889" v="250" actId="1076"/>
          <ac:grpSpMkLst>
            <pc:docMk/>
            <pc:sldMk cId="3905083673" sldId="420"/>
            <ac:grpSpMk id="13" creationId="{8572538A-F695-CB9A-C711-641CC11421A0}"/>
          </ac:grpSpMkLst>
        </pc:grpChg>
        <pc:grpChg chg="mod">
          <ac:chgData name="Faruk Abdullah" userId="e52374dd587ef96a" providerId="LiveId" clId="{647D9E94-7A52-49EB-8F41-E308E549A65B}" dt="2023-02-01T04:59:39.889" v="250" actId="1076"/>
          <ac:grpSpMkLst>
            <pc:docMk/>
            <pc:sldMk cId="3905083673" sldId="420"/>
            <ac:grpSpMk id="16" creationId="{F0B7975A-1F21-8EA1-5D05-1EA5510F57BB}"/>
          </ac:grpSpMkLst>
        </pc:grpChg>
        <pc:grpChg chg="mod">
          <ac:chgData name="Faruk Abdullah" userId="e52374dd587ef96a" providerId="LiveId" clId="{647D9E94-7A52-49EB-8F41-E308E549A65B}" dt="2023-02-01T04:59:39.889" v="250" actId="1076"/>
          <ac:grpSpMkLst>
            <pc:docMk/>
            <pc:sldMk cId="3905083673" sldId="420"/>
            <ac:grpSpMk id="19" creationId="{E0DAC822-0818-9FEC-B200-73F9E70B4F84}"/>
          </ac:grpSpMkLst>
        </pc:grpChg>
        <pc:grpChg chg="mod">
          <ac:chgData name="Faruk Abdullah" userId="e52374dd587ef96a" providerId="LiveId" clId="{647D9E94-7A52-49EB-8F41-E308E549A65B}" dt="2023-02-01T04:59:39.889" v="250" actId="1076"/>
          <ac:grpSpMkLst>
            <pc:docMk/>
            <pc:sldMk cId="3905083673" sldId="420"/>
            <ac:grpSpMk id="22" creationId="{1181EA67-BE86-F30E-A2C3-01984E893219}"/>
          </ac:grpSpMkLst>
        </pc:grpChg>
        <pc:grpChg chg="mod">
          <ac:chgData name="Faruk Abdullah" userId="e52374dd587ef96a" providerId="LiveId" clId="{647D9E94-7A52-49EB-8F41-E308E549A65B}" dt="2023-02-01T04:59:39.889" v="250" actId="1076"/>
          <ac:grpSpMkLst>
            <pc:docMk/>
            <pc:sldMk cId="3905083673" sldId="420"/>
            <ac:grpSpMk id="25" creationId="{479D563F-B375-B679-87F4-A032A14F70BF}"/>
          </ac:grpSpMkLst>
        </pc:grpChg>
        <pc:grpChg chg="mod">
          <ac:chgData name="Faruk Abdullah" userId="e52374dd587ef96a" providerId="LiveId" clId="{647D9E94-7A52-49EB-8F41-E308E549A65B}" dt="2023-02-01T04:59:39.889" v="250" actId="1076"/>
          <ac:grpSpMkLst>
            <pc:docMk/>
            <pc:sldMk cId="3905083673" sldId="420"/>
            <ac:grpSpMk id="28" creationId="{42F63728-D082-8251-4FEF-0A375FF262E6}"/>
          </ac:grpSpMkLst>
        </pc:grpChg>
        <pc:grpChg chg="mod">
          <ac:chgData name="Faruk Abdullah" userId="e52374dd587ef96a" providerId="LiveId" clId="{647D9E94-7A52-49EB-8F41-E308E549A65B}" dt="2023-02-01T04:59:39.889" v="250" actId="1076"/>
          <ac:grpSpMkLst>
            <pc:docMk/>
            <pc:sldMk cId="3905083673" sldId="420"/>
            <ac:grpSpMk id="31" creationId="{573544A9-7A05-C313-9469-63F05BD7E28A}"/>
          </ac:grpSpMkLst>
        </pc:grpChg>
        <pc:grpChg chg="mod">
          <ac:chgData name="Faruk Abdullah" userId="e52374dd587ef96a" providerId="LiveId" clId="{647D9E94-7A52-49EB-8F41-E308E549A65B}" dt="2023-02-01T04:59:39.889" v="250" actId="1076"/>
          <ac:grpSpMkLst>
            <pc:docMk/>
            <pc:sldMk cId="3905083673" sldId="420"/>
            <ac:grpSpMk id="34" creationId="{5C6C3EBE-BC24-209A-3028-50BE56B660F5}"/>
          </ac:grpSpMkLst>
        </pc:grpChg>
        <pc:grpChg chg="mod">
          <ac:chgData name="Faruk Abdullah" userId="e52374dd587ef96a" providerId="LiveId" clId="{647D9E94-7A52-49EB-8F41-E308E549A65B}" dt="2023-02-01T04:59:39.889" v="250" actId="1076"/>
          <ac:grpSpMkLst>
            <pc:docMk/>
            <pc:sldMk cId="3905083673" sldId="420"/>
            <ac:grpSpMk id="37" creationId="{461A9CAE-3EE2-96F9-3706-8C04F8E72F0A}"/>
          </ac:grpSpMkLst>
        </pc:grpChg>
        <pc:grpChg chg="mod">
          <ac:chgData name="Faruk Abdullah" userId="e52374dd587ef96a" providerId="LiveId" clId="{647D9E94-7A52-49EB-8F41-E308E549A65B}" dt="2023-02-01T04:59:39.889" v="250" actId="1076"/>
          <ac:grpSpMkLst>
            <pc:docMk/>
            <pc:sldMk cId="3905083673" sldId="420"/>
            <ac:grpSpMk id="40" creationId="{F24132ED-E648-6BC5-4D8D-31548619AA6E}"/>
          </ac:grpSpMkLst>
        </pc:grpChg>
        <pc:grpChg chg="mod">
          <ac:chgData name="Faruk Abdullah" userId="e52374dd587ef96a" providerId="LiveId" clId="{647D9E94-7A52-49EB-8F41-E308E549A65B}" dt="2023-02-01T04:59:39.889" v="250" actId="1076"/>
          <ac:grpSpMkLst>
            <pc:docMk/>
            <pc:sldMk cId="3905083673" sldId="420"/>
            <ac:grpSpMk id="43" creationId="{A3B1CBAE-2EC9-1FC8-D921-40D93E63983F}"/>
          </ac:grpSpMkLst>
        </pc:grpChg>
        <pc:grpChg chg="mod">
          <ac:chgData name="Faruk Abdullah" userId="e52374dd587ef96a" providerId="LiveId" clId="{647D9E94-7A52-49EB-8F41-E308E549A65B}" dt="2023-02-01T04:59:39.889" v="250" actId="1076"/>
          <ac:grpSpMkLst>
            <pc:docMk/>
            <pc:sldMk cId="3905083673" sldId="420"/>
            <ac:grpSpMk id="46" creationId="{9D7DA37F-E0FB-6C6B-DEA7-98F0D8C38045}"/>
          </ac:grpSpMkLst>
        </pc:grpChg>
        <pc:grpChg chg="mod">
          <ac:chgData name="Faruk Abdullah" userId="e52374dd587ef96a" providerId="LiveId" clId="{647D9E94-7A52-49EB-8F41-E308E549A65B}" dt="2023-02-01T04:59:39.889" v="250" actId="1076"/>
          <ac:grpSpMkLst>
            <pc:docMk/>
            <pc:sldMk cId="3905083673" sldId="420"/>
            <ac:grpSpMk id="49" creationId="{92DFEBF7-6C8F-E6A2-A89A-6650F3F36879}"/>
          </ac:grpSpMkLst>
        </pc:grpChg>
        <pc:grpChg chg="mod">
          <ac:chgData name="Faruk Abdullah" userId="e52374dd587ef96a" providerId="LiveId" clId="{647D9E94-7A52-49EB-8F41-E308E549A65B}" dt="2023-02-01T04:59:39.889" v="250" actId="1076"/>
          <ac:grpSpMkLst>
            <pc:docMk/>
            <pc:sldMk cId="3905083673" sldId="420"/>
            <ac:grpSpMk id="52" creationId="{1EFDCB37-5044-E646-746F-DB6E7C31F8D7}"/>
          </ac:grpSpMkLst>
        </pc:grpChg>
        <pc:grpChg chg="mod">
          <ac:chgData name="Faruk Abdullah" userId="e52374dd587ef96a" providerId="LiveId" clId="{647D9E94-7A52-49EB-8F41-E308E549A65B}" dt="2023-02-01T04:59:39.889" v="250" actId="1076"/>
          <ac:grpSpMkLst>
            <pc:docMk/>
            <pc:sldMk cId="3905083673" sldId="420"/>
            <ac:grpSpMk id="55" creationId="{47224F22-7316-1D5E-BFB9-0AD2E00840BA}"/>
          </ac:grpSpMkLst>
        </pc:grpChg>
        <pc:grpChg chg="mod">
          <ac:chgData name="Faruk Abdullah" userId="e52374dd587ef96a" providerId="LiveId" clId="{647D9E94-7A52-49EB-8F41-E308E549A65B}" dt="2023-02-01T04:59:39.889" v="250" actId="1076"/>
          <ac:grpSpMkLst>
            <pc:docMk/>
            <pc:sldMk cId="3905083673" sldId="420"/>
            <ac:grpSpMk id="116" creationId="{21DF63B1-5533-922E-B4A0-CA1F1E134FA2}"/>
          </ac:grpSpMkLst>
        </pc:grpChg>
      </pc:sldChg>
      <pc:sldChg chg="del">
        <pc:chgData name="Faruk Abdullah" userId="e52374dd587ef96a" providerId="LiveId" clId="{647D9E94-7A52-49EB-8F41-E308E549A65B}" dt="2023-02-01T04:51:56.098" v="223" actId="47"/>
        <pc:sldMkLst>
          <pc:docMk/>
          <pc:sldMk cId="1912258291" sldId="421"/>
        </pc:sldMkLst>
      </pc:sldChg>
      <pc:sldChg chg="del">
        <pc:chgData name="Faruk Abdullah" userId="e52374dd587ef96a" providerId="LiveId" clId="{647D9E94-7A52-49EB-8F41-E308E549A65B}" dt="2023-02-01T04:51:56.098" v="223" actId="47"/>
        <pc:sldMkLst>
          <pc:docMk/>
          <pc:sldMk cId="723296228" sldId="422"/>
        </pc:sldMkLst>
      </pc:sldChg>
      <pc:sldChg chg="new del">
        <pc:chgData name="Faruk Abdullah" userId="e52374dd587ef96a" providerId="LiveId" clId="{647D9E94-7A52-49EB-8F41-E308E549A65B}" dt="2023-02-01T04:15:16.971" v="86" actId="680"/>
        <pc:sldMkLst>
          <pc:docMk/>
          <pc:sldMk cId="1718963250" sldId="423"/>
        </pc:sldMkLst>
      </pc:sldChg>
      <pc:sldChg chg="addSp modSp new mod">
        <pc:chgData name="Faruk Abdullah" userId="e52374dd587ef96a" providerId="LiveId" clId="{647D9E94-7A52-49EB-8F41-E308E549A65B}" dt="2023-02-01T04:18:19.485" v="92" actId="113"/>
        <pc:sldMkLst>
          <pc:docMk/>
          <pc:sldMk cId="2352807135" sldId="423"/>
        </pc:sldMkLst>
        <pc:spChg chg="add mod">
          <ac:chgData name="Faruk Abdullah" userId="e52374dd587ef96a" providerId="LiveId" clId="{647D9E94-7A52-49EB-8F41-E308E549A65B}" dt="2023-02-01T04:18:19.485" v="92" actId="113"/>
          <ac:spMkLst>
            <pc:docMk/>
            <pc:sldMk cId="2352807135" sldId="423"/>
            <ac:spMk id="2" creationId="{9596B622-1406-6BCA-A363-5BA273D80DD6}"/>
          </ac:spMkLst>
        </pc:spChg>
      </pc:sldChg>
      <pc:sldChg chg="delSp modSp add del mod">
        <pc:chgData name="Faruk Abdullah" userId="e52374dd587ef96a" providerId="LiveId" clId="{647D9E94-7A52-49EB-8F41-E308E549A65B}" dt="2023-02-01T04:26:24.558" v="132" actId="47"/>
        <pc:sldMkLst>
          <pc:docMk/>
          <pc:sldMk cId="442867878" sldId="424"/>
        </pc:sldMkLst>
        <pc:spChg chg="del">
          <ac:chgData name="Faruk Abdullah" userId="e52374dd587ef96a" providerId="LiveId" clId="{647D9E94-7A52-49EB-8F41-E308E549A65B}" dt="2023-02-01T04:24:53.235" v="129" actId="21"/>
          <ac:spMkLst>
            <pc:docMk/>
            <pc:sldMk cId="442867878" sldId="424"/>
            <ac:spMk id="2" creationId="{F41D9725-9AA6-45C4-88D5-2F83F6F5BAD3}"/>
          </ac:spMkLst>
        </pc:spChg>
        <pc:graphicFrameChg chg="mod">
          <ac:chgData name="Faruk Abdullah" userId="e52374dd587ef96a" providerId="LiveId" clId="{647D9E94-7A52-49EB-8F41-E308E549A65B}" dt="2023-02-01T04:24:37.163" v="127" actId="21"/>
          <ac:graphicFrameMkLst>
            <pc:docMk/>
            <pc:sldMk cId="442867878" sldId="424"/>
            <ac:graphicFrameMk id="4" creationId="{BC6151E0-AFFF-4E9A-9CC4-CD48539CFB19}"/>
          </ac:graphicFrameMkLst>
        </pc:graphicFrameChg>
      </pc:sldChg>
      <pc:sldChg chg="delSp modSp add del mod">
        <pc:chgData name="Faruk Abdullah" userId="e52374dd587ef96a" providerId="LiveId" clId="{647D9E94-7A52-49EB-8F41-E308E549A65B}" dt="2023-02-01T04:29:20.651" v="143" actId="47"/>
        <pc:sldMkLst>
          <pc:docMk/>
          <pc:sldMk cId="1228838205" sldId="425"/>
        </pc:sldMkLst>
        <pc:spChg chg="del">
          <ac:chgData name="Faruk Abdullah" userId="e52374dd587ef96a" providerId="LiveId" clId="{647D9E94-7A52-49EB-8F41-E308E549A65B}" dt="2023-02-01T04:28:40.637" v="136" actId="21"/>
          <ac:spMkLst>
            <pc:docMk/>
            <pc:sldMk cId="1228838205" sldId="425"/>
            <ac:spMk id="5" creationId="{FAA5DEEE-51F7-4D57-B3C3-EC006BCD797F}"/>
          </ac:spMkLst>
        </pc:spChg>
        <pc:graphicFrameChg chg="mod">
          <ac:chgData name="Faruk Abdullah" userId="e52374dd587ef96a" providerId="LiveId" clId="{647D9E94-7A52-49EB-8F41-E308E549A65B}" dt="2023-02-01T04:28:24.942" v="134" actId="21"/>
          <ac:graphicFrameMkLst>
            <pc:docMk/>
            <pc:sldMk cId="1228838205" sldId="425"/>
            <ac:graphicFrameMk id="4" creationId="{BC6151E0-AFFF-4E9A-9CC4-CD48539CFB19}"/>
          </ac:graphicFrameMkLst>
        </pc:graphicFrameChg>
      </pc:sldChg>
      <pc:sldChg chg="delSp add del mod">
        <pc:chgData name="Faruk Abdullah" userId="e52374dd587ef96a" providerId="LiveId" clId="{647D9E94-7A52-49EB-8F41-E308E549A65B}" dt="2023-02-01T04:37:43.889" v="150" actId="47"/>
        <pc:sldMkLst>
          <pc:docMk/>
          <pc:sldMk cId="3913539260" sldId="426"/>
        </pc:sldMkLst>
        <pc:spChg chg="del">
          <ac:chgData name="Faruk Abdullah" userId="e52374dd587ef96a" providerId="LiveId" clId="{647D9E94-7A52-49EB-8F41-E308E549A65B}" dt="2023-02-01T04:37:36.086" v="147" actId="21"/>
          <ac:spMkLst>
            <pc:docMk/>
            <pc:sldMk cId="3913539260" sldId="426"/>
            <ac:spMk id="6" creationId="{D1934438-DCCE-4626-8883-73C71544B358}"/>
          </ac:spMkLst>
        </pc:spChg>
      </pc:sldChg>
      <pc:sldChg chg="delSp modSp add del mod">
        <pc:chgData name="Faruk Abdullah" userId="e52374dd587ef96a" providerId="LiveId" clId="{647D9E94-7A52-49EB-8F41-E308E549A65B}" dt="2023-02-01T04:42:29.820" v="187" actId="47"/>
        <pc:sldMkLst>
          <pc:docMk/>
          <pc:sldMk cId="1309008071" sldId="427"/>
        </pc:sldMkLst>
        <pc:spChg chg="del">
          <ac:chgData name="Faruk Abdullah" userId="e52374dd587ef96a" providerId="LiveId" clId="{647D9E94-7A52-49EB-8F41-E308E549A65B}" dt="2023-02-01T04:42:10.665" v="183" actId="21"/>
          <ac:spMkLst>
            <pc:docMk/>
            <pc:sldMk cId="1309008071" sldId="427"/>
            <ac:spMk id="5" creationId="{FAA5DEEE-51F7-4D57-B3C3-EC006BCD797F}"/>
          </ac:spMkLst>
        </pc:spChg>
        <pc:graphicFrameChg chg="mod">
          <ac:chgData name="Faruk Abdullah" userId="e52374dd587ef96a" providerId="LiveId" clId="{647D9E94-7A52-49EB-8F41-E308E549A65B}" dt="2023-02-01T04:40:40.116" v="169" actId="21"/>
          <ac:graphicFrameMkLst>
            <pc:docMk/>
            <pc:sldMk cId="1309008071" sldId="427"/>
            <ac:graphicFrameMk id="4" creationId="{BC6151E0-AFFF-4E9A-9CC4-CD48539CFB19}"/>
          </ac:graphicFrameMkLst>
        </pc:graphicFrameChg>
      </pc:sldChg>
      <pc:sldChg chg="delSp add del mod">
        <pc:chgData name="Faruk Abdullah" userId="e52374dd587ef96a" providerId="LiveId" clId="{647D9E94-7A52-49EB-8F41-E308E549A65B}" dt="2023-02-01T04:46:26.583" v="216" actId="47"/>
        <pc:sldMkLst>
          <pc:docMk/>
          <pc:sldMk cId="3700822438" sldId="428"/>
        </pc:sldMkLst>
        <pc:spChg chg="del">
          <ac:chgData name="Faruk Abdullah" userId="e52374dd587ef96a" providerId="LiveId" clId="{647D9E94-7A52-49EB-8F41-E308E549A65B}" dt="2023-02-01T04:46:10.273" v="213" actId="21"/>
          <ac:spMkLst>
            <pc:docMk/>
            <pc:sldMk cId="3700822438" sldId="428"/>
            <ac:spMk id="6" creationId="{D1934438-DCCE-4626-8883-73C71544B358}"/>
          </ac:spMkLst>
        </pc:spChg>
      </pc:sldChg>
      <pc:sldChg chg="delSp add del mod">
        <pc:chgData name="Faruk Abdullah" userId="e52374dd587ef96a" providerId="LiveId" clId="{647D9E94-7A52-49EB-8F41-E308E549A65B}" dt="2023-02-01T04:46:51.957" v="222" actId="47"/>
        <pc:sldMkLst>
          <pc:docMk/>
          <pc:sldMk cId="3455237365" sldId="429"/>
        </pc:sldMkLst>
        <pc:spChg chg="del">
          <ac:chgData name="Faruk Abdullah" userId="e52374dd587ef96a" providerId="LiveId" clId="{647D9E94-7A52-49EB-8F41-E308E549A65B}" dt="2023-02-01T04:46:37.770" v="218" actId="21"/>
          <ac:spMkLst>
            <pc:docMk/>
            <pc:sldMk cId="3455237365" sldId="429"/>
            <ac:spMk id="6" creationId="{D1934438-DCCE-4626-8883-73C71544B358}"/>
          </ac:spMkLst>
        </pc:spChg>
      </pc:sldChg>
      <pc:sldChg chg="addSp modSp new mod">
        <pc:chgData name="Faruk Abdullah" userId="e52374dd587ef96a" providerId="LiveId" clId="{647D9E94-7A52-49EB-8F41-E308E549A65B}" dt="2023-02-01T04:52:43.445" v="224" actId="798"/>
        <pc:sldMkLst>
          <pc:docMk/>
          <pc:sldMk cId="2133975335" sldId="430"/>
        </pc:sldMkLst>
        <pc:graphicFrameChg chg="add mod modGraphic">
          <ac:chgData name="Faruk Abdullah" userId="e52374dd587ef96a" providerId="LiveId" clId="{647D9E94-7A52-49EB-8F41-E308E549A65B}" dt="2023-02-01T04:52:43.445" v="224" actId="798"/>
          <ac:graphicFrameMkLst>
            <pc:docMk/>
            <pc:sldMk cId="2133975335" sldId="430"/>
            <ac:graphicFrameMk id="2" creationId="{12F0B17B-D7D2-B663-119E-43957E10575D}"/>
          </ac:graphicFrameMkLst>
        </pc:graphicFrameChg>
      </pc:sldChg>
      <pc:sldChg chg="addSp delSp modSp new del mod">
        <pc:chgData name="Faruk Abdullah" userId="e52374dd587ef96a" providerId="LiveId" clId="{647D9E94-7A52-49EB-8F41-E308E549A65B}" dt="2023-02-01T04:23:32.526" v="120" actId="47"/>
        <pc:sldMkLst>
          <pc:docMk/>
          <pc:sldMk cId="1843630687" sldId="431"/>
        </pc:sldMkLst>
        <pc:spChg chg="add del mod">
          <ac:chgData name="Faruk Abdullah" userId="e52374dd587ef96a" providerId="LiveId" clId="{647D9E94-7A52-49EB-8F41-E308E549A65B}" dt="2023-02-01T04:23:14.417" v="117" actId="21"/>
          <ac:spMkLst>
            <pc:docMk/>
            <pc:sldMk cId="1843630687" sldId="431"/>
            <ac:spMk id="4" creationId="{AB20BC1D-C2D3-F2D1-EEF9-F59F73B38A37}"/>
          </ac:spMkLst>
        </pc:spChg>
        <pc:graphicFrameChg chg="add del mod">
          <ac:chgData name="Faruk Abdullah" userId="e52374dd587ef96a" providerId="LiveId" clId="{647D9E94-7A52-49EB-8F41-E308E549A65B}" dt="2023-02-01T04:19:25.852" v="103" actId="21"/>
          <ac:graphicFrameMkLst>
            <pc:docMk/>
            <pc:sldMk cId="1843630687" sldId="431"/>
            <ac:graphicFrameMk id="2" creationId="{00C033B8-E7D9-8F64-6DCA-D20DD76AB65D}"/>
          </ac:graphicFrameMkLst>
        </pc:graphicFrameChg>
        <pc:graphicFrameChg chg="add mod">
          <ac:chgData name="Faruk Abdullah" userId="e52374dd587ef96a" providerId="LiveId" clId="{647D9E94-7A52-49EB-8F41-E308E549A65B}" dt="2023-02-01T04:22:43.070" v="115" actId="21"/>
          <ac:graphicFrameMkLst>
            <pc:docMk/>
            <pc:sldMk cId="1843630687" sldId="431"/>
            <ac:graphicFrameMk id="3" creationId="{92BD91CF-CB9C-AD7E-AA92-07968C2AA027}"/>
          </ac:graphicFrameMkLst>
        </pc:graphicFrameChg>
      </pc:sldChg>
      <pc:sldChg chg="addSp delSp modSp add mod">
        <pc:chgData name="Faruk Abdullah" userId="e52374dd587ef96a" providerId="LiveId" clId="{647D9E94-7A52-49EB-8F41-E308E549A65B}" dt="2023-02-01T04:20:06.617" v="109" actId="478"/>
        <pc:sldMkLst>
          <pc:docMk/>
          <pc:sldMk cId="198236752" sldId="432"/>
        </pc:sldMkLst>
        <pc:graphicFrameChg chg="mod modGraphic">
          <ac:chgData name="Faruk Abdullah" userId="e52374dd587ef96a" providerId="LiveId" clId="{647D9E94-7A52-49EB-8F41-E308E549A65B}" dt="2023-02-01T04:19:59.767" v="108"/>
          <ac:graphicFrameMkLst>
            <pc:docMk/>
            <pc:sldMk cId="198236752" sldId="432"/>
            <ac:graphicFrameMk id="2" creationId="{12F0B17B-D7D2-B663-119E-43957E10575D}"/>
          </ac:graphicFrameMkLst>
        </pc:graphicFrameChg>
        <pc:graphicFrameChg chg="add del mod">
          <ac:chgData name="Faruk Abdullah" userId="e52374dd587ef96a" providerId="LiveId" clId="{647D9E94-7A52-49EB-8F41-E308E549A65B}" dt="2023-02-01T04:20:06.617" v="109" actId="478"/>
          <ac:graphicFrameMkLst>
            <pc:docMk/>
            <pc:sldMk cId="198236752" sldId="432"/>
            <ac:graphicFrameMk id="3" creationId="{CB30CDA3-2AAD-25EA-8BEC-28579B905FE4}"/>
          </ac:graphicFrameMkLst>
        </pc:graphicFrameChg>
      </pc:sldChg>
      <pc:sldChg chg="addSp modSp add">
        <pc:chgData name="Faruk Abdullah" userId="e52374dd587ef96a" providerId="LiveId" clId="{647D9E94-7A52-49EB-8F41-E308E549A65B}" dt="2023-02-01T04:23:18.307" v="118"/>
        <pc:sldMkLst>
          <pc:docMk/>
          <pc:sldMk cId="3300768716" sldId="433"/>
        </pc:sldMkLst>
        <pc:spChg chg="add mod">
          <ac:chgData name="Faruk Abdullah" userId="e52374dd587ef96a" providerId="LiveId" clId="{647D9E94-7A52-49EB-8F41-E308E549A65B}" dt="2023-02-01T04:23:18.307" v="118"/>
          <ac:spMkLst>
            <pc:docMk/>
            <pc:sldMk cId="3300768716" sldId="433"/>
            <ac:spMk id="3" creationId="{CE0F7026-9DA4-7068-62B1-7BCFC3096A49}"/>
          </ac:spMkLst>
        </pc:spChg>
        <pc:graphicFrameChg chg="mod">
          <ac:chgData name="Faruk Abdullah" userId="e52374dd587ef96a" providerId="LiveId" clId="{647D9E94-7A52-49EB-8F41-E308E549A65B}" dt="2023-02-01T04:22:59.459" v="116"/>
          <ac:graphicFrameMkLst>
            <pc:docMk/>
            <pc:sldMk cId="3300768716" sldId="433"/>
            <ac:graphicFrameMk id="2" creationId="{12F0B17B-D7D2-B663-119E-43957E10575D}"/>
          </ac:graphicFrameMkLst>
        </pc:graphicFrameChg>
      </pc:sldChg>
      <pc:sldChg chg="addSp modSp add mod">
        <pc:chgData name="Faruk Abdullah" userId="e52374dd587ef96a" providerId="LiveId" clId="{647D9E94-7A52-49EB-8F41-E308E549A65B}" dt="2023-02-01T04:24:12.074" v="124" actId="1076"/>
        <pc:sldMkLst>
          <pc:docMk/>
          <pc:sldMk cId="1553892950" sldId="434"/>
        </pc:sldMkLst>
        <pc:spChg chg="add mod">
          <ac:chgData name="Faruk Abdullah" userId="e52374dd587ef96a" providerId="LiveId" clId="{647D9E94-7A52-49EB-8F41-E308E549A65B}" dt="2023-02-01T04:24:12.074" v="124" actId="1076"/>
          <ac:spMkLst>
            <pc:docMk/>
            <pc:sldMk cId="1553892950" sldId="434"/>
            <ac:spMk id="4" creationId="{F04F6267-1375-AA33-E0DA-5A8CDE9EE595}"/>
          </ac:spMkLst>
        </pc:spChg>
        <pc:graphicFrameChg chg="mod">
          <ac:chgData name="Faruk Abdullah" userId="e52374dd587ef96a" providerId="LiveId" clId="{647D9E94-7A52-49EB-8F41-E308E549A65B}" dt="2023-02-01T04:23:53.956" v="122"/>
          <ac:graphicFrameMkLst>
            <pc:docMk/>
            <pc:sldMk cId="1553892950" sldId="434"/>
            <ac:graphicFrameMk id="2" creationId="{12F0B17B-D7D2-B663-119E-43957E10575D}"/>
          </ac:graphicFrameMkLst>
        </pc:graphicFrameChg>
      </pc:sldChg>
      <pc:sldChg chg="addSp modSp add mod">
        <pc:chgData name="Faruk Abdullah" userId="e52374dd587ef96a" providerId="LiveId" clId="{647D9E94-7A52-49EB-8F41-E308E549A65B}" dt="2023-02-01T04:25:03.731" v="131" actId="1076"/>
        <pc:sldMkLst>
          <pc:docMk/>
          <pc:sldMk cId="3377421218" sldId="435"/>
        </pc:sldMkLst>
        <pc:spChg chg="add mod">
          <ac:chgData name="Faruk Abdullah" userId="e52374dd587ef96a" providerId="LiveId" clId="{647D9E94-7A52-49EB-8F41-E308E549A65B}" dt="2023-02-01T04:25:03.731" v="131" actId="1076"/>
          <ac:spMkLst>
            <pc:docMk/>
            <pc:sldMk cId="3377421218" sldId="435"/>
            <ac:spMk id="5" creationId="{D26C7ECF-0EE4-2FC6-9854-E34F324EFE40}"/>
          </ac:spMkLst>
        </pc:spChg>
        <pc:graphicFrameChg chg="mod">
          <ac:chgData name="Faruk Abdullah" userId="e52374dd587ef96a" providerId="LiveId" clId="{647D9E94-7A52-49EB-8F41-E308E549A65B}" dt="2023-02-01T04:24:44.590" v="128"/>
          <ac:graphicFrameMkLst>
            <pc:docMk/>
            <pc:sldMk cId="3377421218" sldId="435"/>
            <ac:graphicFrameMk id="2" creationId="{12F0B17B-D7D2-B663-119E-43957E10575D}"/>
          </ac:graphicFrameMkLst>
        </pc:graphicFrameChg>
      </pc:sldChg>
      <pc:sldChg chg="addSp delSp modSp add mod">
        <pc:chgData name="Faruk Abdullah" userId="e52374dd587ef96a" providerId="LiveId" clId="{647D9E94-7A52-49EB-8F41-E308E549A65B}" dt="2023-02-01T04:38:32.147" v="165" actId="313"/>
        <pc:sldMkLst>
          <pc:docMk/>
          <pc:sldMk cId="2332290107" sldId="436"/>
        </pc:sldMkLst>
        <pc:spChg chg="del">
          <ac:chgData name="Faruk Abdullah" userId="e52374dd587ef96a" providerId="LiveId" clId="{647D9E94-7A52-49EB-8F41-E308E549A65B}" dt="2023-02-01T04:29:01.283" v="139" actId="478"/>
          <ac:spMkLst>
            <pc:docMk/>
            <pc:sldMk cId="2332290107" sldId="436"/>
            <ac:spMk id="3" creationId="{CE0F7026-9DA4-7068-62B1-7BCFC3096A49}"/>
          </ac:spMkLst>
        </pc:spChg>
        <pc:spChg chg="del">
          <ac:chgData name="Faruk Abdullah" userId="e52374dd587ef96a" providerId="LiveId" clId="{647D9E94-7A52-49EB-8F41-E308E549A65B}" dt="2023-02-01T04:29:04.594" v="140" actId="478"/>
          <ac:spMkLst>
            <pc:docMk/>
            <pc:sldMk cId="2332290107" sldId="436"/>
            <ac:spMk id="4" creationId="{F04F6267-1375-AA33-E0DA-5A8CDE9EE595}"/>
          </ac:spMkLst>
        </pc:spChg>
        <pc:spChg chg="del mod">
          <ac:chgData name="Faruk Abdullah" userId="e52374dd587ef96a" providerId="LiveId" clId="{647D9E94-7A52-49EB-8F41-E308E549A65B}" dt="2023-02-01T04:28:56.872" v="138" actId="478"/>
          <ac:spMkLst>
            <pc:docMk/>
            <pc:sldMk cId="2332290107" sldId="436"/>
            <ac:spMk id="5" creationId="{D26C7ECF-0EE4-2FC6-9854-E34F324EFE40}"/>
          </ac:spMkLst>
        </pc:spChg>
        <pc:spChg chg="add mod">
          <ac:chgData name="Faruk Abdullah" userId="e52374dd587ef96a" providerId="LiveId" clId="{647D9E94-7A52-49EB-8F41-E308E549A65B}" dt="2023-02-01T04:29:10.970" v="142" actId="1076"/>
          <ac:spMkLst>
            <pc:docMk/>
            <pc:sldMk cId="2332290107" sldId="436"/>
            <ac:spMk id="6" creationId="{B8FE4302-404B-A4A9-FC58-0C0715753AFB}"/>
          </ac:spMkLst>
        </pc:spChg>
        <pc:graphicFrameChg chg="mod modGraphic">
          <ac:chgData name="Faruk Abdullah" userId="e52374dd587ef96a" providerId="LiveId" clId="{647D9E94-7A52-49EB-8F41-E308E549A65B}" dt="2023-02-01T04:38:32.147" v="165" actId="313"/>
          <ac:graphicFrameMkLst>
            <pc:docMk/>
            <pc:sldMk cId="2332290107" sldId="436"/>
            <ac:graphicFrameMk id="2" creationId="{12F0B17B-D7D2-B663-119E-43957E10575D}"/>
          </ac:graphicFrameMkLst>
        </pc:graphicFrameChg>
      </pc:sldChg>
      <pc:sldChg chg="add del">
        <pc:chgData name="Faruk Abdullah" userId="e52374dd587ef96a" providerId="LiveId" clId="{647D9E94-7A52-49EB-8F41-E308E549A65B}" dt="2023-02-01T04:29:51.861" v="145" actId="47"/>
        <pc:sldMkLst>
          <pc:docMk/>
          <pc:sldMk cId="1848012121" sldId="437"/>
        </pc:sldMkLst>
      </pc:sldChg>
      <pc:sldChg chg="addSp modSp new mod">
        <pc:chgData name="Faruk Abdullah" userId="e52374dd587ef96a" providerId="LiveId" clId="{647D9E94-7A52-49EB-8F41-E308E549A65B}" dt="2023-02-01T04:45:30.365" v="204" actId="1076"/>
        <pc:sldMkLst>
          <pc:docMk/>
          <pc:sldMk cId="2970971921" sldId="437"/>
        </pc:sldMkLst>
        <pc:spChg chg="add mod">
          <ac:chgData name="Faruk Abdullah" userId="e52374dd587ef96a" providerId="LiveId" clId="{647D9E94-7A52-49EB-8F41-E308E549A65B}" dt="2023-02-01T04:45:30.365" v="204" actId="1076"/>
          <ac:spMkLst>
            <pc:docMk/>
            <pc:sldMk cId="2970971921" sldId="437"/>
            <ac:spMk id="2" creationId="{F59026CD-195B-9FE5-1A8B-BD3B88CA3366}"/>
          </ac:spMkLst>
        </pc:spChg>
        <pc:spChg chg="add mod">
          <ac:chgData name="Faruk Abdullah" userId="e52374dd587ef96a" providerId="LiveId" clId="{647D9E94-7A52-49EB-8F41-E308E549A65B}" dt="2023-02-01T04:45:25.981" v="203" actId="1076"/>
          <ac:spMkLst>
            <pc:docMk/>
            <pc:sldMk cId="2970971921" sldId="437"/>
            <ac:spMk id="3" creationId="{A39EEA4C-C001-F587-88AD-BD2E53D9DB98}"/>
          </ac:spMkLst>
        </pc:spChg>
      </pc:sldChg>
      <pc:sldChg chg="addSp delSp modSp add mod ord">
        <pc:chgData name="Faruk Abdullah" userId="e52374dd587ef96a" providerId="LiveId" clId="{647D9E94-7A52-49EB-8F41-E308E549A65B}" dt="2023-02-01T04:42:22.556" v="186" actId="1076"/>
        <pc:sldMkLst>
          <pc:docMk/>
          <pc:sldMk cId="3474099780" sldId="438"/>
        </pc:sldMkLst>
        <pc:spChg chg="add mod">
          <ac:chgData name="Faruk Abdullah" userId="e52374dd587ef96a" providerId="LiveId" clId="{647D9E94-7A52-49EB-8F41-E308E549A65B}" dt="2023-02-01T04:42:22.556" v="186" actId="1076"/>
          <ac:spMkLst>
            <pc:docMk/>
            <pc:sldMk cId="3474099780" sldId="438"/>
            <ac:spMk id="3" creationId="{772F5BC5-2974-D659-69E2-0A64AB3A31D9}"/>
          </ac:spMkLst>
        </pc:spChg>
        <pc:spChg chg="del">
          <ac:chgData name="Faruk Abdullah" userId="e52374dd587ef96a" providerId="LiveId" clId="{647D9E94-7A52-49EB-8F41-E308E549A65B}" dt="2023-02-01T04:42:15.703" v="184" actId="478"/>
          <ac:spMkLst>
            <pc:docMk/>
            <pc:sldMk cId="3474099780" sldId="438"/>
            <ac:spMk id="6" creationId="{B8FE4302-404B-A4A9-FC58-0C0715753AFB}"/>
          </ac:spMkLst>
        </pc:spChg>
        <pc:graphicFrameChg chg="mod modGraphic">
          <ac:chgData name="Faruk Abdullah" userId="e52374dd587ef96a" providerId="LiveId" clId="{647D9E94-7A52-49EB-8F41-E308E549A65B}" dt="2023-02-01T04:41:58.055" v="182" actId="13926"/>
          <ac:graphicFrameMkLst>
            <pc:docMk/>
            <pc:sldMk cId="3474099780" sldId="438"/>
            <ac:graphicFrameMk id="2" creationId="{12F0B17B-D7D2-B663-119E-43957E10575D}"/>
          </ac:graphicFrameMkLst>
        </pc:graphicFrameChg>
      </pc:sldChg>
      <pc:sldChg chg="addSp modSp new mod">
        <pc:chgData name="Faruk Abdullah" userId="e52374dd587ef96a" providerId="LiveId" clId="{647D9E94-7A52-49EB-8F41-E308E549A65B}" dt="2023-02-01T04:45:48.477" v="210" actId="20577"/>
        <pc:sldMkLst>
          <pc:docMk/>
          <pc:sldMk cId="2865775096" sldId="439"/>
        </pc:sldMkLst>
        <pc:spChg chg="add mod">
          <ac:chgData name="Faruk Abdullah" userId="e52374dd587ef96a" providerId="LiveId" clId="{647D9E94-7A52-49EB-8F41-E308E549A65B}" dt="2023-02-01T04:45:48.477" v="210" actId="20577"/>
          <ac:spMkLst>
            <pc:docMk/>
            <pc:sldMk cId="2865775096" sldId="439"/>
            <ac:spMk id="2" creationId="{A3A38757-9D6D-CABC-8D2C-49BB7E185633}"/>
          </ac:spMkLst>
        </pc:spChg>
        <pc:spChg chg="add mod">
          <ac:chgData name="Faruk Abdullah" userId="e52374dd587ef96a" providerId="LiveId" clId="{647D9E94-7A52-49EB-8F41-E308E549A65B}" dt="2023-02-01T04:44:36.096" v="200" actId="13926"/>
          <ac:spMkLst>
            <pc:docMk/>
            <pc:sldMk cId="2865775096" sldId="439"/>
            <ac:spMk id="3" creationId="{C691F978-8F14-A788-5D4A-107A2F716ED3}"/>
          </ac:spMkLst>
        </pc:spChg>
      </pc:sldChg>
      <pc:sldChg chg="addSp modSp new mod">
        <pc:chgData name="Faruk Abdullah" userId="e52374dd587ef96a" providerId="LiveId" clId="{647D9E94-7A52-49EB-8F41-E308E549A65B}" dt="2023-02-01T04:46:17.639" v="215" actId="1076"/>
        <pc:sldMkLst>
          <pc:docMk/>
          <pc:sldMk cId="842264258" sldId="440"/>
        </pc:sldMkLst>
        <pc:spChg chg="add mod">
          <ac:chgData name="Faruk Abdullah" userId="e52374dd587ef96a" providerId="LiveId" clId="{647D9E94-7A52-49EB-8F41-E308E549A65B}" dt="2023-02-01T04:46:17.639" v="215" actId="1076"/>
          <ac:spMkLst>
            <pc:docMk/>
            <pc:sldMk cId="842264258" sldId="440"/>
            <ac:spMk id="2" creationId="{882B14DD-A329-13BD-6731-24DAFBB09C81}"/>
          </ac:spMkLst>
        </pc:spChg>
      </pc:sldChg>
      <pc:sldChg chg="addSp modSp new mod">
        <pc:chgData name="Faruk Abdullah" userId="e52374dd587ef96a" providerId="LiveId" clId="{647D9E94-7A52-49EB-8F41-E308E549A65B}" dt="2023-02-01T04:55:48.101" v="238" actId="114"/>
        <pc:sldMkLst>
          <pc:docMk/>
          <pc:sldMk cId="822957559" sldId="441"/>
        </pc:sldMkLst>
        <pc:spChg chg="add mod">
          <ac:chgData name="Faruk Abdullah" userId="e52374dd587ef96a" providerId="LiveId" clId="{647D9E94-7A52-49EB-8F41-E308E549A65B}" dt="2023-02-01T04:55:48.101" v="238" actId="114"/>
          <ac:spMkLst>
            <pc:docMk/>
            <pc:sldMk cId="822957559" sldId="441"/>
            <ac:spMk id="2" creationId="{BA2D788F-4E1B-5486-651A-41A5D7B342C1}"/>
          </ac:spMkLst>
        </pc:spChg>
        <pc:spChg chg="add mod">
          <ac:chgData name="Faruk Abdullah" userId="e52374dd587ef96a" providerId="LiveId" clId="{647D9E94-7A52-49EB-8F41-E308E549A65B}" dt="2023-02-01T04:54:27.084" v="234" actId="1076"/>
          <ac:spMkLst>
            <pc:docMk/>
            <pc:sldMk cId="822957559" sldId="441"/>
            <ac:spMk id="3" creationId="{673BFAEE-68F9-6742-B97D-9A178111CF18}"/>
          </ac:spMkLst>
        </pc:spChg>
      </pc:sldChg>
    </pc:docChg>
  </pc:docChgLst>
  <pc:docChgLst>
    <pc:chgData name="Faruk Abdullah" userId="e52374dd587ef96a" providerId="LiveId" clId="{A696F381-4239-4178-8BF1-DD945081E2EE}"/>
    <pc:docChg chg="undo custSel addSld delSld modSld sldOrd">
      <pc:chgData name="Faruk Abdullah" userId="e52374dd587ef96a" providerId="LiveId" clId="{A696F381-4239-4178-8BF1-DD945081E2EE}" dt="2023-02-03T19:01:29.311" v="405" actId="20577"/>
      <pc:docMkLst>
        <pc:docMk/>
      </pc:docMkLst>
      <pc:sldChg chg="modSp mod">
        <pc:chgData name="Faruk Abdullah" userId="e52374dd587ef96a" providerId="LiveId" clId="{A696F381-4239-4178-8BF1-DD945081E2EE}" dt="2023-01-31T19:04:48.038" v="234" actId="1076"/>
        <pc:sldMkLst>
          <pc:docMk/>
          <pc:sldMk cId="700707328" sldId="256"/>
        </pc:sldMkLst>
        <pc:spChg chg="mod">
          <ac:chgData name="Faruk Abdullah" userId="e52374dd587ef96a" providerId="LiveId" clId="{A696F381-4239-4178-8BF1-DD945081E2EE}" dt="2023-01-31T19:04:48.038" v="234" actId="1076"/>
          <ac:spMkLst>
            <pc:docMk/>
            <pc:sldMk cId="700707328" sldId="256"/>
            <ac:spMk id="2" creationId="{00000000-0000-0000-0000-000000000000}"/>
          </ac:spMkLst>
        </pc:spChg>
      </pc:sldChg>
      <pc:sldChg chg="addSp delSp modSp mod addAnim delAnim">
        <pc:chgData name="Faruk Abdullah" userId="e52374dd587ef96a" providerId="LiveId" clId="{A696F381-4239-4178-8BF1-DD945081E2EE}" dt="2023-01-31T19:05:50.769" v="239" actId="478"/>
        <pc:sldMkLst>
          <pc:docMk/>
          <pc:sldMk cId="2823762119" sldId="258"/>
        </pc:sldMkLst>
        <pc:spChg chg="add del mod">
          <ac:chgData name="Faruk Abdullah" userId="e52374dd587ef96a" providerId="LiveId" clId="{A696F381-4239-4178-8BF1-DD945081E2EE}" dt="2023-01-31T19:05:50.769" v="239" actId="478"/>
          <ac:spMkLst>
            <pc:docMk/>
            <pc:sldMk cId="2823762119" sldId="258"/>
            <ac:spMk id="3" creationId="{81B86F7A-ACD3-4578-BBFB-CC772CACE346}"/>
          </ac:spMkLst>
        </pc:spChg>
        <pc:spChg chg="add del">
          <ac:chgData name="Faruk Abdullah" userId="e52374dd587ef96a" providerId="LiveId" clId="{A696F381-4239-4178-8BF1-DD945081E2EE}" dt="2023-01-31T19:05:50.135" v="238" actId="478"/>
          <ac:spMkLst>
            <pc:docMk/>
            <pc:sldMk cId="2823762119" sldId="258"/>
            <ac:spMk id="6" creationId="{D433B17E-AF84-4644-AA21-18C7DA3387F1}"/>
          </ac:spMkLst>
        </pc:spChg>
      </pc:sldChg>
      <pc:sldChg chg="modSp mod">
        <pc:chgData name="Faruk Abdullah" userId="e52374dd587ef96a" providerId="LiveId" clId="{A696F381-4239-4178-8BF1-DD945081E2EE}" dt="2023-02-03T19:01:29.311" v="405" actId="20577"/>
        <pc:sldMkLst>
          <pc:docMk/>
          <pc:sldMk cId="1923382373" sldId="264"/>
        </pc:sldMkLst>
        <pc:spChg chg="mod">
          <ac:chgData name="Faruk Abdullah" userId="e52374dd587ef96a" providerId="LiveId" clId="{A696F381-4239-4178-8BF1-DD945081E2EE}" dt="2023-02-03T19:01:29.311" v="405" actId="20577"/>
          <ac:spMkLst>
            <pc:docMk/>
            <pc:sldMk cId="1923382373" sldId="264"/>
            <ac:spMk id="6" creationId="{50FA72C3-99CF-46C1-96D6-7C99B71243B9}"/>
          </ac:spMkLst>
        </pc:spChg>
      </pc:sldChg>
      <pc:sldChg chg="delSp modSp mod">
        <pc:chgData name="Faruk Abdullah" userId="e52374dd587ef96a" providerId="LiveId" clId="{A696F381-4239-4178-8BF1-DD945081E2EE}" dt="2023-02-03T19:00:36.694" v="400" actId="14100"/>
        <pc:sldMkLst>
          <pc:docMk/>
          <pc:sldMk cId="3224969828" sldId="265"/>
        </pc:sldMkLst>
        <pc:spChg chg="del mod">
          <ac:chgData name="Faruk Abdullah" userId="e52374dd587ef96a" providerId="LiveId" clId="{A696F381-4239-4178-8BF1-DD945081E2EE}" dt="2023-02-03T18:59:21.021" v="373"/>
          <ac:spMkLst>
            <pc:docMk/>
            <pc:sldMk cId="3224969828" sldId="265"/>
            <ac:spMk id="2" creationId="{98E0FF49-8518-467A-A1BB-C4CB1DF0F1E9}"/>
          </ac:spMkLst>
        </pc:spChg>
        <pc:spChg chg="mod">
          <ac:chgData name="Faruk Abdullah" userId="e52374dd587ef96a" providerId="LiveId" clId="{A696F381-4239-4178-8BF1-DD945081E2EE}" dt="2023-02-03T19:00:36.694" v="400" actId="14100"/>
          <ac:spMkLst>
            <pc:docMk/>
            <pc:sldMk cId="3224969828" sldId="265"/>
            <ac:spMk id="3" creationId="{56CD2EA8-B54C-CE4F-A943-BFB367453E0E}"/>
          </ac:spMkLst>
        </pc:spChg>
        <pc:spChg chg="del mod">
          <ac:chgData name="Faruk Abdullah" userId="e52374dd587ef96a" providerId="LiveId" clId="{A696F381-4239-4178-8BF1-DD945081E2EE}" dt="2023-02-03T18:59:21.022" v="375"/>
          <ac:spMkLst>
            <pc:docMk/>
            <pc:sldMk cId="3224969828" sldId="265"/>
            <ac:spMk id="5" creationId="{9AB4EDF2-1990-4043-A440-B22959F8C618}"/>
          </ac:spMkLst>
        </pc:spChg>
        <pc:spChg chg="del mod">
          <ac:chgData name="Faruk Abdullah" userId="e52374dd587ef96a" providerId="LiveId" clId="{A696F381-4239-4178-8BF1-DD945081E2EE}" dt="2023-02-03T18:59:21.023" v="377"/>
          <ac:spMkLst>
            <pc:docMk/>
            <pc:sldMk cId="3224969828" sldId="265"/>
            <ac:spMk id="6" creationId="{978E8825-3D79-4B4E-96A9-A5802CCCCE98}"/>
          </ac:spMkLst>
        </pc:spChg>
      </pc:sldChg>
      <pc:sldChg chg="del">
        <pc:chgData name="Faruk Abdullah" userId="e52374dd587ef96a" providerId="LiveId" clId="{A696F381-4239-4178-8BF1-DD945081E2EE}" dt="2023-01-28T08:09:25.015" v="79" actId="47"/>
        <pc:sldMkLst>
          <pc:docMk/>
          <pc:sldMk cId="117459847" sldId="267"/>
        </pc:sldMkLst>
      </pc:sldChg>
      <pc:sldChg chg="modSp ord">
        <pc:chgData name="Faruk Abdullah" userId="e52374dd587ef96a" providerId="LiveId" clId="{A696F381-4239-4178-8BF1-DD945081E2EE}" dt="2023-01-28T08:10:35.412" v="85"/>
        <pc:sldMkLst>
          <pc:docMk/>
          <pc:sldMk cId="3962129296" sldId="268"/>
        </pc:sldMkLst>
        <pc:picChg chg="mod">
          <ac:chgData name="Faruk Abdullah" userId="e52374dd587ef96a" providerId="LiveId" clId="{A696F381-4239-4178-8BF1-DD945081E2EE}" dt="2023-01-28T08:04:25.896" v="0" actId="1076"/>
          <ac:picMkLst>
            <pc:docMk/>
            <pc:sldMk cId="3962129296" sldId="268"/>
            <ac:picMk id="5" creationId="{1D8CA788-1820-433B-81DD-E8442E5385BD}"/>
          </ac:picMkLst>
        </pc:picChg>
      </pc:sldChg>
      <pc:sldChg chg="addSp delSp modSp mod">
        <pc:chgData name="Faruk Abdullah" userId="e52374dd587ef96a" providerId="LiveId" clId="{A696F381-4239-4178-8BF1-DD945081E2EE}" dt="2023-01-31T19:12:08.532" v="278" actId="207"/>
        <pc:sldMkLst>
          <pc:docMk/>
          <pc:sldMk cId="217983692" sldId="269"/>
        </pc:sldMkLst>
        <pc:spChg chg="mod">
          <ac:chgData name="Faruk Abdullah" userId="e52374dd587ef96a" providerId="LiveId" clId="{A696F381-4239-4178-8BF1-DD945081E2EE}" dt="2023-01-28T08:13:34.383" v="133" actId="20577"/>
          <ac:spMkLst>
            <pc:docMk/>
            <pc:sldMk cId="217983692" sldId="269"/>
            <ac:spMk id="2" creationId="{6C9EA4F2-9D12-4FB0-A48D-CECE936E352F}"/>
          </ac:spMkLst>
        </pc:spChg>
        <pc:spChg chg="add del mod">
          <ac:chgData name="Faruk Abdullah" userId="e52374dd587ef96a" providerId="LiveId" clId="{A696F381-4239-4178-8BF1-DD945081E2EE}" dt="2023-01-28T08:11:17.904" v="87"/>
          <ac:spMkLst>
            <pc:docMk/>
            <pc:sldMk cId="217983692" sldId="269"/>
            <ac:spMk id="3" creationId="{E760A7FB-84BB-D9F7-353C-05397B20B316}"/>
          </ac:spMkLst>
        </pc:spChg>
        <pc:spChg chg="add mod">
          <ac:chgData name="Faruk Abdullah" userId="e52374dd587ef96a" providerId="LiveId" clId="{A696F381-4239-4178-8BF1-DD945081E2EE}" dt="2023-01-31T19:12:08.532" v="278" actId="207"/>
          <ac:spMkLst>
            <pc:docMk/>
            <pc:sldMk cId="217983692" sldId="269"/>
            <ac:spMk id="4" creationId="{A46F39B0-78BA-8BBE-6058-C738EF6DB4FB}"/>
          </ac:spMkLst>
        </pc:spChg>
        <pc:picChg chg="del">
          <ac:chgData name="Faruk Abdullah" userId="e52374dd587ef96a" providerId="LiveId" clId="{A696F381-4239-4178-8BF1-DD945081E2EE}" dt="2023-01-31T19:07:37.951" v="240" actId="478"/>
          <ac:picMkLst>
            <pc:docMk/>
            <pc:sldMk cId="217983692" sldId="269"/>
            <ac:picMk id="5" creationId="{F22029E1-78DC-5D53-79C3-435D78453EBD}"/>
          </ac:picMkLst>
        </pc:picChg>
      </pc:sldChg>
      <pc:sldChg chg="addSp delSp modSp add del mod ord delAnim">
        <pc:chgData name="Faruk Abdullah" userId="e52374dd587ef96a" providerId="LiveId" clId="{A696F381-4239-4178-8BF1-DD945081E2EE}" dt="2023-02-03T18:46:31.130" v="323" actId="47"/>
        <pc:sldMkLst>
          <pc:docMk/>
          <pc:sldMk cId="3620413939" sldId="270"/>
        </pc:sldMkLst>
        <pc:spChg chg="mod">
          <ac:chgData name="Faruk Abdullah" userId="e52374dd587ef96a" providerId="LiveId" clId="{A696F381-4239-4178-8BF1-DD945081E2EE}" dt="2023-01-31T19:13:31.447" v="283" actId="20577"/>
          <ac:spMkLst>
            <pc:docMk/>
            <pc:sldMk cId="3620413939" sldId="270"/>
            <ac:spMk id="2" creationId="{FBE6ED29-EE37-4360-9FDB-9BD674374D5C}"/>
          </ac:spMkLst>
        </pc:spChg>
        <pc:spChg chg="del mod">
          <ac:chgData name="Faruk Abdullah" userId="e52374dd587ef96a" providerId="LiveId" clId="{A696F381-4239-4178-8BF1-DD945081E2EE}" dt="2023-01-28T08:20:23.857" v="169" actId="478"/>
          <ac:spMkLst>
            <pc:docMk/>
            <pc:sldMk cId="3620413939" sldId="270"/>
            <ac:spMk id="3" creationId="{B14C3189-3ED8-470D-AF76-B6FFE332F104}"/>
          </ac:spMkLst>
        </pc:spChg>
        <pc:spChg chg="add mod">
          <ac:chgData name="Faruk Abdullah" userId="e52374dd587ef96a" providerId="LiveId" clId="{A696F381-4239-4178-8BF1-DD945081E2EE}" dt="2023-01-31T19:13:35.917" v="284" actId="1076"/>
          <ac:spMkLst>
            <pc:docMk/>
            <pc:sldMk cId="3620413939" sldId="270"/>
            <ac:spMk id="6" creationId="{8B481138-3C91-0476-DBCA-BF196D525D19}"/>
          </ac:spMkLst>
        </pc:spChg>
        <pc:picChg chg="del">
          <ac:chgData name="Faruk Abdullah" userId="e52374dd587ef96a" providerId="LiveId" clId="{A696F381-4239-4178-8BF1-DD945081E2EE}" dt="2023-01-28T08:20:16.634" v="167" actId="478"/>
          <ac:picMkLst>
            <pc:docMk/>
            <pc:sldMk cId="3620413939" sldId="270"/>
            <ac:picMk id="5" creationId="{AF9A7AF5-1FCF-4EDE-BBCD-DC791C0B269C}"/>
          </ac:picMkLst>
        </pc:picChg>
      </pc:sldChg>
      <pc:sldChg chg="modSp add del mod">
        <pc:chgData name="Faruk Abdullah" userId="e52374dd587ef96a" providerId="LiveId" clId="{A696F381-4239-4178-8BF1-DD945081E2EE}" dt="2023-02-03T17:26:03.455" v="292" actId="47"/>
        <pc:sldMkLst>
          <pc:docMk/>
          <pc:sldMk cId="447499832" sldId="271"/>
        </pc:sldMkLst>
        <pc:spChg chg="mod">
          <ac:chgData name="Faruk Abdullah" userId="e52374dd587ef96a" providerId="LiveId" clId="{A696F381-4239-4178-8BF1-DD945081E2EE}" dt="2023-01-28T08:21:19.173" v="202" actId="20577"/>
          <ac:spMkLst>
            <pc:docMk/>
            <pc:sldMk cId="447499832" sldId="271"/>
            <ac:spMk id="2" creationId="{FBE6ED29-EE37-4360-9FDB-9BD674374D5C}"/>
          </ac:spMkLst>
        </pc:spChg>
      </pc:sldChg>
      <pc:sldChg chg="del">
        <pc:chgData name="Faruk Abdullah" userId="e52374dd587ef96a" providerId="LiveId" clId="{A696F381-4239-4178-8BF1-DD945081E2EE}" dt="2023-01-28T08:23:42.531" v="209" actId="47"/>
        <pc:sldMkLst>
          <pc:docMk/>
          <pc:sldMk cId="211739735" sldId="274"/>
        </pc:sldMkLst>
      </pc:sldChg>
      <pc:sldChg chg="delSp add del mod delAnim">
        <pc:chgData name="Faruk Abdullah" userId="e52374dd587ef96a" providerId="LiveId" clId="{A696F381-4239-4178-8BF1-DD945081E2EE}" dt="2023-01-28T08:15:02.033" v="139" actId="47"/>
        <pc:sldMkLst>
          <pc:docMk/>
          <pc:sldMk cId="2013348419" sldId="278"/>
        </pc:sldMkLst>
        <pc:spChg chg="del">
          <ac:chgData name="Faruk Abdullah" userId="e52374dd587ef96a" providerId="LiveId" clId="{A696F381-4239-4178-8BF1-DD945081E2EE}" dt="2023-01-28T08:14:39.888" v="136" actId="21"/>
          <ac:spMkLst>
            <pc:docMk/>
            <pc:sldMk cId="2013348419" sldId="278"/>
            <ac:spMk id="61" creationId="{00000000-0000-0000-0000-000000000000}"/>
          </ac:spMkLst>
        </pc:spChg>
        <pc:spChg chg="del">
          <ac:chgData name="Faruk Abdullah" userId="e52374dd587ef96a" providerId="LiveId" clId="{A696F381-4239-4178-8BF1-DD945081E2EE}" dt="2023-01-28T08:14:39.888" v="136" actId="21"/>
          <ac:spMkLst>
            <pc:docMk/>
            <pc:sldMk cId="2013348419" sldId="278"/>
            <ac:spMk id="62" creationId="{00000000-0000-0000-0000-000000000000}"/>
          </ac:spMkLst>
        </pc:spChg>
        <pc:spChg chg="del">
          <ac:chgData name="Faruk Abdullah" userId="e52374dd587ef96a" providerId="LiveId" clId="{A696F381-4239-4178-8BF1-DD945081E2EE}" dt="2023-01-28T08:14:39.888" v="136" actId="21"/>
          <ac:spMkLst>
            <pc:docMk/>
            <pc:sldMk cId="2013348419" sldId="278"/>
            <ac:spMk id="63" creationId="{00000000-0000-0000-0000-000000000000}"/>
          </ac:spMkLst>
        </pc:spChg>
        <pc:spChg chg="del">
          <ac:chgData name="Faruk Abdullah" userId="e52374dd587ef96a" providerId="LiveId" clId="{A696F381-4239-4178-8BF1-DD945081E2EE}" dt="2023-01-28T08:14:39.888" v="136" actId="21"/>
          <ac:spMkLst>
            <pc:docMk/>
            <pc:sldMk cId="2013348419" sldId="278"/>
            <ac:spMk id="64" creationId="{00000000-0000-0000-0000-000000000000}"/>
          </ac:spMkLst>
        </pc:spChg>
        <pc:spChg chg="del">
          <ac:chgData name="Faruk Abdullah" userId="e52374dd587ef96a" providerId="LiveId" clId="{A696F381-4239-4178-8BF1-DD945081E2EE}" dt="2023-01-28T08:14:39.888" v="136" actId="21"/>
          <ac:spMkLst>
            <pc:docMk/>
            <pc:sldMk cId="2013348419" sldId="278"/>
            <ac:spMk id="65" creationId="{00000000-0000-0000-0000-000000000000}"/>
          </ac:spMkLst>
        </pc:spChg>
        <pc:spChg chg="del">
          <ac:chgData name="Faruk Abdullah" userId="e52374dd587ef96a" providerId="LiveId" clId="{A696F381-4239-4178-8BF1-DD945081E2EE}" dt="2023-01-28T08:14:39.888" v="136" actId="21"/>
          <ac:spMkLst>
            <pc:docMk/>
            <pc:sldMk cId="2013348419" sldId="278"/>
            <ac:spMk id="66" creationId="{00000000-0000-0000-0000-000000000000}"/>
          </ac:spMkLst>
        </pc:spChg>
        <pc:spChg chg="del">
          <ac:chgData name="Faruk Abdullah" userId="e52374dd587ef96a" providerId="LiveId" clId="{A696F381-4239-4178-8BF1-DD945081E2EE}" dt="2023-01-28T08:14:39.888" v="136" actId="21"/>
          <ac:spMkLst>
            <pc:docMk/>
            <pc:sldMk cId="2013348419" sldId="278"/>
            <ac:spMk id="67" creationId="{00000000-0000-0000-0000-000000000000}"/>
          </ac:spMkLst>
        </pc:spChg>
        <pc:spChg chg="del">
          <ac:chgData name="Faruk Abdullah" userId="e52374dd587ef96a" providerId="LiveId" clId="{A696F381-4239-4178-8BF1-DD945081E2EE}" dt="2023-01-28T08:14:39.888" v="136" actId="21"/>
          <ac:spMkLst>
            <pc:docMk/>
            <pc:sldMk cId="2013348419" sldId="278"/>
            <ac:spMk id="68" creationId="{00000000-0000-0000-0000-000000000000}"/>
          </ac:spMkLst>
        </pc:spChg>
        <pc:spChg chg="del">
          <ac:chgData name="Faruk Abdullah" userId="e52374dd587ef96a" providerId="LiveId" clId="{A696F381-4239-4178-8BF1-DD945081E2EE}" dt="2023-01-28T08:14:39.888" v="136" actId="21"/>
          <ac:spMkLst>
            <pc:docMk/>
            <pc:sldMk cId="2013348419" sldId="278"/>
            <ac:spMk id="69" creationId="{00000000-0000-0000-0000-000000000000}"/>
          </ac:spMkLst>
        </pc:spChg>
        <pc:spChg chg="del">
          <ac:chgData name="Faruk Abdullah" userId="e52374dd587ef96a" providerId="LiveId" clId="{A696F381-4239-4178-8BF1-DD945081E2EE}" dt="2023-01-28T08:14:39.888" v="136" actId="21"/>
          <ac:spMkLst>
            <pc:docMk/>
            <pc:sldMk cId="2013348419" sldId="278"/>
            <ac:spMk id="70" creationId="{00000000-0000-0000-0000-000000000000}"/>
          </ac:spMkLst>
        </pc:spChg>
        <pc:spChg chg="del">
          <ac:chgData name="Faruk Abdullah" userId="e52374dd587ef96a" providerId="LiveId" clId="{A696F381-4239-4178-8BF1-DD945081E2EE}" dt="2023-01-28T08:14:39.888" v="136" actId="21"/>
          <ac:spMkLst>
            <pc:docMk/>
            <pc:sldMk cId="2013348419" sldId="278"/>
            <ac:spMk id="71" creationId="{00000000-0000-0000-0000-000000000000}"/>
          </ac:spMkLst>
        </pc:spChg>
        <pc:spChg chg="del">
          <ac:chgData name="Faruk Abdullah" userId="e52374dd587ef96a" providerId="LiveId" clId="{A696F381-4239-4178-8BF1-DD945081E2EE}" dt="2023-01-28T08:14:39.888" v="136" actId="21"/>
          <ac:spMkLst>
            <pc:docMk/>
            <pc:sldMk cId="2013348419" sldId="278"/>
            <ac:spMk id="72" creationId="{00000000-0000-0000-0000-000000000000}"/>
          </ac:spMkLst>
        </pc:spChg>
        <pc:spChg chg="del">
          <ac:chgData name="Faruk Abdullah" userId="e52374dd587ef96a" providerId="LiveId" clId="{A696F381-4239-4178-8BF1-DD945081E2EE}" dt="2023-01-28T08:14:39.888" v="136" actId="21"/>
          <ac:spMkLst>
            <pc:docMk/>
            <pc:sldMk cId="2013348419" sldId="278"/>
            <ac:spMk id="73" creationId="{00000000-0000-0000-0000-000000000000}"/>
          </ac:spMkLst>
        </pc:spChg>
        <pc:spChg chg="del">
          <ac:chgData name="Faruk Abdullah" userId="e52374dd587ef96a" providerId="LiveId" clId="{A696F381-4239-4178-8BF1-DD945081E2EE}" dt="2023-01-28T08:14:39.888" v="136" actId="21"/>
          <ac:spMkLst>
            <pc:docMk/>
            <pc:sldMk cId="2013348419" sldId="278"/>
            <ac:spMk id="74" creationId="{00000000-0000-0000-0000-000000000000}"/>
          </ac:spMkLst>
        </pc:spChg>
        <pc:spChg chg="del">
          <ac:chgData name="Faruk Abdullah" userId="e52374dd587ef96a" providerId="LiveId" clId="{A696F381-4239-4178-8BF1-DD945081E2EE}" dt="2023-01-28T08:14:39.888" v="136" actId="21"/>
          <ac:spMkLst>
            <pc:docMk/>
            <pc:sldMk cId="2013348419" sldId="278"/>
            <ac:spMk id="75" creationId="{00000000-0000-0000-0000-000000000000}"/>
          </ac:spMkLst>
        </pc:spChg>
        <pc:spChg chg="del">
          <ac:chgData name="Faruk Abdullah" userId="e52374dd587ef96a" providerId="LiveId" clId="{A696F381-4239-4178-8BF1-DD945081E2EE}" dt="2023-01-28T08:14:39.888" v="136" actId="21"/>
          <ac:spMkLst>
            <pc:docMk/>
            <pc:sldMk cId="2013348419" sldId="278"/>
            <ac:spMk id="76" creationId="{00000000-0000-0000-0000-000000000000}"/>
          </ac:spMkLst>
        </pc:spChg>
        <pc:spChg chg="del">
          <ac:chgData name="Faruk Abdullah" userId="e52374dd587ef96a" providerId="LiveId" clId="{A696F381-4239-4178-8BF1-DD945081E2EE}" dt="2023-01-28T08:14:39.888" v="136" actId="21"/>
          <ac:spMkLst>
            <pc:docMk/>
            <pc:sldMk cId="2013348419" sldId="278"/>
            <ac:spMk id="77" creationId="{00000000-0000-0000-0000-000000000000}"/>
          </ac:spMkLst>
        </pc:spChg>
        <pc:spChg chg="del">
          <ac:chgData name="Faruk Abdullah" userId="e52374dd587ef96a" providerId="LiveId" clId="{A696F381-4239-4178-8BF1-DD945081E2EE}" dt="2023-01-28T08:14:39.888" v="136" actId="21"/>
          <ac:spMkLst>
            <pc:docMk/>
            <pc:sldMk cId="2013348419" sldId="278"/>
            <ac:spMk id="78" creationId="{00000000-0000-0000-0000-000000000000}"/>
          </ac:spMkLst>
        </pc:spChg>
        <pc:spChg chg="del">
          <ac:chgData name="Faruk Abdullah" userId="e52374dd587ef96a" providerId="LiveId" clId="{A696F381-4239-4178-8BF1-DD945081E2EE}" dt="2023-01-28T08:14:39.888" v="136" actId="21"/>
          <ac:spMkLst>
            <pc:docMk/>
            <pc:sldMk cId="2013348419" sldId="278"/>
            <ac:spMk id="79" creationId="{00000000-0000-0000-0000-000000000000}"/>
          </ac:spMkLst>
        </pc:spChg>
        <pc:spChg chg="del">
          <ac:chgData name="Faruk Abdullah" userId="e52374dd587ef96a" providerId="LiveId" clId="{A696F381-4239-4178-8BF1-DD945081E2EE}" dt="2023-01-28T08:14:39.888" v="136" actId="21"/>
          <ac:spMkLst>
            <pc:docMk/>
            <pc:sldMk cId="2013348419" sldId="278"/>
            <ac:spMk id="80" creationId="{00000000-0000-0000-0000-000000000000}"/>
          </ac:spMkLst>
        </pc:spChg>
        <pc:spChg chg="del">
          <ac:chgData name="Faruk Abdullah" userId="e52374dd587ef96a" providerId="LiveId" clId="{A696F381-4239-4178-8BF1-DD945081E2EE}" dt="2023-01-28T08:14:39.888" v="136" actId="21"/>
          <ac:spMkLst>
            <pc:docMk/>
            <pc:sldMk cId="2013348419" sldId="278"/>
            <ac:spMk id="81" creationId="{00000000-0000-0000-0000-000000000000}"/>
          </ac:spMkLst>
        </pc:spChg>
        <pc:spChg chg="del">
          <ac:chgData name="Faruk Abdullah" userId="e52374dd587ef96a" providerId="LiveId" clId="{A696F381-4239-4178-8BF1-DD945081E2EE}" dt="2023-01-28T08:14:39.888" v="136" actId="21"/>
          <ac:spMkLst>
            <pc:docMk/>
            <pc:sldMk cId="2013348419" sldId="278"/>
            <ac:spMk id="82" creationId="{00000000-0000-0000-0000-000000000000}"/>
          </ac:spMkLst>
        </pc:spChg>
        <pc:spChg chg="del">
          <ac:chgData name="Faruk Abdullah" userId="e52374dd587ef96a" providerId="LiveId" clId="{A696F381-4239-4178-8BF1-DD945081E2EE}" dt="2023-01-28T08:14:39.888" v="136" actId="21"/>
          <ac:spMkLst>
            <pc:docMk/>
            <pc:sldMk cId="2013348419" sldId="278"/>
            <ac:spMk id="83" creationId="{00000000-0000-0000-0000-000000000000}"/>
          </ac:spMkLst>
        </pc:spChg>
        <pc:spChg chg="del">
          <ac:chgData name="Faruk Abdullah" userId="e52374dd587ef96a" providerId="LiveId" clId="{A696F381-4239-4178-8BF1-DD945081E2EE}" dt="2023-01-28T08:14:39.888" v="136" actId="21"/>
          <ac:spMkLst>
            <pc:docMk/>
            <pc:sldMk cId="2013348419" sldId="278"/>
            <ac:spMk id="84" creationId="{00000000-0000-0000-0000-000000000000}"/>
          </ac:spMkLst>
        </pc:spChg>
        <pc:spChg chg="del">
          <ac:chgData name="Faruk Abdullah" userId="e52374dd587ef96a" providerId="LiveId" clId="{A696F381-4239-4178-8BF1-DD945081E2EE}" dt="2023-01-28T08:14:39.888" v="136" actId="21"/>
          <ac:spMkLst>
            <pc:docMk/>
            <pc:sldMk cId="2013348419" sldId="278"/>
            <ac:spMk id="85" creationId="{00000000-0000-0000-0000-000000000000}"/>
          </ac:spMkLst>
        </pc:spChg>
        <pc:spChg chg="del">
          <ac:chgData name="Faruk Abdullah" userId="e52374dd587ef96a" providerId="LiveId" clId="{A696F381-4239-4178-8BF1-DD945081E2EE}" dt="2023-01-28T08:14:39.888" v="136" actId="21"/>
          <ac:spMkLst>
            <pc:docMk/>
            <pc:sldMk cId="2013348419" sldId="278"/>
            <ac:spMk id="86" creationId="{00000000-0000-0000-0000-000000000000}"/>
          </ac:spMkLst>
        </pc:spChg>
        <pc:spChg chg="del">
          <ac:chgData name="Faruk Abdullah" userId="e52374dd587ef96a" providerId="LiveId" clId="{A696F381-4239-4178-8BF1-DD945081E2EE}" dt="2023-01-28T08:14:39.888" v="136" actId="21"/>
          <ac:spMkLst>
            <pc:docMk/>
            <pc:sldMk cId="2013348419" sldId="278"/>
            <ac:spMk id="87" creationId="{00000000-0000-0000-0000-000000000000}"/>
          </ac:spMkLst>
        </pc:spChg>
        <pc:spChg chg="del">
          <ac:chgData name="Faruk Abdullah" userId="e52374dd587ef96a" providerId="LiveId" clId="{A696F381-4239-4178-8BF1-DD945081E2EE}" dt="2023-01-28T08:14:39.888" v="136" actId="21"/>
          <ac:spMkLst>
            <pc:docMk/>
            <pc:sldMk cId="2013348419" sldId="278"/>
            <ac:spMk id="88" creationId="{00000000-0000-0000-0000-000000000000}"/>
          </ac:spMkLst>
        </pc:spChg>
        <pc:spChg chg="del">
          <ac:chgData name="Faruk Abdullah" userId="e52374dd587ef96a" providerId="LiveId" clId="{A696F381-4239-4178-8BF1-DD945081E2EE}" dt="2023-01-28T08:14:39.888" v="136" actId="21"/>
          <ac:spMkLst>
            <pc:docMk/>
            <pc:sldMk cId="2013348419" sldId="278"/>
            <ac:spMk id="89" creationId="{00000000-0000-0000-0000-000000000000}"/>
          </ac:spMkLst>
        </pc:spChg>
        <pc:spChg chg="del">
          <ac:chgData name="Faruk Abdullah" userId="e52374dd587ef96a" providerId="LiveId" clId="{A696F381-4239-4178-8BF1-DD945081E2EE}" dt="2023-01-28T08:14:39.888" v="136" actId="21"/>
          <ac:spMkLst>
            <pc:docMk/>
            <pc:sldMk cId="2013348419" sldId="278"/>
            <ac:spMk id="90" creationId="{00000000-0000-0000-0000-000000000000}"/>
          </ac:spMkLst>
        </pc:spChg>
        <pc:spChg chg="del">
          <ac:chgData name="Faruk Abdullah" userId="e52374dd587ef96a" providerId="LiveId" clId="{A696F381-4239-4178-8BF1-DD945081E2EE}" dt="2023-01-28T08:14:39.888" v="136" actId="21"/>
          <ac:spMkLst>
            <pc:docMk/>
            <pc:sldMk cId="2013348419" sldId="278"/>
            <ac:spMk id="91" creationId="{00000000-0000-0000-0000-000000000000}"/>
          </ac:spMkLst>
        </pc:spChg>
        <pc:spChg chg="del">
          <ac:chgData name="Faruk Abdullah" userId="e52374dd587ef96a" providerId="LiveId" clId="{A696F381-4239-4178-8BF1-DD945081E2EE}" dt="2023-01-28T08:14:39.888" v="136" actId="21"/>
          <ac:spMkLst>
            <pc:docMk/>
            <pc:sldMk cId="2013348419" sldId="278"/>
            <ac:spMk id="92" creationId="{00000000-0000-0000-0000-000000000000}"/>
          </ac:spMkLst>
        </pc:spChg>
        <pc:spChg chg="del">
          <ac:chgData name="Faruk Abdullah" userId="e52374dd587ef96a" providerId="LiveId" clId="{A696F381-4239-4178-8BF1-DD945081E2EE}" dt="2023-01-28T08:14:39.888" v="136" actId="21"/>
          <ac:spMkLst>
            <pc:docMk/>
            <pc:sldMk cId="2013348419" sldId="278"/>
            <ac:spMk id="93" creationId="{00000000-0000-0000-0000-000000000000}"/>
          </ac:spMkLst>
        </pc:spChg>
        <pc:spChg chg="del">
          <ac:chgData name="Faruk Abdullah" userId="e52374dd587ef96a" providerId="LiveId" clId="{A696F381-4239-4178-8BF1-DD945081E2EE}" dt="2023-01-28T08:14:39.888" v="136" actId="21"/>
          <ac:spMkLst>
            <pc:docMk/>
            <pc:sldMk cId="2013348419" sldId="278"/>
            <ac:spMk id="94" creationId="{00000000-0000-0000-0000-000000000000}"/>
          </ac:spMkLst>
        </pc:spChg>
        <pc:spChg chg="del">
          <ac:chgData name="Faruk Abdullah" userId="e52374dd587ef96a" providerId="LiveId" clId="{A696F381-4239-4178-8BF1-DD945081E2EE}" dt="2023-01-28T08:14:39.888" v="136" actId="21"/>
          <ac:spMkLst>
            <pc:docMk/>
            <pc:sldMk cId="2013348419" sldId="278"/>
            <ac:spMk id="95" creationId="{00000000-0000-0000-0000-000000000000}"/>
          </ac:spMkLst>
        </pc:spChg>
        <pc:spChg chg="del">
          <ac:chgData name="Faruk Abdullah" userId="e52374dd587ef96a" providerId="LiveId" clId="{A696F381-4239-4178-8BF1-DD945081E2EE}" dt="2023-01-28T08:14:39.888" v="136" actId="21"/>
          <ac:spMkLst>
            <pc:docMk/>
            <pc:sldMk cId="2013348419" sldId="278"/>
            <ac:spMk id="96" creationId="{00000000-0000-0000-0000-000000000000}"/>
          </ac:spMkLst>
        </pc:spChg>
        <pc:spChg chg="del">
          <ac:chgData name="Faruk Abdullah" userId="e52374dd587ef96a" providerId="LiveId" clId="{A696F381-4239-4178-8BF1-DD945081E2EE}" dt="2023-01-28T08:14:39.888" v="136" actId="21"/>
          <ac:spMkLst>
            <pc:docMk/>
            <pc:sldMk cId="2013348419" sldId="278"/>
            <ac:spMk id="97" creationId="{00000000-0000-0000-0000-000000000000}"/>
          </ac:spMkLst>
        </pc:spChg>
        <pc:spChg chg="del">
          <ac:chgData name="Faruk Abdullah" userId="e52374dd587ef96a" providerId="LiveId" clId="{A696F381-4239-4178-8BF1-DD945081E2EE}" dt="2023-01-28T08:14:39.888" v="136" actId="21"/>
          <ac:spMkLst>
            <pc:docMk/>
            <pc:sldMk cId="2013348419" sldId="278"/>
            <ac:spMk id="98" creationId="{00000000-0000-0000-0000-000000000000}"/>
          </ac:spMkLst>
        </pc:spChg>
        <pc:spChg chg="del">
          <ac:chgData name="Faruk Abdullah" userId="e52374dd587ef96a" providerId="LiveId" clId="{A696F381-4239-4178-8BF1-DD945081E2EE}" dt="2023-01-28T08:14:39.888" v="136" actId="21"/>
          <ac:spMkLst>
            <pc:docMk/>
            <pc:sldMk cId="2013348419" sldId="278"/>
            <ac:spMk id="99" creationId="{00000000-0000-0000-0000-000000000000}"/>
          </ac:spMkLst>
        </pc:spChg>
        <pc:spChg chg="del">
          <ac:chgData name="Faruk Abdullah" userId="e52374dd587ef96a" providerId="LiveId" clId="{A696F381-4239-4178-8BF1-DD945081E2EE}" dt="2023-01-28T08:14:39.888" v="136" actId="21"/>
          <ac:spMkLst>
            <pc:docMk/>
            <pc:sldMk cId="2013348419" sldId="278"/>
            <ac:spMk id="100" creationId="{00000000-0000-0000-0000-000000000000}"/>
          </ac:spMkLst>
        </pc:spChg>
        <pc:spChg chg="del">
          <ac:chgData name="Faruk Abdullah" userId="e52374dd587ef96a" providerId="LiveId" clId="{A696F381-4239-4178-8BF1-DD945081E2EE}" dt="2023-01-28T08:14:39.888" v="136" actId="21"/>
          <ac:spMkLst>
            <pc:docMk/>
            <pc:sldMk cId="2013348419" sldId="278"/>
            <ac:spMk id="101" creationId="{00000000-0000-0000-0000-000000000000}"/>
          </ac:spMkLst>
        </pc:spChg>
        <pc:spChg chg="del">
          <ac:chgData name="Faruk Abdullah" userId="e52374dd587ef96a" providerId="LiveId" clId="{A696F381-4239-4178-8BF1-DD945081E2EE}" dt="2023-01-28T08:14:39.888" v="136" actId="21"/>
          <ac:spMkLst>
            <pc:docMk/>
            <pc:sldMk cId="2013348419" sldId="278"/>
            <ac:spMk id="102" creationId="{00000000-0000-0000-0000-000000000000}"/>
          </ac:spMkLst>
        </pc:spChg>
        <pc:spChg chg="del">
          <ac:chgData name="Faruk Abdullah" userId="e52374dd587ef96a" providerId="LiveId" clId="{A696F381-4239-4178-8BF1-DD945081E2EE}" dt="2023-01-28T08:14:39.888" v="136" actId="21"/>
          <ac:spMkLst>
            <pc:docMk/>
            <pc:sldMk cId="2013348419" sldId="278"/>
            <ac:spMk id="103" creationId="{00000000-0000-0000-0000-000000000000}"/>
          </ac:spMkLst>
        </pc:spChg>
        <pc:spChg chg="del">
          <ac:chgData name="Faruk Abdullah" userId="e52374dd587ef96a" providerId="LiveId" clId="{A696F381-4239-4178-8BF1-DD945081E2EE}" dt="2023-01-28T08:14:39.888" v="136" actId="21"/>
          <ac:spMkLst>
            <pc:docMk/>
            <pc:sldMk cId="2013348419" sldId="278"/>
            <ac:spMk id="104" creationId="{00000000-0000-0000-0000-000000000000}"/>
          </ac:spMkLst>
        </pc:spChg>
        <pc:spChg chg="del">
          <ac:chgData name="Faruk Abdullah" userId="e52374dd587ef96a" providerId="LiveId" clId="{A696F381-4239-4178-8BF1-DD945081E2EE}" dt="2023-01-28T08:14:39.888" v="136" actId="21"/>
          <ac:spMkLst>
            <pc:docMk/>
            <pc:sldMk cId="2013348419" sldId="278"/>
            <ac:spMk id="105" creationId="{00000000-0000-0000-0000-000000000000}"/>
          </ac:spMkLst>
        </pc:spChg>
        <pc:spChg chg="del">
          <ac:chgData name="Faruk Abdullah" userId="e52374dd587ef96a" providerId="LiveId" clId="{A696F381-4239-4178-8BF1-DD945081E2EE}" dt="2023-01-28T08:14:39.888" v="136" actId="21"/>
          <ac:spMkLst>
            <pc:docMk/>
            <pc:sldMk cId="2013348419" sldId="278"/>
            <ac:spMk id="106" creationId="{00000000-0000-0000-0000-000000000000}"/>
          </ac:spMkLst>
        </pc:spChg>
        <pc:spChg chg="del">
          <ac:chgData name="Faruk Abdullah" userId="e52374dd587ef96a" providerId="LiveId" clId="{A696F381-4239-4178-8BF1-DD945081E2EE}" dt="2023-01-28T08:14:39.888" v="136" actId="21"/>
          <ac:spMkLst>
            <pc:docMk/>
            <pc:sldMk cId="2013348419" sldId="278"/>
            <ac:spMk id="107" creationId="{00000000-0000-0000-0000-000000000000}"/>
          </ac:spMkLst>
        </pc:spChg>
        <pc:spChg chg="del">
          <ac:chgData name="Faruk Abdullah" userId="e52374dd587ef96a" providerId="LiveId" clId="{A696F381-4239-4178-8BF1-DD945081E2EE}" dt="2023-01-28T08:14:39.888" v="136" actId="21"/>
          <ac:spMkLst>
            <pc:docMk/>
            <pc:sldMk cId="2013348419" sldId="278"/>
            <ac:spMk id="108" creationId="{00000000-0000-0000-0000-000000000000}"/>
          </ac:spMkLst>
        </pc:spChg>
        <pc:spChg chg="del">
          <ac:chgData name="Faruk Abdullah" userId="e52374dd587ef96a" providerId="LiveId" clId="{A696F381-4239-4178-8BF1-DD945081E2EE}" dt="2023-01-28T08:14:39.888" v="136" actId="21"/>
          <ac:spMkLst>
            <pc:docMk/>
            <pc:sldMk cId="2013348419" sldId="278"/>
            <ac:spMk id="109" creationId="{00000000-0000-0000-0000-000000000000}"/>
          </ac:spMkLst>
        </pc:spChg>
        <pc:spChg chg="del">
          <ac:chgData name="Faruk Abdullah" userId="e52374dd587ef96a" providerId="LiveId" clId="{A696F381-4239-4178-8BF1-DD945081E2EE}" dt="2023-01-28T08:14:39.888" v="136" actId="21"/>
          <ac:spMkLst>
            <pc:docMk/>
            <pc:sldMk cId="2013348419" sldId="278"/>
            <ac:spMk id="110" creationId="{00000000-0000-0000-0000-000000000000}"/>
          </ac:spMkLst>
        </pc:spChg>
        <pc:spChg chg="del">
          <ac:chgData name="Faruk Abdullah" userId="e52374dd587ef96a" providerId="LiveId" clId="{A696F381-4239-4178-8BF1-DD945081E2EE}" dt="2023-01-28T08:14:39.888" v="136" actId="21"/>
          <ac:spMkLst>
            <pc:docMk/>
            <pc:sldMk cId="2013348419" sldId="278"/>
            <ac:spMk id="111" creationId="{00000000-0000-0000-0000-000000000000}"/>
          </ac:spMkLst>
        </pc:spChg>
        <pc:spChg chg="del">
          <ac:chgData name="Faruk Abdullah" userId="e52374dd587ef96a" providerId="LiveId" clId="{A696F381-4239-4178-8BF1-DD945081E2EE}" dt="2023-01-28T08:14:39.888" v="136" actId="21"/>
          <ac:spMkLst>
            <pc:docMk/>
            <pc:sldMk cId="2013348419" sldId="278"/>
            <ac:spMk id="112" creationId="{00000000-0000-0000-0000-000000000000}"/>
          </ac:spMkLst>
        </pc:spChg>
        <pc:spChg chg="del">
          <ac:chgData name="Faruk Abdullah" userId="e52374dd587ef96a" providerId="LiveId" clId="{A696F381-4239-4178-8BF1-DD945081E2EE}" dt="2023-01-28T08:14:39.888" v="136" actId="21"/>
          <ac:spMkLst>
            <pc:docMk/>
            <pc:sldMk cId="2013348419" sldId="278"/>
            <ac:spMk id="113" creationId="{00000000-0000-0000-0000-000000000000}"/>
          </ac:spMkLst>
        </pc:spChg>
        <pc:spChg chg="del">
          <ac:chgData name="Faruk Abdullah" userId="e52374dd587ef96a" providerId="LiveId" clId="{A696F381-4239-4178-8BF1-DD945081E2EE}" dt="2023-01-28T08:14:39.888" v="136" actId="21"/>
          <ac:spMkLst>
            <pc:docMk/>
            <pc:sldMk cId="2013348419" sldId="278"/>
            <ac:spMk id="114" creationId="{00000000-0000-0000-0000-000000000000}"/>
          </ac:spMkLst>
        </pc:spChg>
        <pc:spChg chg="del">
          <ac:chgData name="Faruk Abdullah" userId="e52374dd587ef96a" providerId="LiveId" clId="{A696F381-4239-4178-8BF1-DD945081E2EE}" dt="2023-01-28T08:14:39.888" v="136" actId="21"/>
          <ac:spMkLst>
            <pc:docMk/>
            <pc:sldMk cId="2013348419" sldId="278"/>
            <ac:spMk id="115" creationId="{00000000-0000-0000-0000-000000000000}"/>
          </ac:spMkLst>
        </pc:spChg>
        <pc:spChg chg="del">
          <ac:chgData name="Faruk Abdullah" userId="e52374dd587ef96a" providerId="LiveId" clId="{A696F381-4239-4178-8BF1-DD945081E2EE}" dt="2023-01-28T08:14:39.888" v="136" actId="21"/>
          <ac:spMkLst>
            <pc:docMk/>
            <pc:sldMk cId="2013348419" sldId="278"/>
            <ac:spMk id="116" creationId="{00000000-0000-0000-0000-000000000000}"/>
          </ac:spMkLst>
        </pc:spChg>
        <pc:spChg chg="del">
          <ac:chgData name="Faruk Abdullah" userId="e52374dd587ef96a" providerId="LiveId" clId="{A696F381-4239-4178-8BF1-DD945081E2EE}" dt="2023-01-28T08:14:39.888" v="136" actId="21"/>
          <ac:spMkLst>
            <pc:docMk/>
            <pc:sldMk cId="2013348419" sldId="278"/>
            <ac:spMk id="117" creationId="{00000000-0000-0000-0000-000000000000}"/>
          </ac:spMkLst>
        </pc:spChg>
        <pc:spChg chg="del">
          <ac:chgData name="Faruk Abdullah" userId="e52374dd587ef96a" providerId="LiveId" clId="{A696F381-4239-4178-8BF1-DD945081E2EE}" dt="2023-01-28T08:14:39.888" v="136" actId="21"/>
          <ac:spMkLst>
            <pc:docMk/>
            <pc:sldMk cId="2013348419" sldId="278"/>
            <ac:spMk id="118" creationId="{00000000-0000-0000-0000-000000000000}"/>
          </ac:spMkLst>
        </pc:spChg>
        <pc:grpChg chg="del">
          <ac:chgData name="Faruk Abdullah" userId="e52374dd587ef96a" providerId="LiveId" clId="{A696F381-4239-4178-8BF1-DD945081E2EE}" dt="2023-01-28T08:14:39.888" v="136" actId="21"/>
          <ac:grpSpMkLst>
            <pc:docMk/>
            <pc:sldMk cId="2013348419" sldId="278"/>
            <ac:grpSpMk id="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1"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4"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19" creationId="{00000000-0000-0000-0000-000000000000}"/>
          </ac:grpSpMkLst>
        </pc:grpChg>
        <pc:picChg chg="del">
          <ac:chgData name="Faruk Abdullah" userId="e52374dd587ef96a" providerId="LiveId" clId="{A696F381-4239-4178-8BF1-DD945081E2EE}" dt="2023-01-28T08:14:30.564" v="135" actId="478"/>
          <ac:picMkLst>
            <pc:docMk/>
            <pc:sldMk cId="2013348419" sldId="278"/>
            <ac:picMk id="124" creationId="{94CB5E3C-3F20-4ADA-AE6C-C47C45A690FC}"/>
          </ac:picMkLst>
        </pc:picChg>
      </pc:sldChg>
      <pc:sldChg chg="add">
        <pc:chgData name="Faruk Abdullah" userId="e52374dd587ef96a" providerId="LiveId" clId="{A696F381-4239-4178-8BF1-DD945081E2EE}" dt="2023-02-03T18:52:19.512" v="324"/>
        <pc:sldMkLst>
          <pc:docMk/>
          <pc:sldMk cId="0" sldId="379"/>
        </pc:sldMkLst>
      </pc:sldChg>
      <pc:sldChg chg="add">
        <pc:chgData name="Faruk Abdullah" userId="e52374dd587ef96a" providerId="LiveId" clId="{A696F381-4239-4178-8BF1-DD945081E2EE}" dt="2023-02-03T18:52:19.512" v="324"/>
        <pc:sldMkLst>
          <pc:docMk/>
          <pc:sldMk cId="0" sldId="381"/>
        </pc:sldMkLst>
      </pc:sldChg>
      <pc:sldChg chg="add">
        <pc:chgData name="Faruk Abdullah" userId="e52374dd587ef96a" providerId="LiveId" clId="{A696F381-4239-4178-8BF1-DD945081E2EE}" dt="2023-02-03T18:52:19.512" v="324"/>
        <pc:sldMkLst>
          <pc:docMk/>
          <pc:sldMk cId="0" sldId="382"/>
        </pc:sldMkLst>
      </pc:sldChg>
      <pc:sldChg chg="add">
        <pc:chgData name="Faruk Abdullah" userId="e52374dd587ef96a" providerId="LiveId" clId="{A696F381-4239-4178-8BF1-DD945081E2EE}" dt="2023-02-03T18:52:19.512" v="324"/>
        <pc:sldMkLst>
          <pc:docMk/>
          <pc:sldMk cId="0" sldId="383"/>
        </pc:sldMkLst>
      </pc:sldChg>
      <pc:sldChg chg="add">
        <pc:chgData name="Faruk Abdullah" userId="e52374dd587ef96a" providerId="LiveId" clId="{A696F381-4239-4178-8BF1-DD945081E2EE}" dt="2023-02-03T18:52:19.512" v="324"/>
        <pc:sldMkLst>
          <pc:docMk/>
          <pc:sldMk cId="0" sldId="384"/>
        </pc:sldMkLst>
      </pc:sldChg>
      <pc:sldChg chg="add">
        <pc:chgData name="Faruk Abdullah" userId="e52374dd587ef96a" providerId="LiveId" clId="{A696F381-4239-4178-8BF1-DD945081E2EE}" dt="2023-02-03T18:52:19.512" v="324"/>
        <pc:sldMkLst>
          <pc:docMk/>
          <pc:sldMk cId="0" sldId="385"/>
        </pc:sldMkLst>
      </pc:sldChg>
      <pc:sldChg chg="add">
        <pc:chgData name="Faruk Abdullah" userId="e52374dd587ef96a" providerId="LiveId" clId="{A696F381-4239-4178-8BF1-DD945081E2EE}" dt="2023-02-03T18:52:19.512" v="324"/>
        <pc:sldMkLst>
          <pc:docMk/>
          <pc:sldMk cId="0" sldId="386"/>
        </pc:sldMkLst>
      </pc:sldChg>
      <pc:sldChg chg="add">
        <pc:chgData name="Faruk Abdullah" userId="e52374dd587ef96a" providerId="LiveId" clId="{A696F381-4239-4178-8BF1-DD945081E2EE}" dt="2023-02-03T18:52:19.512" v="324"/>
        <pc:sldMkLst>
          <pc:docMk/>
          <pc:sldMk cId="0" sldId="387"/>
        </pc:sldMkLst>
      </pc:sldChg>
      <pc:sldChg chg="add">
        <pc:chgData name="Faruk Abdullah" userId="e52374dd587ef96a" providerId="LiveId" clId="{A696F381-4239-4178-8BF1-DD945081E2EE}" dt="2023-02-03T18:52:19.512" v="324"/>
        <pc:sldMkLst>
          <pc:docMk/>
          <pc:sldMk cId="0" sldId="388"/>
        </pc:sldMkLst>
      </pc:sldChg>
      <pc:sldChg chg="add">
        <pc:chgData name="Faruk Abdullah" userId="e52374dd587ef96a" providerId="LiveId" clId="{A696F381-4239-4178-8BF1-DD945081E2EE}" dt="2023-02-03T18:52:19.512" v="324"/>
        <pc:sldMkLst>
          <pc:docMk/>
          <pc:sldMk cId="0" sldId="389"/>
        </pc:sldMkLst>
      </pc:sldChg>
      <pc:sldChg chg="add">
        <pc:chgData name="Faruk Abdullah" userId="e52374dd587ef96a" providerId="LiveId" clId="{A696F381-4239-4178-8BF1-DD945081E2EE}" dt="2023-02-03T18:52:19.512" v="324"/>
        <pc:sldMkLst>
          <pc:docMk/>
          <pc:sldMk cId="0" sldId="390"/>
        </pc:sldMkLst>
      </pc:sldChg>
      <pc:sldChg chg="add">
        <pc:chgData name="Faruk Abdullah" userId="e52374dd587ef96a" providerId="LiveId" clId="{A696F381-4239-4178-8BF1-DD945081E2EE}" dt="2023-02-03T18:52:19.512" v="324"/>
        <pc:sldMkLst>
          <pc:docMk/>
          <pc:sldMk cId="0" sldId="391"/>
        </pc:sldMkLst>
      </pc:sldChg>
      <pc:sldChg chg="add">
        <pc:chgData name="Faruk Abdullah" userId="e52374dd587ef96a" providerId="LiveId" clId="{A696F381-4239-4178-8BF1-DD945081E2EE}" dt="2023-02-03T18:52:19.512" v="324"/>
        <pc:sldMkLst>
          <pc:docMk/>
          <pc:sldMk cId="0" sldId="392"/>
        </pc:sldMkLst>
      </pc:sldChg>
      <pc:sldChg chg="add">
        <pc:chgData name="Faruk Abdullah" userId="e52374dd587ef96a" providerId="LiveId" clId="{A696F381-4239-4178-8BF1-DD945081E2EE}" dt="2023-02-03T18:52:19.512" v="324"/>
        <pc:sldMkLst>
          <pc:docMk/>
          <pc:sldMk cId="0" sldId="393"/>
        </pc:sldMkLst>
      </pc:sldChg>
      <pc:sldChg chg="add">
        <pc:chgData name="Faruk Abdullah" userId="e52374dd587ef96a" providerId="LiveId" clId="{A696F381-4239-4178-8BF1-DD945081E2EE}" dt="2023-02-03T18:52:19.512" v="324"/>
        <pc:sldMkLst>
          <pc:docMk/>
          <pc:sldMk cId="0" sldId="394"/>
        </pc:sldMkLst>
      </pc:sldChg>
      <pc:sldChg chg="add">
        <pc:chgData name="Faruk Abdullah" userId="e52374dd587ef96a" providerId="LiveId" clId="{A696F381-4239-4178-8BF1-DD945081E2EE}" dt="2023-02-03T18:52:19.512" v="324"/>
        <pc:sldMkLst>
          <pc:docMk/>
          <pc:sldMk cId="0" sldId="395"/>
        </pc:sldMkLst>
      </pc:sldChg>
      <pc:sldChg chg="add">
        <pc:chgData name="Faruk Abdullah" userId="e52374dd587ef96a" providerId="LiveId" clId="{A696F381-4239-4178-8BF1-DD945081E2EE}" dt="2023-02-03T18:52:19.512" v="324"/>
        <pc:sldMkLst>
          <pc:docMk/>
          <pc:sldMk cId="0" sldId="396"/>
        </pc:sldMkLst>
      </pc:sldChg>
      <pc:sldChg chg="add">
        <pc:chgData name="Faruk Abdullah" userId="e52374dd587ef96a" providerId="LiveId" clId="{A696F381-4239-4178-8BF1-DD945081E2EE}" dt="2023-02-03T18:52:19.512" v="324"/>
        <pc:sldMkLst>
          <pc:docMk/>
          <pc:sldMk cId="0" sldId="397"/>
        </pc:sldMkLst>
      </pc:sldChg>
      <pc:sldChg chg="add">
        <pc:chgData name="Faruk Abdullah" userId="e52374dd587ef96a" providerId="LiveId" clId="{A696F381-4239-4178-8BF1-DD945081E2EE}" dt="2023-02-03T18:52:19.512" v="324"/>
        <pc:sldMkLst>
          <pc:docMk/>
          <pc:sldMk cId="0" sldId="398"/>
        </pc:sldMkLst>
      </pc:sldChg>
      <pc:sldChg chg="add">
        <pc:chgData name="Faruk Abdullah" userId="e52374dd587ef96a" providerId="LiveId" clId="{A696F381-4239-4178-8BF1-DD945081E2EE}" dt="2023-02-03T18:52:19.512" v="324"/>
        <pc:sldMkLst>
          <pc:docMk/>
          <pc:sldMk cId="0" sldId="399"/>
        </pc:sldMkLst>
      </pc:sldChg>
      <pc:sldChg chg="add">
        <pc:chgData name="Faruk Abdullah" userId="e52374dd587ef96a" providerId="LiveId" clId="{A696F381-4239-4178-8BF1-DD945081E2EE}" dt="2023-02-03T18:52:19.512" v="324"/>
        <pc:sldMkLst>
          <pc:docMk/>
          <pc:sldMk cId="0" sldId="400"/>
        </pc:sldMkLst>
      </pc:sldChg>
      <pc:sldChg chg="add">
        <pc:chgData name="Faruk Abdullah" userId="e52374dd587ef96a" providerId="LiveId" clId="{A696F381-4239-4178-8BF1-DD945081E2EE}" dt="2023-02-03T18:52:19.512" v="324"/>
        <pc:sldMkLst>
          <pc:docMk/>
          <pc:sldMk cId="0" sldId="401"/>
        </pc:sldMkLst>
      </pc:sldChg>
      <pc:sldChg chg="add">
        <pc:chgData name="Faruk Abdullah" userId="e52374dd587ef96a" providerId="LiveId" clId="{A696F381-4239-4178-8BF1-DD945081E2EE}" dt="2023-02-03T18:52:19.512" v="324"/>
        <pc:sldMkLst>
          <pc:docMk/>
          <pc:sldMk cId="0" sldId="402"/>
        </pc:sldMkLst>
      </pc:sldChg>
      <pc:sldChg chg="add">
        <pc:chgData name="Faruk Abdullah" userId="e52374dd587ef96a" providerId="LiveId" clId="{A696F381-4239-4178-8BF1-DD945081E2EE}" dt="2023-02-03T18:52:19.512" v="324"/>
        <pc:sldMkLst>
          <pc:docMk/>
          <pc:sldMk cId="0" sldId="403"/>
        </pc:sldMkLst>
      </pc:sldChg>
      <pc:sldChg chg="add">
        <pc:chgData name="Faruk Abdullah" userId="e52374dd587ef96a" providerId="LiveId" clId="{A696F381-4239-4178-8BF1-DD945081E2EE}" dt="2023-02-03T18:52:19.512" v="324"/>
        <pc:sldMkLst>
          <pc:docMk/>
          <pc:sldMk cId="0" sldId="404"/>
        </pc:sldMkLst>
      </pc:sldChg>
      <pc:sldChg chg="add">
        <pc:chgData name="Faruk Abdullah" userId="e52374dd587ef96a" providerId="LiveId" clId="{A696F381-4239-4178-8BF1-DD945081E2EE}" dt="2023-02-03T18:52:19.512" v="324"/>
        <pc:sldMkLst>
          <pc:docMk/>
          <pc:sldMk cId="0" sldId="405"/>
        </pc:sldMkLst>
      </pc:sldChg>
      <pc:sldChg chg="add">
        <pc:chgData name="Faruk Abdullah" userId="e52374dd587ef96a" providerId="LiveId" clId="{A696F381-4239-4178-8BF1-DD945081E2EE}" dt="2023-02-03T18:52:19.512" v="324"/>
        <pc:sldMkLst>
          <pc:docMk/>
          <pc:sldMk cId="0" sldId="406"/>
        </pc:sldMkLst>
      </pc:sldChg>
      <pc:sldChg chg="add">
        <pc:chgData name="Faruk Abdullah" userId="e52374dd587ef96a" providerId="LiveId" clId="{A696F381-4239-4178-8BF1-DD945081E2EE}" dt="2023-02-03T18:52:19.512" v="324"/>
        <pc:sldMkLst>
          <pc:docMk/>
          <pc:sldMk cId="2576266663" sldId="407"/>
        </pc:sldMkLst>
      </pc:sldChg>
      <pc:sldChg chg="add">
        <pc:chgData name="Faruk Abdullah" userId="e52374dd587ef96a" providerId="LiveId" clId="{A696F381-4239-4178-8BF1-DD945081E2EE}" dt="2023-02-03T18:52:19.512" v="324"/>
        <pc:sldMkLst>
          <pc:docMk/>
          <pc:sldMk cId="125924003" sldId="408"/>
        </pc:sldMkLst>
      </pc:sldChg>
      <pc:sldChg chg="add">
        <pc:chgData name="Faruk Abdullah" userId="e52374dd587ef96a" providerId="LiveId" clId="{A696F381-4239-4178-8BF1-DD945081E2EE}" dt="2023-02-03T18:52:19.512" v="324"/>
        <pc:sldMkLst>
          <pc:docMk/>
          <pc:sldMk cId="3335876339" sldId="409"/>
        </pc:sldMkLst>
      </pc:sldChg>
      <pc:sldChg chg="add">
        <pc:chgData name="Faruk Abdullah" userId="e52374dd587ef96a" providerId="LiveId" clId="{A696F381-4239-4178-8BF1-DD945081E2EE}" dt="2023-02-03T18:52:19.512" v="324"/>
        <pc:sldMkLst>
          <pc:docMk/>
          <pc:sldMk cId="0" sldId="410"/>
        </pc:sldMkLst>
      </pc:sldChg>
      <pc:sldChg chg="add">
        <pc:chgData name="Faruk Abdullah" userId="e52374dd587ef96a" providerId="LiveId" clId="{A696F381-4239-4178-8BF1-DD945081E2EE}" dt="2023-02-03T18:52:19.512" v="324"/>
        <pc:sldMkLst>
          <pc:docMk/>
          <pc:sldMk cId="2653503319" sldId="411"/>
        </pc:sldMkLst>
      </pc:sldChg>
      <pc:sldChg chg="add">
        <pc:chgData name="Faruk Abdullah" userId="e52374dd587ef96a" providerId="LiveId" clId="{A696F381-4239-4178-8BF1-DD945081E2EE}" dt="2023-02-03T18:52:19.512" v="324"/>
        <pc:sldMkLst>
          <pc:docMk/>
          <pc:sldMk cId="0" sldId="412"/>
        </pc:sldMkLst>
      </pc:sldChg>
      <pc:sldChg chg="add">
        <pc:chgData name="Faruk Abdullah" userId="e52374dd587ef96a" providerId="LiveId" clId="{A696F381-4239-4178-8BF1-DD945081E2EE}" dt="2023-02-03T18:52:19.512" v="324"/>
        <pc:sldMkLst>
          <pc:docMk/>
          <pc:sldMk cId="0" sldId="413"/>
        </pc:sldMkLst>
      </pc:sldChg>
      <pc:sldChg chg="modSp mod">
        <pc:chgData name="Faruk Abdullah" userId="e52374dd587ef96a" providerId="LiveId" clId="{A696F381-4239-4178-8BF1-DD945081E2EE}" dt="2023-02-03T17:26:29.064" v="293" actId="1076"/>
        <pc:sldMkLst>
          <pc:docMk/>
          <pc:sldMk cId="3680364912" sldId="414"/>
        </pc:sldMkLst>
        <pc:spChg chg="mod">
          <ac:chgData name="Faruk Abdullah" userId="e52374dd587ef96a" providerId="LiveId" clId="{A696F381-4239-4178-8BF1-DD945081E2EE}" dt="2023-02-03T17:26:29.064" v="293" actId="1076"/>
          <ac:spMkLst>
            <pc:docMk/>
            <pc:sldMk cId="3680364912" sldId="414"/>
            <ac:spMk id="2" creationId="{8D4CDB73-9D17-41C9-9B86-275410F7A95F}"/>
          </ac:spMkLst>
        </pc:spChg>
      </pc:sldChg>
      <pc:sldChg chg="add">
        <pc:chgData name="Faruk Abdullah" userId="e52374dd587ef96a" providerId="LiveId" clId="{A696F381-4239-4178-8BF1-DD945081E2EE}" dt="2023-02-03T18:52:19.512" v="324"/>
        <pc:sldMkLst>
          <pc:docMk/>
          <pc:sldMk cId="0" sldId="415"/>
        </pc:sldMkLst>
      </pc:sldChg>
      <pc:sldChg chg="add">
        <pc:chgData name="Faruk Abdullah" userId="e52374dd587ef96a" providerId="LiveId" clId="{A696F381-4239-4178-8BF1-DD945081E2EE}" dt="2023-02-03T18:52:19.512" v="324"/>
        <pc:sldMkLst>
          <pc:docMk/>
          <pc:sldMk cId="1434935863" sldId="416"/>
        </pc:sldMkLst>
      </pc:sldChg>
      <pc:sldChg chg="modSp add del mod">
        <pc:chgData name="Faruk Abdullah" userId="e52374dd587ef96a" providerId="LiveId" clId="{A696F381-4239-4178-8BF1-DD945081E2EE}" dt="2023-02-03T17:26:03.455" v="292" actId="47"/>
        <pc:sldMkLst>
          <pc:docMk/>
          <pc:sldMk cId="1503986730" sldId="417"/>
        </pc:sldMkLst>
        <pc:spChg chg="mod">
          <ac:chgData name="Faruk Abdullah" userId="e52374dd587ef96a" providerId="LiveId" clId="{A696F381-4239-4178-8BF1-DD945081E2EE}" dt="2023-01-28T08:19:00.734" v="165" actId="27636"/>
          <ac:spMkLst>
            <pc:docMk/>
            <pc:sldMk cId="1503986730" sldId="417"/>
            <ac:spMk id="2" creationId="{6C9EA4F2-9D12-4FB0-A48D-CECE936E352F}"/>
          </ac:spMkLst>
        </pc:spChg>
      </pc:sldChg>
      <pc:sldChg chg="addSp delSp modSp new add del mod ord">
        <pc:chgData name="Faruk Abdullah" userId="e52374dd587ef96a" providerId="LiveId" clId="{A696F381-4239-4178-8BF1-DD945081E2EE}" dt="2023-02-03T17:26:03.455" v="292" actId="47"/>
        <pc:sldMkLst>
          <pc:docMk/>
          <pc:sldMk cId="473464163" sldId="418"/>
        </pc:sldMkLst>
        <pc:spChg chg="add mod">
          <ac:chgData name="Faruk Abdullah" userId="e52374dd587ef96a" providerId="LiveId" clId="{A696F381-4239-4178-8BF1-DD945081E2EE}" dt="2023-01-28T08:18:07.877" v="157" actId="1076"/>
          <ac:spMkLst>
            <pc:docMk/>
            <pc:sldMk cId="473464163" sldId="418"/>
            <ac:spMk id="3" creationId="{A450687D-653F-D031-4A7E-3D9A82FC6FF4}"/>
          </ac:spMkLst>
        </pc:spChg>
        <pc:spChg chg="add mod">
          <ac:chgData name="Faruk Abdullah" userId="e52374dd587ef96a" providerId="LiveId" clId="{A696F381-4239-4178-8BF1-DD945081E2EE}" dt="2023-01-28T08:17:54.123" v="155" actId="20577"/>
          <ac:spMkLst>
            <pc:docMk/>
            <pc:sldMk cId="473464163" sldId="418"/>
            <ac:spMk id="4" creationId="{FB1944EF-F802-3E05-04B0-3A3CEB5BC028}"/>
          </ac:spMkLst>
        </pc:spChg>
        <pc:spChg chg="add del mod">
          <ac:chgData name="Faruk Abdullah" userId="e52374dd587ef96a" providerId="LiveId" clId="{A696F381-4239-4178-8BF1-DD945081E2EE}" dt="2023-01-28T08:17:59.172" v="156" actId="478"/>
          <ac:spMkLst>
            <pc:docMk/>
            <pc:sldMk cId="473464163" sldId="418"/>
            <ac:spMk id="5" creationId="{B3770E6B-0045-F034-560C-243758C0A107}"/>
          </ac:spMkLst>
        </pc:spChg>
      </pc:sldChg>
      <pc:sldChg chg="addSp delSp modSp new mod">
        <pc:chgData name="Faruk Abdullah" userId="e52374dd587ef96a" providerId="LiveId" clId="{A696F381-4239-4178-8BF1-DD945081E2EE}" dt="2023-01-28T08:13:08.531" v="121" actId="20577"/>
        <pc:sldMkLst>
          <pc:docMk/>
          <pc:sldMk cId="2920541934" sldId="419"/>
        </pc:sldMkLst>
        <pc:spChg chg="add mod">
          <ac:chgData name="Faruk Abdullah" userId="e52374dd587ef96a" providerId="LiveId" clId="{A696F381-4239-4178-8BF1-DD945081E2EE}" dt="2023-01-28T08:09:38.933" v="81" actId="14100"/>
          <ac:spMkLst>
            <pc:docMk/>
            <pc:sldMk cId="2920541934" sldId="419"/>
            <ac:spMk id="3" creationId="{EF1E23C6-AA2C-513F-0C67-5AB5B7EA6256}"/>
          </ac:spMkLst>
        </pc:spChg>
        <pc:spChg chg="add mod">
          <ac:chgData name="Faruk Abdullah" userId="e52374dd587ef96a" providerId="LiveId" clId="{A696F381-4239-4178-8BF1-DD945081E2EE}" dt="2023-01-28T08:13:08.531" v="121" actId="20577"/>
          <ac:spMkLst>
            <pc:docMk/>
            <pc:sldMk cId="2920541934" sldId="419"/>
            <ac:spMk id="4" creationId="{3FB338ED-8F77-247D-96B7-1D1ACEB1E731}"/>
          </ac:spMkLst>
        </pc:spChg>
        <pc:spChg chg="add del mod">
          <ac:chgData name="Faruk Abdullah" userId="e52374dd587ef96a" providerId="LiveId" clId="{A696F381-4239-4178-8BF1-DD945081E2EE}" dt="2023-01-28T08:08:36.003" v="78"/>
          <ac:spMkLst>
            <pc:docMk/>
            <pc:sldMk cId="2920541934" sldId="419"/>
            <ac:spMk id="5" creationId="{E7AD9D9F-AC2B-8E94-36CF-1603DEA3DC28}"/>
          </ac:spMkLst>
        </pc:spChg>
      </pc:sldChg>
      <pc:sldChg chg="addSp delSp modSp add mod modAnim">
        <pc:chgData name="Faruk Abdullah" userId="e52374dd587ef96a" providerId="LiveId" clId="{A696F381-4239-4178-8BF1-DD945081E2EE}" dt="2023-01-28T08:15:30.852" v="140" actId="14100"/>
        <pc:sldMkLst>
          <pc:docMk/>
          <pc:sldMk cId="3905083673" sldId="420"/>
        </pc:sldMkLst>
        <pc:spChg chg="mod">
          <ac:chgData name="Faruk Abdullah" userId="e52374dd587ef96a" providerId="LiveId" clId="{A696F381-4239-4178-8BF1-DD945081E2EE}" dt="2023-01-28T08:13:19.833" v="131" actId="20577"/>
          <ac:spMkLst>
            <pc:docMk/>
            <pc:sldMk cId="3905083673" sldId="420"/>
            <ac:spMk id="2" creationId="{6C9EA4F2-9D12-4FB0-A48D-CECE936E352F}"/>
          </ac:spMkLst>
        </pc:spChg>
        <pc:spChg chg="mod">
          <ac:chgData name="Faruk Abdullah" userId="e52374dd587ef96a" providerId="LiveId" clId="{A696F381-4239-4178-8BF1-DD945081E2EE}" dt="2023-01-28T08:14:42.779" v="137"/>
          <ac:spMkLst>
            <pc:docMk/>
            <pc:sldMk cId="3905083673" sldId="420"/>
            <ac:spMk id="4" creationId="{0A1D14D3-CD93-14AB-A7FB-6F5587AB9E08}"/>
          </ac:spMkLst>
        </pc:spChg>
        <pc:spChg chg="mod">
          <ac:chgData name="Faruk Abdullah" userId="e52374dd587ef96a" providerId="LiveId" clId="{A696F381-4239-4178-8BF1-DD945081E2EE}" dt="2023-01-28T08:14:42.779" v="137"/>
          <ac:spMkLst>
            <pc:docMk/>
            <pc:sldMk cId="3905083673" sldId="420"/>
            <ac:spMk id="6" creationId="{0D84E785-4A43-B6D2-BD05-25112607E96B}"/>
          </ac:spMkLst>
        </pc:spChg>
        <pc:spChg chg="mod">
          <ac:chgData name="Faruk Abdullah" userId="e52374dd587ef96a" providerId="LiveId" clId="{A696F381-4239-4178-8BF1-DD945081E2EE}" dt="2023-01-28T08:14:42.779" v="137"/>
          <ac:spMkLst>
            <pc:docMk/>
            <pc:sldMk cId="3905083673" sldId="420"/>
            <ac:spMk id="8" creationId="{8BD29609-68CB-26F8-3791-0DF07521A219}"/>
          </ac:spMkLst>
        </pc:spChg>
        <pc:spChg chg="mod">
          <ac:chgData name="Faruk Abdullah" userId="e52374dd587ef96a" providerId="LiveId" clId="{A696F381-4239-4178-8BF1-DD945081E2EE}" dt="2023-01-28T08:14:42.779" v="137"/>
          <ac:spMkLst>
            <pc:docMk/>
            <pc:sldMk cId="3905083673" sldId="420"/>
            <ac:spMk id="9" creationId="{7094D4DE-39CC-5982-CF81-31414CCCCF99}"/>
          </ac:spMkLst>
        </pc:spChg>
        <pc:spChg chg="mod">
          <ac:chgData name="Faruk Abdullah" userId="e52374dd587ef96a" providerId="LiveId" clId="{A696F381-4239-4178-8BF1-DD945081E2EE}" dt="2023-01-28T08:14:42.779" v="137"/>
          <ac:spMkLst>
            <pc:docMk/>
            <pc:sldMk cId="3905083673" sldId="420"/>
            <ac:spMk id="11" creationId="{F601E6DE-FE67-D8A2-8759-65FF8E13833B}"/>
          </ac:spMkLst>
        </pc:spChg>
        <pc:spChg chg="mod">
          <ac:chgData name="Faruk Abdullah" userId="e52374dd587ef96a" providerId="LiveId" clId="{A696F381-4239-4178-8BF1-DD945081E2EE}" dt="2023-01-28T08:14:42.779" v="137"/>
          <ac:spMkLst>
            <pc:docMk/>
            <pc:sldMk cId="3905083673" sldId="420"/>
            <ac:spMk id="12" creationId="{751F2B87-95DF-704F-3318-67F159771265}"/>
          </ac:spMkLst>
        </pc:spChg>
        <pc:spChg chg="mod">
          <ac:chgData name="Faruk Abdullah" userId="e52374dd587ef96a" providerId="LiveId" clId="{A696F381-4239-4178-8BF1-DD945081E2EE}" dt="2023-01-28T08:14:42.779" v="137"/>
          <ac:spMkLst>
            <pc:docMk/>
            <pc:sldMk cId="3905083673" sldId="420"/>
            <ac:spMk id="14" creationId="{B61B1582-2510-5EC0-7CFD-FE6766F89A5E}"/>
          </ac:spMkLst>
        </pc:spChg>
        <pc:spChg chg="mod">
          <ac:chgData name="Faruk Abdullah" userId="e52374dd587ef96a" providerId="LiveId" clId="{A696F381-4239-4178-8BF1-DD945081E2EE}" dt="2023-01-28T08:14:42.779" v="137"/>
          <ac:spMkLst>
            <pc:docMk/>
            <pc:sldMk cId="3905083673" sldId="420"/>
            <ac:spMk id="15" creationId="{2479B99C-2D35-D8E4-0DB2-948784452D27}"/>
          </ac:spMkLst>
        </pc:spChg>
        <pc:spChg chg="mod">
          <ac:chgData name="Faruk Abdullah" userId="e52374dd587ef96a" providerId="LiveId" clId="{A696F381-4239-4178-8BF1-DD945081E2EE}" dt="2023-01-28T08:14:42.779" v="137"/>
          <ac:spMkLst>
            <pc:docMk/>
            <pc:sldMk cId="3905083673" sldId="420"/>
            <ac:spMk id="17" creationId="{5C8A8A74-39B8-E60B-F38C-092312998661}"/>
          </ac:spMkLst>
        </pc:spChg>
        <pc:spChg chg="mod">
          <ac:chgData name="Faruk Abdullah" userId="e52374dd587ef96a" providerId="LiveId" clId="{A696F381-4239-4178-8BF1-DD945081E2EE}" dt="2023-01-28T08:14:42.779" v="137"/>
          <ac:spMkLst>
            <pc:docMk/>
            <pc:sldMk cId="3905083673" sldId="420"/>
            <ac:spMk id="18" creationId="{467980C7-651F-9EB6-74D8-E6412626A913}"/>
          </ac:spMkLst>
        </pc:spChg>
        <pc:spChg chg="mod">
          <ac:chgData name="Faruk Abdullah" userId="e52374dd587ef96a" providerId="LiveId" clId="{A696F381-4239-4178-8BF1-DD945081E2EE}" dt="2023-01-28T08:14:42.779" v="137"/>
          <ac:spMkLst>
            <pc:docMk/>
            <pc:sldMk cId="3905083673" sldId="420"/>
            <ac:spMk id="20" creationId="{78B824BD-5F29-FBF5-7012-E53D195EC843}"/>
          </ac:spMkLst>
        </pc:spChg>
        <pc:spChg chg="mod">
          <ac:chgData name="Faruk Abdullah" userId="e52374dd587ef96a" providerId="LiveId" clId="{A696F381-4239-4178-8BF1-DD945081E2EE}" dt="2023-01-28T08:14:42.779" v="137"/>
          <ac:spMkLst>
            <pc:docMk/>
            <pc:sldMk cId="3905083673" sldId="420"/>
            <ac:spMk id="21" creationId="{CC1091F3-B9E2-74AF-B6B5-C1C24621732E}"/>
          </ac:spMkLst>
        </pc:spChg>
        <pc:spChg chg="mod">
          <ac:chgData name="Faruk Abdullah" userId="e52374dd587ef96a" providerId="LiveId" clId="{A696F381-4239-4178-8BF1-DD945081E2EE}" dt="2023-01-28T08:14:42.779" v="137"/>
          <ac:spMkLst>
            <pc:docMk/>
            <pc:sldMk cId="3905083673" sldId="420"/>
            <ac:spMk id="23" creationId="{2E599F53-CFE2-4F1C-2E2A-95C8335C25D0}"/>
          </ac:spMkLst>
        </pc:spChg>
        <pc:spChg chg="mod">
          <ac:chgData name="Faruk Abdullah" userId="e52374dd587ef96a" providerId="LiveId" clId="{A696F381-4239-4178-8BF1-DD945081E2EE}" dt="2023-01-28T08:14:42.779" v="137"/>
          <ac:spMkLst>
            <pc:docMk/>
            <pc:sldMk cId="3905083673" sldId="420"/>
            <ac:spMk id="24" creationId="{867C463F-FD29-B0CC-38B4-2787902D8321}"/>
          </ac:spMkLst>
        </pc:spChg>
        <pc:spChg chg="mod">
          <ac:chgData name="Faruk Abdullah" userId="e52374dd587ef96a" providerId="LiveId" clId="{A696F381-4239-4178-8BF1-DD945081E2EE}" dt="2023-01-28T08:14:42.779" v="137"/>
          <ac:spMkLst>
            <pc:docMk/>
            <pc:sldMk cId="3905083673" sldId="420"/>
            <ac:spMk id="26" creationId="{A2FF132C-EF2B-0734-7A94-2D47B4C8F25B}"/>
          </ac:spMkLst>
        </pc:spChg>
        <pc:spChg chg="mod">
          <ac:chgData name="Faruk Abdullah" userId="e52374dd587ef96a" providerId="LiveId" clId="{A696F381-4239-4178-8BF1-DD945081E2EE}" dt="2023-01-28T08:14:42.779" v="137"/>
          <ac:spMkLst>
            <pc:docMk/>
            <pc:sldMk cId="3905083673" sldId="420"/>
            <ac:spMk id="27" creationId="{E3012FE9-DCF2-5E36-6EAD-ECDDA2036EE0}"/>
          </ac:spMkLst>
        </pc:spChg>
        <pc:spChg chg="mod">
          <ac:chgData name="Faruk Abdullah" userId="e52374dd587ef96a" providerId="LiveId" clId="{A696F381-4239-4178-8BF1-DD945081E2EE}" dt="2023-01-28T08:14:42.779" v="137"/>
          <ac:spMkLst>
            <pc:docMk/>
            <pc:sldMk cId="3905083673" sldId="420"/>
            <ac:spMk id="29" creationId="{B1BA949B-0334-5BF1-CB63-27631A847211}"/>
          </ac:spMkLst>
        </pc:spChg>
        <pc:spChg chg="mod">
          <ac:chgData name="Faruk Abdullah" userId="e52374dd587ef96a" providerId="LiveId" clId="{A696F381-4239-4178-8BF1-DD945081E2EE}" dt="2023-01-28T08:14:42.779" v="137"/>
          <ac:spMkLst>
            <pc:docMk/>
            <pc:sldMk cId="3905083673" sldId="420"/>
            <ac:spMk id="30" creationId="{72B58391-B228-8CF6-2511-DEA1D7A3AA9C}"/>
          </ac:spMkLst>
        </pc:spChg>
        <pc:spChg chg="mod">
          <ac:chgData name="Faruk Abdullah" userId="e52374dd587ef96a" providerId="LiveId" clId="{A696F381-4239-4178-8BF1-DD945081E2EE}" dt="2023-01-28T08:14:42.779" v="137"/>
          <ac:spMkLst>
            <pc:docMk/>
            <pc:sldMk cId="3905083673" sldId="420"/>
            <ac:spMk id="32" creationId="{100F98AD-C4CB-3829-01AB-DE02DF8C79D4}"/>
          </ac:spMkLst>
        </pc:spChg>
        <pc:spChg chg="mod">
          <ac:chgData name="Faruk Abdullah" userId="e52374dd587ef96a" providerId="LiveId" clId="{A696F381-4239-4178-8BF1-DD945081E2EE}" dt="2023-01-28T08:14:42.779" v="137"/>
          <ac:spMkLst>
            <pc:docMk/>
            <pc:sldMk cId="3905083673" sldId="420"/>
            <ac:spMk id="33" creationId="{C5576E84-001B-A39A-0D32-057E41B7E3F1}"/>
          </ac:spMkLst>
        </pc:spChg>
        <pc:spChg chg="mod">
          <ac:chgData name="Faruk Abdullah" userId="e52374dd587ef96a" providerId="LiveId" clId="{A696F381-4239-4178-8BF1-DD945081E2EE}" dt="2023-01-28T08:14:42.779" v="137"/>
          <ac:spMkLst>
            <pc:docMk/>
            <pc:sldMk cId="3905083673" sldId="420"/>
            <ac:spMk id="35" creationId="{F679A8DC-7979-9EF0-E337-00E0F3A21F88}"/>
          </ac:spMkLst>
        </pc:spChg>
        <pc:spChg chg="mod">
          <ac:chgData name="Faruk Abdullah" userId="e52374dd587ef96a" providerId="LiveId" clId="{A696F381-4239-4178-8BF1-DD945081E2EE}" dt="2023-01-28T08:14:42.779" v="137"/>
          <ac:spMkLst>
            <pc:docMk/>
            <pc:sldMk cId="3905083673" sldId="420"/>
            <ac:spMk id="36" creationId="{C8B0C3E3-B2E5-8FB8-B9B9-5782B5ED53F7}"/>
          </ac:spMkLst>
        </pc:spChg>
        <pc:spChg chg="mod">
          <ac:chgData name="Faruk Abdullah" userId="e52374dd587ef96a" providerId="LiveId" clId="{A696F381-4239-4178-8BF1-DD945081E2EE}" dt="2023-01-28T08:14:42.779" v="137"/>
          <ac:spMkLst>
            <pc:docMk/>
            <pc:sldMk cId="3905083673" sldId="420"/>
            <ac:spMk id="38" creationId="{12F5E99C-BDC2-13C1-3AD4-700A980826F2}"/>
          </ac:spMkLst>
        </pc:spChg>
        <pc:spChg chg="mod">
          <ac:chgData name="Faruk Abdullah" userId="e52374dd587ef96a" providerId="LiveId" clId="{A696F381-4239-4178-8BF1-DD945081E2EE}" dt="2023-01-28T08:14:42.779" v="137"/>
          <ac:spMkLst>
            <pc:docMk/>
            <pc:sldMk cId="3905083673" sldId="420"/>
            <ac:spMk id="39" creationId="{64B33284-589D-910E-8407-A0CDF1E9CC73}"/>
          </ac:spMkLst>
        </pc:spChg>
        <pc:spChg chg="mod">
          <ac:chgData name="Faruk Abdullah" userId="e52374dd587ef96a" providerId="LiveId" clId="{A696F381-4239-4178-8BF1-DD945081E2EE}" dt="2023-01-28T08:14:42.779" v="137"/>
          <ac:spMkLst>
            <pc:docMk/>
            <pc:sldMk cId="3905083673" sldId="420"/>
            <ac:spMk id="41" creationId="{2868D111-A8FF-6E3A-0A8F-A803B68C6341}"/>
          </ac:spMkLst>
        </pc:spChg>
        <pc:spChg chg="mod">
          <ac:chgData name="Faruk Abdullah" userId="e52374dd587ef96a" providerId="LiveId" clId="{A696F381-4239-4178-8BF1-DD945081E2EE}" dt="2023-01-28T08:14:42.779" v="137"/>
          <ac:spMkLst>
            <pc:docMk/>
            <pc:sldMk cId="3905083673" sldId="420"/>
            <ac:spMk id="42" creationId="{AE6E102E-1FFE-9008-7DA9-F063C7B7685B}"/>
          </ac:spMkLst>
        </pc:spChg>
        <pc:spChg chg="mod">
          <ac:chgData name="Faruk Abdullah" userId="e52374dd587ef96a" providerId="LiveId" clId="{A696F381-4239-4178-8BF1-DD945081E2EE}" dt="2023-01-28T08:14:42.779" v="137"/>
          <ac:spMkLst>
            <pc:docMk/>
            <pc:sldMk cId="3905083673" sldId="420"/>
            <ac:spMk id="44" creationId="{FA490861-6971-14EA-551F-57AF02C42BB5}"/>
          </ac:spMkLst>
        </pc:spChg>
        <pc:spChg chg="mod">
          <ac:chgData name="Faruk Abdullah" userId="e52374dd587ef96a" providerId="LiveId" clId="{A696F381-4239-4178-8BF1-DD945081E2EE}" dt="2023-01-28T08:14:42.779" v="137"/>
          <ac:spMkLst>
            <pc:docMk/>
            <pc:sldMk cId="3905083673" sldId="420"/>
            <ac:spMk id="45" creationId="{E2725444-150E-433C-55FD-74B41B9E848D}"/>
          </ac:spMkLst>
        </pc:spChg>
        <pc:spChg chg="mod">
          <ac:chgData name="Faruk Abdullah" userId="e52374dd587ef96a" providerId="LiveId" clId="{A696F381-4239-4178-8BF1-DD945081E2EE}" dt="2023-01-28T08:14:42.779" v="137"/>
          <ac:spMkLst>
            <pc:docMk/>
            <pc:sldMk cId="3905083673" sldId="420"/>
            <ac:spMk id="47" creationId="{0E15E6A6-A965-92B8-2F8E-46DC0A127C11}"/>
          </ac:spMkLst>
        </pc:spChg>
        <pc:spChg chg="mod">
          <ac:chgData name="Faruk Abdullah" userId="e52374dd587ef96a" providerId="LiveId" clId="{A696F381-4239-4178-8BF1-DD945081E2EE}" dt="2023-01-28T08:14:42.779" v="137"/>
          <ac:spMkLst>
            <pc:docMk/>
            <pc:sldMk cId="3905083673" sldId="420"/>
            <ac:spMk id="48" creationId="{11964E57-B50B-1038-6341-55BF6E0DD86F}"/>
          </ac:spMkLst>
        </pc:spChg>
        <pc:spChg chg="mod">
          <ac:chgData name="Faruk Abdullah" userId="e52374dd587ef96a" providerId="LiveId" clId="{A696F381-4239-4178-8BF1-DD945081E2EE}" dt="2023-01-28T08:14:42.779" v="137"/>
          <ac:spMkLst>
            <pc:docMk/>
            <pc:sldMk cId="3905083673" sldId="420"/>
            <ac:spMk id="50" creationId="{3BF88743-413C-1C41-69A2-ACE9DD086BDA}"/>
          </ac:spMkLst>
        </pc:spChg>
        <pc:spChg chg="mod">
          <ac:chgData name="Faruk Abdullah" userId="e52374dd587ef96a" providerId="LiveId" clId="{A696F381-4239-4178-8BF1-DD945081E2EE}" dt="2023-01-28T08:14:42.779" v="137"/>
          <ac:spMkLst>
            <pc:docMk/>
            <pc:sldMk cId="3905083673" sldId="420"/>
            <ac:spMk id="51" creationId="{1357933E-CFA7-6802-7A91-3E9090B3AD64}"/>
          </ac:spMkLst>
        </pc:spChg>
        <pc:spChg chg="mod">
          <ac:chgData name="Faruk Abdullah" userId="e52374dd587ef96a" providerId="LiveId" clId="{A696F381-4239-4178-8BF1-DD945081E2EE}" dt="2023-01-28T08:14:42.779" v="137"/>
          <ac:spMkLst>
            <pc:docMk/>
            <pc:sldMk cId="3905083673" sldId="420"/>
            <ac:spMk id="53" creationId="{2F668F8C-A864-2145-98A7-537ABEBB94A9}"/>
          </ac:spMkLst>
        </pc:spChg>
        <pc:spChg chg="mod">
          <ac:chgData name="Faruk Abdullah" userId="e52374dd587ef96a" providerId="LiveId" clId="{A696F381-4239-4178-8BF1-DD945081E2EE}" dt="2023-01-28T08:14:42.779" v="137"/>
          <ac:spMkLst>
            <pc:docMk/>
            <pc:sldMk cId="3905083673" sldId="420"/>
            <ac:spMk id="54" creationId="{0FCD90A1-5A8D-A4C1-B78F-5C330C2D1A8F}"/>
          </ac:spMkLst>
        </pc:spChg>
        <pc:spChg chg="mod">
          <ac:chgData name="Faruk Abdullah" userId="e52374dd587ef96a" providerId="LiveId" clId="{A696F381-4239-4178-8BF1-DD945081E2EE}" dt="2023-01-28T08:14:42.779" v="137"/>
          <ac:spMkLst>
            <pc:docMk/>
            <pc:sldMk cId="3905083673" sldId="420"/>
            <ac:spMk id="56" creationId="{97C9BC39-CC11-C48A-41A5-0D8691B72608}"/>
          </ac:spMkLst>
        </pc:spChg>
        <pc:spChg chg="mod">
          <ac:chgData name="Faruk Abdullah" userId="e52374dd587ef96a" providerId="LiveId" clId="{A696F381-4239-4178-8BF1-DD945081E2EE}" dt="2023-01-28T08:14:42.779" v="137"/>
          <ac:spMkLst>
            <pc:docMk/>
            <pc:sldMk cId="3905083673" sldId="420"/>
            <ac:spMk id="57" creationId="{207B4EED-9B06-1A57-5C3F-8AFA93D93D46}"/>
          </ac:spMkLst>
        </pc:spChg>
        <pc:spChg chg="add mod">
          <ac:chgData name="Faruk Abdullah" userId="e52374dd587ef96a" providerId="LiveId" clId="{A696F381-4239-4178-8BF1-DD945081E2EE}" dt="2023-01-28T08:14:58.581" v="138" actId="1076"/>
          <ac:spMkLst>
            <pc:docMk/>
            <pc:sldMk cId="3905083673" sldId="420"/>
            <ac:spMk id="58" creationId="{F7D85D2E-3A62-8F39-F70B-69AEA6619218}"/>
          </ac:spMkLst>
        </pc:spChg>
        <pc:spChg chg="add mod">
          <ac:chgData name="Faruk Abdullah" userId="e52374dd587ef96a" providerId="LiveId" clId="{A696F381-4239-4178-8BF1-DD945081E2EE}" dt="2023-01-28T08:14:58.581" v="138" actId="1076"/>
          <ac:spMkLst>
            <pc:docMk/>
            <pc:sldMk cId="3905083673" sldId="420"/>
            <ac:spMk id="59" creationId="{C5B1A2D3-D541-D713-410F-08785D15D6F1}"/>
          </ac:spMkLst>
        </pc:spChg>
        <pc:spChg chg="add mod">
          <ac:chgData name="Faruk Abdullah" userId="e52374dd587ef96a" providerId="LiveId" clId="{A696F381-4239-4178-8BF1-DD945081E2EE}" dt="2023-01-28T08:14:58.581" v="138" actId="1076"/>
          <ac:spMkLst>
            <pc:docMk/>
            <pc:sldMk cId="3905083673" sldId="420"/>
            <ac:spMk id="60" creationId="{BD06509A-2AAF-C403-5477-A6AA1EBED03D}"/>
          </ac:spMkLst>
        </pc:spChg>
        <pc:spChg chg="add mod">
          <ac:chgData name="Faruk Abdullah" userId="e52374dd587ef96a" providerId="LiveId" clId="{A696F381-4239-4178-8BF1-DD945081E2EE}" dt="2023-01-28T08:14:58.581" v="138" actId="1076"/>
          <ac:spMkLst>
            <pc:docMk/>
            <pc:sldMk cId="3905083673" sldId="420"/>
            <ac:spMk id="61" creationId="{C09956ED-999C-AA95-A0B9-2E5BAE16C2D5}"/>
          </ac:spMkLst>
        </pc:spChg>
        <pc:spChg chg="add mod">
          <ac:chgData name="Faruk Abdullah" userId="e52374dd587ef96a" providerId="LiveId" clId="{A696F381-4239-4178-8BF1-DD945081E2EE}" dt="2023-01-28T08:14:58.581" v="138" actId="1076"/>
          <ac:spMkLst>
            <pc:docMk/>
            <pc:sldMk cId="3905083673" sldId="420"/>
            <ac:spMk id="62" creationId="{0021A66E-25D0-06FA-7A6C-098805334959}"/>
          </ac:spMkLst>
        </pc:spChg>
        <pc:spChg chg="add mod">
          <ac:chgData name="Faruk Abdullah" userId="e52374dd587ef96a" providerId="LiveId" clId="{A696F381-4239-4178-8BF1-DD945081E2EE}" dt="2023-01-28T08:14:58.581" v="138" actId="1076"/>
          <ac:spMkLst>
            <pc:docMk/>
            <pc:sldMk cId="3905083673" sldId="420"/>
            <ac:spMk id="63" creationId="{EEF4417D-EADA-E5B5-2583-012370E72BD2}"/>
          </ac:spMkLst>
        </pc:spChg>
        <pc:spChg chg="add mod">
          <ac:chgData name="Faruk Abdullah" userId="e52374dd587ef96a" providerId="LiveId" clId="{A696F381-4239-4178-8BF1-DD945081E2EE}" dt="2023-01-28T08:14:58.581" v="138" actId="1076"/>
          <ac:spMkLst>
            <pc:docMk/>
            <pc:sldMk cId="3905083673" sldId="420"/>
            <ac:spMk id="64" creationId="{13C6263C-621D-CD3D-3B96-CE340F799303}"/>
          </ac:spMkLst>
        </pc:spChg>
        <pc:spChg chg="add mod">
          <ac:chgData name="Faruk Abdullah" userId="e52374dd587ef96a" providerId="LiveId" clId="{A696F381-4239-4178-8BF1-DD945081E2EE}" dt="2023-01-28T08:14:58.581" v="138" actId="1076"/>
          <ac:spMkLst>
            <pc:docMk/>
            <pc:sldMk cId="3905083673" sldId="420"/>
            <ac:spMk id="65" creationId="{1FF71CB5-6596-5266-F45D-130C6DD7E500}"/>
          </ac:spMkLst>
        </pc:spChg>
        <pc:spChg chg="add mod">
          <ac:chgData name="Faruk Abdullah" userId="e52374dd587ef96a" providerId="LiveId" clId="{A696F381-4239-4178-8BF1-DD945081E2EE}" dt="2023-01-28T08:14:58.581" v="138" actId="1076"/>
          <ac:spMkLst>
            <pc:docMk/>
            <pc:sldMk cId="3905083673" sldId="420"/>
            <ac:spMk id="66" creationId="{26AF99C3-D481-9BA6-075E-8A4AFA15D35F}"/>
          </ac:spMkLst>
        </pc:spChg>
        <pc:spChg chg="add mod">
          <ac:chgData name="Faruk Abdullah" userId="e52374dd587ef96a" providerId="LiveId" clId="{A696F381-4239-4178-8BF1-DD945081E2EE}" dt="2023-01-28T08:14:58.581" v="138" actId="1076"/>
          <ac:spMkLst>
            <pc:docMk/>
            <pc:sldMk cId="3905083673" sldId="420"/>
            <ac:spMk id="67" creationId="{968FDD04-816C-04F8-0267-E1D09FF6B9C0}"/>
          </ac:spMkLst>
        </pc:spChg>
        <pc:spChg chg="add mod">
          <ac:chgData name="Faruk Abdullah" userId="e52374dd587ef96a" providerId="LiveId" clId="{A696F381-4239-4178-8BF1-DD945081E2EE}" dt="2023-01-28T08:14:58.581" v="138" actId="1076"/>
          <ac:spMkLst>
            <pc:docMk/>
            <pc:sldMk cId="3905083673" sldId="420"/>
            <ac:spMk id="68" creationId="{52586623-9849-23B7-DCAF-E170DC34AC9B}"/>
          </ac:spMkLst>
        </pc:spChg>
        <pc:spChg chg="add mod">
          <ac:chgData name="Faruk Abdullah" userId="e52374dd587ef96a" providerId="LiveId" clId="{A696F381-4239-4178-8BF1-DD945081E2EE}" dt="2023-01-28T08:14:58.581" v="138" actId="1076"/>
          <ac:spMkLst>
            <pc:docMk/>
            <pc:sldMk cId="3905083673" sldId="420"/>
            <ac:spMk id="69" creationId="{D6F4A40F-47DF-C510-AF0F-B0C1368E040A}"/>
          </ac:spMkLst>
        </pc:spChg>
        <pc:spChg chg="add mod">
          <ac:chgData name="Faruk Abdullah" userId="e52374dd587ef96a" providerId="LiveId" clId="{A696F381-4239-4178-8BF1-DD945081E2EE}" dt="2023-01-28T08:14:58.581" v="138" actId="1076"/>
          <ac:spMkLst>
            <pc:docMk/>
            <pc:sldMk cId="3905083673" sldId="420"/>
            <ac:spMk id="70" creationId="{FD318473-2B59-3653-E9AF-BC54B1859C51}"/>
          </ac:spMkLst>
        </pc:spChg>
        <pc:spChg chg="add mod">
          <ac:chgData name="Faruk Abdullah" userId="e52374dd587ef96a" providerId="LiveId" clId="{A696F381-4239-4178-8BF1-DD945081E2EE}" dt="2023-01-28T08:14:58.581" v="138" actId="1076"/>
          <ac:spMkLst>
            <pc:docMk/>
            <pc:sldMk cId="3905083673" sldId="420"/>
            <ac:spMk id="71" creationId="{F4738BCA-884A-E6FC-6796-F842EED9763F}"/>
          </ac:spMkLst>
        </pc:spChg>
        <pc:spChg chg="add mod">
          <ac:chgData name="Faruk Abdullah" userId="e52374dd587ef96a" providerId="LiveId" clId="{A696F381-4239-4178-8BF1-DD945081E2EE}" dt="2023-01-28T08:14:58.581" v="138" actId="1076"/>
          <ac:spMkLst>
            <pc:docMk/>
            <pc:sldMk cId="3905083673" sldId="420"/>
            <ac:spMk id="72" creationId="{195183A5-B98A-6138-C209-D1CCF0C80DE8}"/>
          </ac:spMkLst>
        </pc:spChg>
        <pc:spChg chg="add mod">
          <ac:chgData name="Faruk Abdullah" userId="e52374dd587ef96a" providerId="LiveId" clId="{A696F381-4239-4178-8BF1-DD945081E2EE}" dt="2023-01-28T08:14:58.581" v="138" actId="1076"/>
          <ac:spMkLst>
            <pc:docMk/>
            <pc:sldMk cId="3905083673" sldId="420"/>
            <ac:spMk id="73" creationId="{F2B8EE64-332B-00A7-583A-CC1005ECB095}"/>
          </ac:spMkLst>
        </pc:spChg>
        <pc:spChg chg="add mod">
          <ac:chgData name="Faruk Abdullah" userId="e52374dd587ef96a" providerId="LiveId" clId="{A696F381-4239-4178-8BF1-DD945081E2EE}" dt="2023-01-28T08:14:58.581" v="138" actId="1076"/>
          <ac:spMkLst>
            <pc:docMk/>
            <pc:sldMk cId="3905083673" sldId="420"/>
            <ac:spMk id="74" creationId="{D4D178C4-E7CB-10C9-258D-EBFAAE0EEFD7}"/>
          </ac:spMkLst>
        </pc:spChg>
        <pc:spChg chg="add mod">
          <ac:chgData name="Faruk Abdullah" userId="e52374dd587ef96a" providerId="LiveId" clId="{A696F381-4239-4178-8BF1-DD945081E2EE}" dt="2023-01-28T08:14:58.581" v="138" actId="1076"/>
          <ac:spMkLst>
            <pc:docMk/>
            <pc:sldMk cId="3905083673" sldId="420"/>
            <ac:spMk id="75" creationId="{E9667E12-51A9-BE79-91E8-8AE7383D2A9B}"/>
          </ac:spMkLst>
        </pc:spChg>
        <pc:spChg chg="add mod">
          <ac:chgData name="Faruk Abdullah" userId="e52374dd587ef96a" providerId="LiveId" clId="{A696F381-4239-4178-8BF1-DD945081E2EE}" dt="2023-01-28T08:14:58.581" v="138" actId="1076"/>
          <ac:spMkLst>
            <pc:docMk/>
            <pc:sldMk cId="3905083673" sldId="420"/>
            <ac:spMk id="76" creationId="{2128977B-5D8B-E886-5ED9-B0D7F3B63A5F}"/>
          </ac:spMkLst>
        </pc:spChg>
        <pc:spChg chg="add mod">
          <ac:chgData name="Faruk Abdullah" userId="e52374dd587ef96a" providerId="LiveId" clId="{A696F381-4239-4178-8BF1-DD945081E2EE}" dt="2023-01-28T08:14:58.581" v="138" actId="1076"/>
          <ac:spMkLst>
            <pc:docMk/>
            <pc:sldMk cId="3905083673" sldId="420"/>
            <ac:spMk id="77" creationId="{13B39D0E-BFC7-9B8A-7150-31508451C3AE}"/>
          </ac:spMkLst>
        </pc:spChg>
        <pc:spChg chg="add mod">
          <ac:chgData name="Faruk Abdullah" userId="e52374dd587ef96a" providerId="LiveId" clId="{A696F381-4239-4178-8BF1-DD945081E2EE}" dt="2023-01-28T08:14:58.581" v="138" actId="1076"/>
          <ac:spMkLst>
            <pc:docMk/>
            <pc:sldMk cId="3905083673" sldId="420"/>
            <ac:spMk id="78" creationId="{BE2795D7-2594-11DD-3666-B643A194F4ED}"/>
          </ac:spMkLst>
        </pc:spChg>
        <pc:spChg chg="add mod">
          <ac:chgData name="Faruk Abdullah" userId="e52374dd587ef96a" providerId="LiveId" clId="{A696F381-4239-4178-8BF1-DD945081E2EE}" dt="2023-01-28T08:14:58.581" v="138" actId="1076"/>
          <ac:spMkLst>
            <pc:docMk/>
            <pc:sldMk cId="3905083673" sldId="420"/>
            <ac:spMk id="79" creationId="{4C04FAE4-DBFF-B997-965A-B4AE70DEFD78}"/>
          </ac:spMkLst>
        </pc:spChg>
        <pc:spChg chg="add mod">
          <ac:chgData name="Faruk Abdullah" userId="e52374dd587ef96a" providerId="LiveId" clId="{A696F381-4239-4178-8BF1-DD945081E2EE}" dt="2023-01-28T08:14:58.581" v="138" actId="1076"/>
          <ac:spMkLst>
            <pc:docMk/>
            <pc:sldMk cId="3905083673" sldId="420"/>
            <ac:spMk id="80" creationId="{B25463CE-B7C6-1240-654B-8DCD1B1B9C94}"/>
          </ac:spMkLst>
        </pc:spChg>
        <pc:spChg chg="add mod">
          <ac:chgData name="Faruk Abdullah" userId="e52374dd587ef96a" providerId="LiveId" clId="{A696F381-4239-4178-8BF1-DD945081E2EE}" dt="2023-01-28T08:14:58.581" v="138" actId="1076"/>
          <ac:spMkLst>
            <pc:docMk/>
            <pc:sldMk cId="3905083673" sldId="420"/>
            <ac:spMk id="81" creationId="{ABB2E2AF-4130-2F7A-4BA5-7DD506E81BEA}"/>
          </ac:spMkLst>
        </pc:spChg>
        <pc:spChg chg="add mod">
          <ac:chgData name="Faruk Abdullah" userId="e52374dd587ef96a" providerId="LiveId" clId="{A696F381-4239-4178-8BF1-DD945081E2EE}" dt="2023-01-28T08:14:58.581" v="138" actId="1076"/>
          <ac:spMkLst>
            <pc:docMk/>
            <pc:sldMk cId="3905083673" sldId="420"/>
            <ac:spMk id="82" creationId="{570BD486-4CB7-1DEC-0D0C-FF26800B2F44}"/>
          </ac:spMkLst>
        </pc:spChg>
        <pc:spChg chg="add mod">
          <ac:chgData name="Faruk Abdullah" userId="e52374dd587ef96a" providerId="LiveId" clId="{A696F381-4239-4178-8BF1-DD945081E2EE}" dt="2023-01-28T08:14:58.581" v="138" actId="1076"/>
          <ac:spMkLst>
            <pc:docMk/>
            <pc:sldMk cId="3905083673" sldId="420"/>
            <ac:spMk id="83" creationId="{B554000C-5E78-88AE-1B38-335F15402D5E}"/>
          </ac:spMkLst>
        </pc:spChg>
        <pc:spChg chg="add mod">
          <ac:chgData name="Faruk Abdullah" userId="e52374dd587ef96a" providerId="LiveId" clId="{A696F381-4239-4178-8BF1-DD945081E2EE}" dt="2023-01-28T08:14:58.581" v="138" actId="1076"/>
          <ac:spMkLst>
            <pc:docMk/>
            <pc:sldMk cId="3905083673" sldId="420"/>
            <ac:spMk id="84" creationId="{3D131FB9-857F-AA06-9379-AA70916A9387}"/>
          </ac:spMkLst>
        </pc:spChg>
        <pc:spChg chg="add mod">
          <ac:chgData name="Faruk Abdullah" userId="e52374dd587ef96a" providerId="LiveId" clId="{A696F381-4239-4178-8BF1-DD945081E2EE}" dt="2023-01-28T08:14:58.581" v="138" actId="1076"/>
          <ac:spMkLst>
            <pc:docMk/>
            <pc:sldMk cId="3905083673" sldId="420"/>
            <ac:spMk id="85" creationId="{F851F1FB-7261-F001-16F9-D9243F6A8669}"/>
          </ac:spMkLst>
        </pc:spChg>
        <pc:spChg chg="add mod">
          <ac:chgData name="Faruk Abdullah" userId="e52374dd587ef96a" providerId="LiveId" clId="{A696F381-4239-4178-8BF1-DD945081E2EE}" dt="2023-01-28T08:14:58.581" v="138" actId="1076"/>
          <ac:spMkLst>
            <pc:docMk/>
            <pc:sldMk cId="3905083673" sldId="420"/>
            <ac:spMk id="86" creationId="{05ED4428-7850-9F08-D9EB-FD54CF0595A9}"/>
          </ac:spMkLst>
        </pc:spChg>
        <pc:spChg chg="add mod">
          <ac:chgData name="Faruk Abdullah" userId="e52374dd587ef96a" providerId="LiveId" clId="{A696F381-4239-4178-8BF1-DD945081E2EE}" dt="2023-01-28T08:14:58.581" v="138" actId="1076"/>
          <ac:spMkLst>
            <pc:docMk/>
            <pc:sldMk cId="3905083673" sldId="420"/>
            <ac:spMk id="87" creationId="{8B0B755D-133E-1C34-7C88-F266A7BF90BE}"/>
          </ac:spMkLst>
        </pc:spChg>
        <pc:spChg chg="add mod">
          <ac:chgData name="Faruk Abdullah" userId="e52374dd587ef96a" providerId="LiveId" clId="{A696F381-4239-4178-8BF1-DD945081E2EE}" dt="2023-01-28T08:14:58.581" v="138" actId="1076"/>
          <ac:spMkLst>
            <pc:docMk/>
            <pc:sldMk cId="3905083673" sldId="420"/>
            <ac:spMk id="88" creationId="{E29209D4-04B1-B9FC-FCD5-FA3F4EE3B4A9}"/>
          </ac:spMkLst>
        </pc:spChg>
        <pc:spChg chg="add mod">
          <ac:chgData name="Faruk Abdullah" userId="e52374dd587ef96a" providerId="LiveId" clId="{A696F381-4239-4178-8BF1-DD945081E2EE}" dt="2023-01-28T08:14:58.581" v="138" actId="1076"/>
          <ac:spMkLst>
            <pc:docMk/>
            <pc:sldMk cId="3905083673" sldId="420"/>
            <ac:spMk id="89" creationId="{DEF12FAE-E4D6-F92E-24BE-376714A2CDB6}"/>
          </ac:spMkLst>
        </pc:spChg>
        <pc:spChg chg="add mod">
          <ac:chgData name="Faruk Abdullah" userId="e52374dd587ef96a" providerId="LiveId" clId="{A696F381-4239-4178-8BF1-DD945081E2EE}" dt="2023-01-28T08:14:58.581" v="138" actId="1076"/>
          <ac:spMkLst>
            <pc:docMk/>
            <pc:sldMk cId="3905083673" sldId="420"/>
            <ac:spMk id="90" creationId="{8916C1D4-37B0-BED6-4005-704737EA9D0E}"/>
          </ac:spMkLst>
        </pc:spChg>
        <pc:spChg chg="add mod">
          <ac:chgData name="Faruk Abdullah" userId="e52374dd587ef96a" providerId="LiveId" clId="{A696F381-4239-4178-8BF1-DD945081E2EE}" dt="2023-01-28T08:14:58.581" v="138" actId="1076"/>
          <ac:spMkLst>
            <pc:docMk/>
            <pc:sldMk cId="3905083673" sldId="420"/>
            <ac:spMk id="91" creationId="{202758F9-7DBF-0CBA-56E2-1063F3DDB437}"/>
          </ac:spMkLst>
        </pc:spChg>
        <pc:spChg chg="add mod">
          <ac:chgData name="Faruk Abdullah" userId="e52374dd587ef96a" providerId="LiveId" clId="{A696F381-4239-4178-8BF1-DD945081E2EE}" dt="2023-01-28T08:14:58.581" v="138" actId="1076"/>
          <ac:spMkLst>
            <pc:docMk/>
            <pc:sldMk cId="3905083673" sldId="420"/>
            <ac:spMk id="92" creationId="{BE940A99-E8F7-09CB-8DE5-6364124A1C63}"/>
          </ac:spMkLst>
        </pc:spChg>
        <pc:spChg chg="add mod">
          <ac:chgData name="Faruk Abdullah" userId="e52374dd587ef96a" providerId="LiveId" clId="{A696F381-4239-4178-8BF1-DD945081E2EE}" dt="2023-01-28T08:14:58.581" v="138" actId="1076"/>
          <ac:spMkLst>
            <pc:docMk/>
            <pc:sldMk cId="3905083673" sldId="420"/>
            <ac:spMk id="93" creationId="{C952BAD1-C91F-1145-470D-E4003E4DD3C8}"/>
          </ac:spMkLst>
        </pc:spChg>
        <pc:spChg chg="add mod">
          <ac:chgData name="Faruk Abdullah" userId="e52374dd587ef96a" providerId="LiveId" clId="{A696F381-4239-4178-8BF1-DD945081E2EE}" dt="2023-01-28T08:14:58.581" v="138" actId="1076"/>
          <ac:spMkLst>
            <pc:docMk/>
            <pc:sldMk cId="3905083673" sldId="420"/>
            <ac:spMk id="94" creationId="{8C0A8A00-F228-4119-AA5A-DAD294D1AAAB}"/>
          </ac:spMkLst>
        </pc:spChg>
        <pc:spChg chg="add mod">
          <ac:chgData name="Faruk Abdullah" userId="e52374dd587ef96a" providerId="LiveId" clId="{A696F381-4239-4178-8BF1-DD945081E2EE}" dt="2023-01-28T08:14:58.581" v="138" actId="1076"/>
          <ac:spMkLst>
            <pc:docMk/>
            <pc:sldMk cId="3905083673" sldId="420"/>
            <ac:spMk id="95" creationId="{CC4F03AC-43FF-1E78-F7EE-AA1A73339833}"/>
          </ac:spMkLst>
        </pc:spChg>
        <pc:spChg chg="add mod">
          <ac:chgData name="Faruk Abdullah" userId="e52374dd587ef96a" providerId="LiveId" clId="{A696F381-4239-4178-8BF1-DD945081E2EE}" dt="2023-01-28T08:15:30.852" v="140" actId="14100"/>
          <ac:spMkLst>
            <pc:docMk/>
            <pc:sldMk cId="3905083673" sldId="420"/>
            <ac:spMk id="96" creationId="{4B29C105-F96D-ABC3-809B-2754FF24B909}"/>
          </ac:spMkLst>
        </pc:spChg>
        <pc:spChg chg="add mod">
          <ac:chgData name="Faruk Abdullah" userId="e52374dd587ef96a" providerId="LiveId" clId="{A696F381-4239-4178-8BF1-DD945081E2EE}" dt="2023-01-28T08:14:58.581" v="138" actId="1076"/>
          <ac:spMkLst>
            <pc:docMk/>
            <pc:sldMk cId="3905083673" sldId="420"/>
            <ac:spMk id="97" creationId="{16A11DAF-4175-AEB3-34E3-2E5138F7AD1A}"/>
          </ac:spMkLst>
        </pc:spChg>
        <pc:spChg chg="add mod">
          <ac:chgData name="Faruk Abdullah" userId="e52374dd587ef96a" providerId="LiveId" clId="{A696F381-4239-4178-8BF1-DD945081E2EE}" dt="2023-01-28T08:14:58.581" v="138" actId="1076"/>
          <ac:spMkLst>
            <pc:docMk/>
            <pc:sldMk cId="3905083673" sldId="420"/>
            <ac:spMk id="98" creationId="{56D18E3C-BCFE-5973-06B2-58D21096DA19}"/>
          </ac:spMkLst>
        </pc:spChg>
        <pc:spChg chg="add mod">
          <ac:chgData name="Faruk Abdullah" userId="e52374dd587ef96a" providerId="LiveId" clId="{A696F381-4239-4178-8BF1-DD945081E2EE}" dt="2023-01-28T08:14:58.581" v="138" actId="1076"/>
          <ac:spMkLst>
            <pc:docMk/>
            <pc:sldMk cId="3905083673" sldId="420"/>
            <ac:spMk id="99" creationId="{4865D2D6-259F-DD8D-8DEA-BFA37385EDB2}"/>
          </ac:spMkLst>
        </pc:spChg>
        <pc:spChg chg="add mod">
          <ac:chgData name="Faruk Abdullah" userId="e52374dd587ef96a" providerId="LiveId" clId="{A696F381-4239-4178-8BF1-DD945081E2EE}" dt="2023-01-28T08:14:58.581" v="138" actId="1076"/>
          <ac:spMkLst>
            <pc:docMk/>
            <pc:sldMk cId="3905083673" sldId="420"/>
            <ac:spMk id="100" creationId="{D5F83E73-4F5D-3296-0FB7-AFBE45F45F39}"/>
          </ac:spMkLst>
        </pc:spChg>
        <pc:spChg chg="add mod">
          <ac:chgData name="Faruk Abdullah" userId="e52374dd587ef96a" providerId="LiveId" clId="{A696F381-4239-4178-8BF1-DD945081E2EE}" dt="2023-01-28T08:14:58.581" v="138" actId="1076"/>
          <ac:spMkLst>
            <pc:docMk/>
            <pc:sldMk cId="3905083673" sldId="420"/>
            <ac:spMk id="101" creationId="{10610D9E-60EF-F70B-F678-8C5CEF95428C}"/>
          </ac:spMkLst>
        </pc:spChg>
        <pc:spChg chg="add mod">
          <ac:chgData name="Faruk Abdullah" userId="e52374dd587ef96a" providerId="LiveId" clId="{A696F381-4239-4178-8BF1-DD945081E2EE}" dt="2023-01-28T08:14:58.581" v="138" actId="1076"/>
          <ac:spMkLst>
            <pc:docMk/>
            <pc:sldMk cId="3905083673" sldId="420"/>
            <ac:spMk id="102" creationId="{82FEB9B5-5F5A-A999-BA02-91D37AE740FD}"/>
          </ac:spMkLst>
        </pc:spChg>
        <pc:spChg chg="add mod">
          <ac:chgData name="Faruk Abdullah" userId="e52374dd587ef96a" providerId="LiveId" clId="{A696F381-4239-4178-8BF1-DD945081E2EE}" dt="2023-01-28T08:14:58.581" v="138" actId="1076"/>
          <ac:spMkLst>
            <pc:docMk/>
            <pc:sldMk cId="3905083673" sldId="420"/>
            <ac:spMk id="103" creationId="{ED28CD9F-C032-BEEE-FEB9-B2D429F0749C}"/>
          </ac:spMkLst>
        </pc:spChg>
        <pc:spChg chg="add mod">
          <ac:chgData name="Faruk Abdullah" userId="e52374dd587ef96a" providerId="LiveId" clId="{A696F381-4239-4178-8BF1-DD945081E2EE}" dt="2023-01-28T08:14:58.581" v="138" actId="1076"/>
          <ac:spMkLst>
            <pc:docMk/>
            <pc:sldMk cId="3905083673" sldId="420"/>
            <ac:spMk id="104" creationId="{1DC3C6C5-0945-DC37-BCBB-131A358C13F3}"/>
          </ac:spMkLst>
        </pc:spChg>
        <pc:spChg chg="add mod">
          <ac:chgData name="Faruk Abdullah" userId="e52374dd587ef96a" providerId="LiveId" clId="{A696F381-4239-4178-8BF1-DD945081E2EE}" dt="2023-01-28T08:14:58.581" v="138" actId="1076"/>
          <ac:spMkLst>
            <pc:docMk/>
            <pc:sldMk cId="3905083673" sldId="420"/>
            <ac:spMk id="105" creationId="{C6E50784-13DA-8A0D-5F70-6087C97E15DE}"/>
          </ac:spMkLst>
        </pc:spChg>
        <pc:spChg chg="add mod">
          <ac:chgData name="Faruk Abdullah" userId="e52374dd587ef96a" providerId="LiveId" clId="{A696F381-4239-4178-8BF1-DD945081E2EE}" dt="2023-01-28T08:14:58.581" v="138" actId="1076"/>
          <ac:spMkLst>
            <pc:docMk/>
            <pc:sldMk cId="3905083673" sldId="420"/>
            <ac:spMk id="106" creationId="{BE0FC8F1-B9EC-E9ED-D856-9BF6D2E6BF23}"/>
          </ac:spMkLst>
        </pc:spChg>
        <pc:spChg chg="add mod">
          <ac:chgData name="Faruk Abdullah" userId="e52374dd587ef96a" providerId="LiveId" clId="{A696F381-4239-4178-8BF1-DD945081E2EE}" dt="2023-01-28T08:14:58.581" v="138" actId="1076"/>
          <ac:spMkLst>
            <pc:docMk/>
            <pc:sldMk cId="3905083673" sldId="420"/>
            <ac:spMk id="107" creationId="{AC2B2530-5CB6-1294-261E-8C9D6F2C26BB}"/>
          </ac:spMkLst>
        </pc:spChg>
        <pc:spChg chg="add mod">
          <ac:chgData name="Faruk Abdullah" userId="e52374dd587ef96a" providerId="LiveId" clId="{A696F381-4239-4178-8BF1-DD945081E2EE}" dt="2023-01-28T08:14:58.581" v="138" actId="1076"/>
          <ac:spMkLst>
            <pc:docMk/>
            <pc:sldMk cId="3905083673" sldId="420"/>
            <ac:spMk id="108" creationId="{5FE378F7-092B-6613-A39A-3E992E1D8350}"/>
          </ac:spMkLst>
        </pc:spChg>
        <pc:spChg chg="add mod">
          <ac:chgData name="Faruk Abdullah" userId="e52374dd587ef96a" providerId="LiveId" clId="{A696F381-4239-4178-8BF1-DD945081E2EE}" dt="2023-01-28T08:14:58.581" v="138" actId="1076"/>
          <ac:spMkLst>
            <pc:docMk/>
            <pc:sldMk cId="3905083673" sldId="420"/>
            <ac:spMk id="109" creationId="{FFBB5C69-0FC8-2817-019E-172D704230E2}"/>
          </ac:spMkLst>
        </pc:spChg>
        <pc:spChg chg="add mod">
          <ac:chgData name="Faruk Abdullah" userId="e52374dd587ef96a" providerId="LiveId" clId="{A696F381-4239-4178-8BF1-DD945081E2EE}" dt="2023-01-28T08:14:58.581" v="138" actId="1076"/>
          <ac:spMkLst>
            <pc:docMk/>
            <pc:sldMk cId="3905083673" sldId="420"/>
            <ac:spMk id="110" creationId="{C10375D5-7170-209E-43B3-B569C2A06FDD}"/>
          </ac:spMkLst>
        </pc:spChg>
        <pc:spChg chg="add mod">
          <ac:chgData name="Faruk Abdullah" userId="e52374dd587ef96a" providerId="LiveId" clId="{A696F381-4239-4178-8BF1-DD945081E2EE}" dt="2023-01-28T08:14:58.581" v="138" actId="1076"/>
          <ac:spMkLst>
            <pc:docMk/>
            <pc:sldMk cId="3905083673" sldId="420"/>
            <ac:spMk id="111" creationId="{10F7C13D-0981-A520-5C1C-034343F26562}"/>
          </ac:spMkLst>
        </pc:spChg>
        <pc:spChg chg="add mod">
          <ac:chgData name="Faruk Abdullah" userId="e52374dd587ef96a" providerId="LiveId" clId="{A696F381-4239-4178-8BF1-DD945081E2EE}" dt="2023-01-28T08:14:58.581" v="138" actId="1076"/>
          <ac:spMkLst>
            <pc:docMk/>
            <pc:sldMk cId="3905083673" sldId="420"/>
            <ac:spMk id="112" creationId="{71133C92-231F-6568-5F69-A4CE9E20DF24}"/>
          </ac:spMkLst>
        </pc:spChg>
        <pc:spChg chg="add mod">
          <ac:chgData name="Faruk Abdullah" userId="e52374dd587ef96a" providerId="LiveId" clId="{A696F381-4239-4178-8BF1-DD945081E2EE}" dt="2023-01-28T08:14:58.581" v="138" actId="1076"/>
          <ac:spMkLst>
            <pc:docMk/>
            <pc:sldMk cId="3905083673" sldId="420"/>
            <ac:spMk id="113" creationId="{1689957D-ED76-BA6B-1430-A041375115F8}"/>
          </ac:spMkLst>
        </pc:spChg>
        <pc:spChg chg="add mod">
          <ac:chgData name="Faruk Abdullah" userId="e52374dd587ef96a" providerId="LiveId" clId="{A696F381-4239-4178-8BF1-DD945081E2EE}" dt="2023-01-28T08:14:58.581" v="138" actId="1076"/>
          <ac:spMkLst>
            <pc:docMk/>
            <pc:sldMk cId="3905083673" sldId="420"/>
            <ac:spMk id="114" creationId="{DD158BFC-1D0C-C699-42AB-0865620DCA17}"/>
          </ac:spMkLst>
        </pc:spChg>
        <pc:spChg chg="add mod">
          <ac:chgData name="Faruk Abdullah" userId="e52374dd587ef96a" providerId="LiveId" clId="{A696F381-4239-4178-8BF1-DD945081E2EE}" dt="2023-01-28T08:14:58.581" v="138" actId="1076"/>
          <ac:spMkLst>
            <pc:docMk/>
            <pc:sldMk cId="3905083673" sldId="420"/>
            <ac:spMk id="115" creationId="{EDEFAAB5-DD1F-1D6C-446E-3A5857762239}"/>
          </ac:spMkLst>
        </pc:spChg>
        <pc:spChg chg="mod">
          <ac:chgData name="Faruk Abdullah" userId="e52374dd587ef96a" providerId="LiveId" clId="{A696F381-4239-4178-8BF1-DD945081E2EE}" dt="2023-01-28T08:14:42.779" v="137"/>
          <ac:spMkLst>
            <pc:docMk/>
            <pc:sldMk cId="3905083673" sldId="420"/>
            <ac:spMk id="117" creationId="{61243993-6854-A5CC-0278-F5F895764F85}"/>
          </ac:spMkLst>
        </pc:spChg>
        <pc:spChg chg="mod">
          <ac:chgData name="Faruk Abdullah" userId="e52374dd587ef96a" providerId="LiveId" clId="{A696F381-4239-4178-8BF1-DD945081E2EE}" dt="2023-01-28T08:14:42.779" v="137"/>
          <ac:spMkLst>
            <pc:docMk/>
            <pc:sldMk cId="3905083673" sldId="420"/>
            <ac:spMk id="118" creationId="{34357F9F-1EE9-CB2F-3354-0AE032B759C7}"/>
          </ac:spMkLst>
        </pc:spChg>
        <pc:grpChg chg="add mod">
          <ac:chgData name="Faruk Abdullah" userId="e52374dd587ef96a" providerId="LiveId" clId="{A696F381-4239-4178-8BF1-DD945081E2EE}" dt="2023-01-28T08:14:58.581" v="138" actId="1076"/>
          <ac:grpSpMkLst>
            <pc:docMk/>
            <pc:sldMk cId="3905083673" sldId="420"/>
            <ac:grpSpMk id="3" creationId="{4E6F5BA5-C625-0AE7-CDC3-C520A86EED59}"/>
          </ac:grpSpMkLst>
        </pc:grpChg>
        <pc:grpChg chg="add mod">
          <ac:chgData name="Faruk Abdullah" userId="e52374dd587ef96a" providerId="LiveId" clId="{A696F381-4239-4178-8BF1-DD945081E2EE}" dt="2023-01-28T08:14:58.581" v="138" actId="1076"/>
          <ac:grpSpMkLst>
            <pc:docMk/>
            <pc:sldMk cId="3905083673" sldId="420"/>
            <ac:grpSpMk id="7" creationId="{574A7BC4-71D1-6D48-6476-ABC2FBF1E0A9}"/>
          </ac:grpSpMkLst>
        </pc:grpChg>
        <pc:grpChg chg="add mod">
          <ac:chgData name="Faruk Abdullah" userId="e52374dd587ef96a" providerId="LiveId" clId="{A696F381-4239-4178-8BF1-DD945081E2EE}" dt="2023-01-28T08:14:58.581" v="138" actId="1076"/>
          <ac:grpSpMkLst>
            <pc:docMk/>
            <pc:sldMk cId="3905083673" sldId="420"/>
            <ac:grpSpMk id="10" creationId="{112358F7-8C88-3DED-EE0B-E6B3F40115E9}"/>
          </ac:grpSpMkLst>
        </pc:grpChg>
        <pc:grpChg chg="add mod">
          <ac:chgData name="Faruk Abdullah" userId="e52374dd587ef96a" providerId="LiveId" clId="{A696F381-4239-4178-8BF1-DD945081E2EE}" dt="2023-01-28T08:14:58.581" v="138" actId="1076"/>
          <ac:grpSpMkLst>
            <pc:docMk/>
            <pc:sldMk cId="3905083673" sldId="420"/>
            <ac:grpSpMk id="13" creationId="{8572538A-F695-CB9A-C711-641CC11421A0}"/>
          </ac:grpSpMkLst>
        </pc:grpChg>
        <pc:grpChg chg="add mod">
          <ac:chgData name="Faruk Abdullah" userId="e52374dd587ef96a" providerId="LiveId" clId="{A696F381-4239-4178-8BF1-DD945081E2EE}" dt="2023-01-28T08:14:58.581" v="138" actId="1076"/>
          <ac:grpSpMkLst>
            <pc:docMk/>
            <pc:sldMk cId="3905083673" sldId="420"/>
            <ac:grpSpMk id="16" creationId="{F0B7975A-1F21-8EA1-5D05-1EA5510F57BB}"/>
          </ac:grpSpMkLst>
        </pc:grpChg>
        <pc:grpChg chg="add mod">
          <ac:chgData name="Faruk Abdullah" userId="e52374dd587ef96a" providerId="LiveId" clId="{A696F381-4239-4178-8BF1-DD945081E2EE}" dt="2023-01-28T08:14:58.581" v="138" actId="1076"/>
          <ac:grpSpMkLst>
            <pc:docMk/>
            <pc:sldMk cId="3905083673" sldId="420"/>
            <ac:grpSpMk id="19" creationId="{E0DAC822-0818-9FEC-B200-73F9E70B4F84}"/>
          </ac:grpSpMkLst>
        </pc:grpChg>
        <pc:grpChg chg="add mod">
          <ac:chgData name="Faruk Abdullah" userId="e52374dd587ef96a" providerId="LiveId" clId="{A696F381-4239-4178-8BF1-DD945081E2EE}" dt="2023-01-28T08:14:58.581" v="138" actId="1076"/>
          <ac:grpSpMkLst>
            <pc:docMk/>
            <pc:sldMk cId="3905083673" sldId="420"/>
            <ac:grpSpMk id="22" creationId="{1181EA67-BE86-F30E-A2C3-01984E893219}"/>
          </ac:grpSpMkLst>
        </pc:grpChg>
        <pc:grpChg chg="add mod">
          <ac:chgData name="Faruk Abdullah" userId="e52374dd587ef96a" providerId="LiveId" clId="{A696F381-4239-4178-8BF1-DD945081E2EE}" dt="2023-01-28T08:14:58.581" v="138" actId="1076"/>
          <ac:grpSpMkLst>
            <pc:docMk/>
            <pc:sldMk cId="3905083673" sldId="420"/>
            <ac:grpSpMk id="25" creationId="{479D563F-B375-B679-87F4-A032A14F70BF}"/>
          </ac:grpSpMkLst>
        </pc:grpChg>
        <pc:grpChg chg="add mod">
          <ac:chgData name="Faruk Abdullah" userId="e52374dd587ef96a" providerId="LiveId" clId="{A696F381-4239-4178-8BF1-DD945081E2EE}" dt="2023-01-28T08:14:58.581" v="138" actId="1076"/>
          <ac:grpSpMkLst>
            <pc:docMk/>
            <pc:sldMk cId="3905083673" sldId="420"/>
            <ac:grpSpMk id="28" creationId="{42F63728-D082-8251-4FEF-0A375FF262E6}"/>
          </ac:grpSpMkLst>
        </pc:grpChg>
        <pc:grpChg chg="add mod">
          <ac:chgData name="Faruk Abdullah" userId="e52374dd587ef96a" providerId="LiveId" clId="{A696F381-4239-4178-8BF1-DD945081E2EE}" dt="2023-01-28T08:14:58.581" v="138" actId="1076"/>
          <ac:grpSpMkLst>
            <pc:docMk/>
            <pc:sldMk cId="3905083673" sldId="420"/>
            <ac:grpSpMk id="31" creationId="{573544A9-7A05-C313-9469-63F05BD7E28A}"/>
          </ac:grpSpMkLst>
        </pc:grpChg>
        <pc:grpChg chg="add mod">
          <ac:chgData name="Faruk Abdullah" userId="e52374dd587ef96a" providerId="LiveId" clId="{A696F381-4239-4178-8BF1-DD945081E2EE}" dt="2023-01-28T08:14:58.581" v="138" actId="1076"/>
          <ac:grpSpMkLst>
            <pc:docMk/>
            <pc:sldMk cId="3905083673" sldId="420"/>
            <ac:grpSpMk id="34" creationId="{5C6C3EBE-BC24-209A-3028-50BE56B660F5}"/>
          </ac:grpSpMkLst>
        </pc:grpChg>
        <pc:grpChg chg="add mod">
          <ac:chgData name="Faruk Abdullah" userId="e52374dd587ef96a" providerId="LiveId" clId="{A696F381-4239-4178-8BF1-DD945081E2EE}" dt="2023-01-28T08:14:58.581" v="138" actId="1076"/>
          <ac:grpSpMkLst>
            <pc:docMk/>
            <pc:sldMk cId="3905083673" sldId="420"/>
            <ac:grpSpMk id="37" creationId="{461A9CAE-3EE2-96F9-3706-8C04F8E72F0A}"/>
          </ac:grpSpMkLst>
        </pc:grpChg>
        <pc:grpChg chg="add mod">
          <ac:chgData name="Faruk Abdullah" userId="e52374dd587ef96a" providerId="LiveId" clId="{A696F381-4239-4178-8BF1-DD945081E2EE}" dt="2023-01-28T08:14:58.581" v="138" actId="1076"/>
          <ac:grpSpMkLst>
            <pc:docMk/>
            <pc:sldMk cId="3905083673" sldId="420"/>
            <ac:grpSpMk id="40" creationId="{F24132ED-E648-6BC5-4D8D-31548619AA6E}"/>
          </ac:grpSpMkLst>
        </pc:grpChg>
        <pc:grpChg chg="add mod">
          <ac:chgData name="Faruk Abdullah" userId="e52374dd587ef96a" providerId="LiveId" clId="{A696F381-4239-4178-8BF1-DD945081E2EE}" dt="2023-01-28T08:14:58.581" v="138" actId="1076"/>
          <ac:grpSpMkLst>
            <pc:docMk/>
            <pc:sldMk cId="3905083673" sldId="420"/>
            <ac:grpSpMk id="43" creationId="{A3B1CBAE-2EC9-1FC8-D921-40D93E63983F}"/>
          </ac:grpSpMkLst>
        </pc:grpChg>
        <pc:grpChg chg="add mod">
          <ac:chgData name="Faruk Abdullah" userId="e52374dd587ef96a" providerId="LiveId" clId="{A696F381-4239-4178-8BF1-DD945081E2EE}" dt="2023-01-28T08:14:58.581" v="138" actId="1076"/>
          <ac:grpSpMkLst>
            <pc:docMk/>
            <pc:sldMk cId="3905083673" sldId="420"/>
            <ac:grpSpMk id="46" creationId="{9D7DA37F-E0FB-6C6B-DEA7-98F0D8C38045}"/>
          </ac:grpSpMkLst>
        </pc:grpChg>
        <pc:grpChg chg="add mod">
          <ac:chgData name="Faruk Abdullah" userId="e52374dd587ef96a" providerId="LiveId" clId="{A696F381-4239-4178-8BF1-DD945081E2EE}" dt="2023-01-28T08:14:58.581" v="138" actId="1076"/>
          <ac:grpSpMkLst>
            <pc:docMk/>
            <pc:sldMk cId="3905083673" sldId="420"/>
            <ac:grpSpMk id="49" creationId="{92DFEBF7-6C8F-E6A2-A89A-6650F3F36879}"/>
          </ac:grpSpMkLst>
        </pc:grpChg>
        <pc:grpChg chg="add mod">
          <ac:chgData name="Faruk Abdullah" userId="e52374dd587ef96a" providerId="LiveId" clId="{A696F381-4239-4178-8BF1-DD945081E2EE}" dt="2023-01-28T08:14:58.581" v="138" actId="1076"/>
          <ac:grpSpMkLst>
            <pc:docMk/>
            <pc:sldMk cId="3905083673" sldId="420"/>
            <ac:grpSpMk id="52" creationId="{1EFDCB37-5044-E646-746F-DB6E7C31F8D7}"/>
          </ac:grpSpMkLst>
        </pc:grpChg>
        <pc:grpChg chg="add mod">
          <ac:chgData name="Faruk Abdullah" userId="e52374dd587ef96a" providerId="LiveId" clId="{A696F381-4239-4178-8BF1-DD945081E2EE}" dt="2023-01-28T08:14:58.581" v="138" actId="1076"/>
          <ac:grpSpMkLst>
            <pc:docMk/>
            <pc:sldMk cId="3905083673" sldId="420"/>
            <ac:grpSpMk id="55" creationId="{47224F22-7316-1D5E-BFB9-0AD2E00840BA}"/>
          </ac:grpSpMkLst>
        </pc:grpChg>
        <pc:grpChg chg="add mod">
          <ac:chgData name="Faruk Abdullah" userId="e52374dd587ef96a" providerId="LiveId" clId="{A696F381-4239-4178-8BF1-DD945081E2EE}" dt="2023-01-28T08:14:58.581" v="138" actId="1076"/>
          <ac:grpSpMkLst>
            <pc:docMk/>
            <pc:sldMk cId="3905083673" sldId="420"/>
            <ac:grpSpMk id="116" creationId="{21DF63B1-5533-922E-B4A0-CA1F1E134FA2}"/>
          </ac:grpSpMkLst>
        </pc:grpChg>
        <pc:picChg chg="del">
          <ac:chgData name="Faruk Abdullah" userId="e52374dd587ef96a" providerId="LiveId" clId="{A696F381-4239-4178-8BF1-DD945081E2EE}" dt="2023-01-28T08:11:30.281" v="89" actId="478"/>
          <ac:picMkLst>
            <pc:docMk/>
            <pc:sldMk cId="3905083673" sldId="420"/>
            <ac:picMk id="5" creationId="{F22029E1-78DC-5D53-79C3-435D78453EBD}"/>
          </ac:picMkLst>
        </pc:picChg>
      </pc:sldChg>
      <pc:sldChg chg="delSp modSp add del mod ord delAnim">
        <pc:chgData name="Faruk Abdullah" userId="e52374dd587ef96a" providerId="LiveId" clId="{A696F381-4239-4178-8BF1-DD945081E2EE}" dt="2023-02-03T17:26:03.455" v="292" actId="47"/>
        <pc:sldMkLst>
          <pc:docMk/>
          <pc:sldMk cId="1912258291" sldId="421"/>
        </pc:sldMkLst>
        <pc:spChg chg="mod">
          <ac:chgData name="Faruk Abdullah" userId="e52374dd587ef96a" providerId="LiveId" clId="{A696F381-4239-4178-8BF1-DD945081E2EE}" dt="2023-01-31T19:13:24.710" v="280" actId="1076"/>
          <ac:spMkLst>
            <pc:docMk/>
            <pc:sldMk cId="1912258291" sldId="421"/>
            <ac:spMk id="3" creationId="{B14C3189-3ED8-470D-AF76-B6FFE332F104}"/>
          </ac:spMkLst>
        </pc:spChg>
        <pc:picChg chg="del">
          <ac:chgData name="Faruk Abdullah" userId="e52374dd587ef96a" providerId="LiveId" clId="{A696F381-4239-4178-8BF1-DD945081E2EE}" dt="2023-01-31T19:13:15.823" v="279" actId="478"/>
          <ac:picMkLst>
            <pc:docMk/>
            <pc:sldMk cId="1912258291" sldId="421"/>
            <ac:picMk id="5" creationId="{AF9A7AF5-1FCF-4EDE-BBCD-DC791C0B269C}"/>
          </ac:picMkLst>
        </pc:picChg>
      </pc:sldChg>
      <pc:sldChg chg="addSp delSp modSp add del mod modAnim">
        <pc:chgData name="Faruk Abdullah" userId="e52374dd587ef96a" providerId="LiveId" clId="{A696F381-4239-4178-8BF1-DD945081E2EE}" dt="2023-02-03T17:26:03.455" v="292" actId="47"/>
        <pc:sldMkLst>
          <pc:docMk/>
          <pc:sldMk cId="723296228" sldId="422"/>
        </pc:sldMkLst>
        <pc:spChg chg="mod">
          <ac:chgData name="Faruk Abdullah" userId="e52374dd587ef96a" providerId="LiveId" clId="{A696F381-4239-4178-8BF1-DD945081E2EE}" dt="2023-01-28T08:25:54.475" v="230" actId="20577"/>
          <ac:spMkLst>
            <pc:docMk/>
            <pc:sldMk cId="723296228" sldId="422"/>
            <ac:spMk id="2" creationId="{6C9EA4F2-9D12-4FB0-A48D-CECE936E352F}"/>
          </ac:spMkLst>
        </pc:spChg>
        <pc:spChg chg="add mod">
          <ac:chgData name="Faruk Abdullah" userId="e52374dd587ef96a" providerId="LiveId" clId="{A696F381-4239-4178-8BF1-DD945081E2EE}" dt="2023-01-28T08:26:17.169" v="232" actId="1076"/>
          <ac:spMkLst>
            <pc:docMk/>
            <pc:sldMk cId="723296228" sldId="422"/>
            <ac:spMk id="3" creationId="{207D18E3-2B95-1BAB-9C04-A9E8E6F29CD6}"/>
          </ac:spMkLst>
        </pc:spChg>
        <pc:spChg chg="add mod">
          <ac:chgData name="Faruk Abdullah" userId="e52374dd587ef96a" providerId="LiveId" clId="{A696F381-4239-4178-8BF1-DD945081E2EE}" dt="2023-01-28T08:26:17.169" v="232" actId="1076"/>
          <ac:spMkLst>
            <pc:docMk/>
            <pc:sldMk cId="723296228" sldId="422"/>
            <ac:spMk id="4" creationId="{0FB5506D-312E-D43D-2B42-40C816899074}"/>
          </ac:spMkLst>
        </pc:spChg>
        <pc:spChg chg="add mod">
          <ac:chgData name="Faruk Abdullah" userId="e52374dd587ef96a" providerId="LiveId" clId="{A696F381-4239-4178-8BF1-DD945081E2EE}" dt="2023-01-28T08:26:17.169" v="232" actId="1076"/>
          <ac:spMkLst>
            <pc:docMk/>
            <pc:sldMk cId="723296228" sldId="422"/>
            <ac:spMk id="5" creationId="{441D23AC-4189-7390-88BD-D81F3FCDE0AE}"/>
          </ac:spMkLst>
        </pc:spChg>
        <pc:spChg chg="add mod">
          <ac:chgData name="Faruk Abdullah" userId="e52374dd587ef96a" providerId="LiveId" clId="{A696F381-4239-4178-8BF1-DD945081E2EE}" dt="2023-01-28T08:26:17.169" v="232" actId="1076"/>
          <ac:spMkLst>
            <pc:docMk/>
            <pc:sldMk cId="723296228" sldId="422"/>
            <ac:spMk id="6" creationId="{7C325E82-EB58-3DE8-0B34-9A285C4C1531}"/>
          </ac:spMkLst>
        </pc:spChg>
        <pc:spChg chg="add mod">
          <ac:chgData name="Faruk Abdullah" userId="e52374dd587ef96a" providerId="LiveId" clId="{A696F381-4239-4178-8BF1-DD945081E2EE}" dt="2023-01-28T08:26:17.169" v="232" actId="1076"/>
          <ac:spMkLst>
            <pc:docMk/>
            <pc:sldMk cId="723296228" sldId="422"/>
            <ac:spMk id="7" creationId="{F4489A86-0DA2-B8CA-38BC-DB0CBBB7AD15}"/>
          </ac:spMkLst>
        </pc:spChg>
        <pc:spChg chg="add mod">
          <ac:chgData name="Faruk Abdullah" userId="e52374dd587ef96a" providerId="LiveId" clId="{A696F381-4239-4178-8BF1-DD945081E2EE}" dt="2023-01-28T08:26:17.169" v="232" actId="1076"/>
          <ac:spMkLst>
            <pc:docMk/>
            <pc:sldMk cId="723296228" sldId="422"/>
            <ac:spMk id="8" creationId="{9D9B5E12-0871-8EAB-E778-B54695B5003A}"/>
          </ac:spMkLst>
        </pc:spChg>
        <pc:spChg chg="add mod">
          <ac:chgData name="Faruk Abdullah" userId="e52374dd587ef96a" providerId="LiveId" clId="{A696F381-4239-4178-8BF1-DD945081E2EE}" dt="2023-01-28T08:26:17.169" v="232" actId="1076"/>
          <ac:spMkLst>
            <pc:docMk/>
            <pc:sldMk cId="723296228" sldId="422"/>
            <ac:spMk id="10" creationId="{CD91B106-358B-880F-1305-8EFA7DEE7681}"/>
          </ac:spMkLst>
        </pc:spChg>
        <pc:spChg chg="add mod">
          <ac:chgData name="Faruk Abdullah" userId="e52374dd587ef96a" providerId="LiveId" clId="{A696F381-4239-4178-8BF1-DD945081E2EE}" dt="2023-01-28T08:26:17.169" v="232" actId="1076"/>
          <ac:spMkLst>
            <pc:docMk/>
            <pc:sldMk cId="723296228" sldId="422"/>
            <ac:spMk id="11" creationId="{AEE544E6-3569-B2F1-43F6-E23AFFC55594}"/>
          </ac:spMkLst>
        </pc:spChg>
        <pc:spChg chg="add mod">
          <ac:chgData name="Faruk Abdullah" userId="e52374dd587ef96a" providerId="LiveId" clId="{A696F381-4239-4178-8BF1-DD945081E2EE}" dt="2023-01-28T08:26:17.169" v="232" actId="1076"/>
          <ac:spMkLst>
            <pc:docMk/>
            <pc:sldMk cId="723296228" sldId="422"/>
            <ac:spMk id="12" creationId="{905EFA64-F037-472B-DB6B-5FC26B79CDB7}"/>
          </ac:spMkLst>
        </pc:spChg>
        <pc:spChg chg="add mod">
          <ac:chgData name="Faruk Abdullah" userId="e52374dd587ef96a" providerId="LiveId" clId="{A696F381-4239-4178-8BF1-DD945081E2EE}" dt="2023-01-28T08:26:17.169" v="232" actId="1076"/>
          <ac:spMkLst>
            <pc:docMk/>
            <pc:sldMk cId="723296228" sldId="422"/>
            <ac:spMk id="13" creationId="{08731351-C32C-7E06-9E67-08C0C1F089D0}"/>
          </ac:spMkLst>
        </pc:spChg>
        <pc:spChg chg="add mod">
          <ac:chgData name="Faruk Abdullah" userId="e52374dd587ef96a" providerId="LiveId" clId="{A696F381-4239-4178-8BF1-DD945081E2EE}" dt="2023-01-28T08:26:17.169" v="232" actId="1076"/>
          <ac:spMkLst>
            <pc:docMk/>
            <pc:sldMk cId="723296228" sldId="422"/>
            <ac:spMk id="14" creationId="{E707209E-D5E7-D9E3-4E8F-0E9D53EAEB57}"/>
          </ac:spMkLst>
        </pc:spChg>
        <pc:spChg chg="add mod">
          <ac:chgData name="Faruk Abdullah" userId="e52374dd587ef96a" providerId="LiveId" clId="{A696F381-4239-4178-8BF1-DD945081E2EE}" dt="2023-01-28T08:26:17.169" v="232" actId="1076"/>
          <ac:spMkLst>
            <pc:docMk/>
            <pc:sldMk cId="723296228" sldId="422"/>
            <ac:spMk id="15" creationId="{BEB5A715-B693-3F4F-5648-F588AEE0F200}"/>
          </ac:spMkLst>
        </pc:spChg>
        <pc:spChg chg="add mod">
          <ac:chgData name="Faruk Abdullah" userId="e52374dd587ef96a" providerId="LiveId" clId="{A696F381-4239-4178-8BF1-DD945081E2EE}" dt="2023-01-28T08:26:17.169" v="232" actId="1076"/>
          <ac:spMkLst>
            <pc:docMk/>
            <pc:sldMk cId="723296228" sldId="422"/>
            <ac:spMk id="16" creationId="{07BC7BF3-1F17-4297-0896-D33090D6CBAF}"/>
          </ac:spMkLst>
        </pc:spChg>
        <pc:spChg chg="add mod">
          <ac:chgData name="Faruk Abdullah" userId="e52374dd587ef96a" providerId="LiveId" clId="{A696F381-4239-4178-8BF1-DD945081E2EE}" dt="2023-01-28T08:26:17.169" v="232" actId="1076"/>
          <ac:spMkLst>
            <pc:docMk/>
            <pc:sldMk cId="723296228" sldId="422"/>
            <ac:spMk id="17" creationId="{E4E6B013-426E-8848-1681-FB1C3A6072B0}"/>
          </ac:spMkLst>
        </pc:spChg>
        <pc:spChg chg="add mod">
          <ac:chgData name="Faruk Abdullah" userId="e52374dd587ef96a" providerId="LiveId" clId="{A696F381-4239-4178-8BF1-DD945081E2EE}" dt="2023-01-28T08:26:17.169" v="232" actId="1076"/>
          <ac:spMkLst>
            <pc:docMk/>
            <pc:sldMk cId="723296228" sldId="422"/>
            <ac:spMk id="18" creationId="{60598D34-AEEA-BDF4-838E-88D34FF7E29F}"/>
          </ac:spMkLst>
        </pc:spChg>
        <pc:spChg chg="add mod">
          <ac:chgData name="Faruk Abdullah" userId="e52374dd587ef96a" providerId="LiveId" clId="{A696F381-4239-4178-8BF1-DD945081E2EE}" dt="2023-01-28T08:26:17.169" v="232" actId="1076"/>
          <ac:spMkLst>
            <pc:docMk/>
            <pc:sldMk cId="723296228" sldId="422"/>
            <ac:spMk id="19" creationId="{ED3F6551-D1FE-A793-A9B0-64BE7092F9C8}"/>
          </ac:spMkLst>
        </pc:spChg>
        <pc:spChg chg="add mod">
          <ac:chgData name="Faruk Abdullah" userId="e52374dd587ef96a" providerId="LiveId" clId="{A696F381-4239-4178-8BF1-DD945081E2EE}" dt="2023-01-28T08:26:17.169" v="232" actId="1076"/>
          <ac:spMkLst>
            <pc:docMk/>
            <pc:sldMk cId="723296228" sldId="422"/>
            <ac:spMk id="20" creationId="{8CA3EAC6-C298-0697-C9A4-214989067F35}"/>
          </ac:spMkLst>
        </pc:spChg>
        <pc:spChg chg="add mod">
          <ac:chgData name="Faruk Abdullah" userId="e52374dd587ef96a" providerId="LiveId" clId="{A696F381-4239-4178-8BF1-DD945081E2EE}" dt="2023-01-28T08:26:17.169" v="232" actId="1076"/>
          <ac:spMkLst>
            <pc:docMk/>
            <pc:sldMk cId="723296228" sldId="422"/>
            <ac:spMk id="21" creationId="{C337FC88-3B64-298C-215D-00A125BB6318}"/>
          </ac:spMkLst>
        </pc:spChg>
        <pc:spChg chg="add mod">
          <ac:chgData name="Faruk Abdullah" userId="e52374dd587ef96a" providerId="LiveId" clId="{A696F381-4239-4178-8BF1-DD945081E2EE}" dt="2023-01-28T08:26:17.169" v="232" actId="1076"/>
          <ac:spMkLst>
            <pc:docMk/>
            <pc:sldMk cId="723296228" sldId="422"/>
            <ac:spMk id="22" creationId="{83F2E100-674C-6CBE-4A29-86F65DEA78C6}"/>
          </ac:spMkLst>
        </pc:spChg>
        <pc:spChg chg="add mod">
          <ac:chgData name="Faruk Abdullah" userId="e52374dd587ef96a" providerId="LiveId" clId="{A696F381-4239-4178-8BF1-DD945081E2EE}" dt="2023-01-28T08:26:17.169" v="232" actId="1076"/>
          <ac:spMkLst>
            <pc:docMk/>
            <pc:sldMk cId="723296228" sldId="422"/>
            <ac:spMk id="23" creationId="{933EED17-8A48-44EA-8845-9C0D18C8598E}"/>
          </ac:spMkLst>
        </pc:spChg>
        <pc:spChg chg="add mod">
          <ac:chgData name="Faruk Abdullah" userId="e52374dd587ef96a" providerId="LiveId" clId="{A696F381-4239-4178-8BF1-DD945081E2EE}" dt="2023-01-28T08:26:17.169" v="232" actId="1076"/>
          <ac:spMkLst>
            <pc:docMk/>
            <pc:sldMk cId="723296228" sldId="422"/>
            <ac:spMk id="24" creationId="{F8D58375-4CA9-B483-269C-563548457674}"/>
          </ac:spMkLst>
        </pc:spChg>
        <pc:spChg chg="add mod">
          <ac:chgData name="Faruk Abdullah" userId="e52374dd587ef96a" providerId="LiveId" clId="{A696F381-4239-4178-8BF1-DD945081E2EE}" dt="2023-01-28T08:26:17.169" v="232" actId="1076"/>
          <ac:spMkLst>
            <pc:docMk/>
            <pc:sldMk cId="723296228" sldId="422"/>
            <ac:spMk id="25" creationId="{73B12B9E-0E4E-978C-1A33-FCC7880078AC}"/>
          </ac:spMkLst>
        </pc:spChg>
        <pc:spChg chg="add mod">
          <ac:chgData name="Faruk Abdullah" userId="e52374dd587ef96a" providerId="LiveId" clId="{A696F381-4239-4178-8BF1-DD945081E2EE}" dt="2023-01-28T08:26:17.169" v="232" actId="1076"/>
          <ac:spMkLst>
            <pc:docMk/>
            <pc:sldMk cId="723296228" sldId="422"/>
            <ac:spMk id="26" creationId="{0047FEEC-C497-1886-2F6A-C4A3FCC5FE3F}"/>
          </ac:spMkLst>
        </pc:spChg>
        <pc:spChg chg="add mod">
          <ac:chgData name="Faruk Abdullah" userId="e52374dd587ef96a" providerId="LiveId" clId="{A696F381-4239-4178-8BF1-DD945081E2EE}" dt="2023-01-28T08:26:17.169" v="232" actId="1076"/>
          <ac:spMkLst>
            <pc:docMk/>
            <pc:sldMk cId="723296228" sldId="422"/>
            <ac:spMk id="27" creationId="{83FCC61A-529E-988E-9962-C8C91186ED7E}"/>
          </ac:spMkLst>
        </pc:spChg>
        <pc:spChg chg="mod">
          <ac:chgData name="Faruk Abdullah" userId="e52374dd587ef96a" providerId="LiveId" clId="{A696F381-4239-4178-8BF1-DD945081E2EE}" dt="2023-01-28T08:26:11.863" v="231"/>
          <ac:spMkLst>
            <pc:docMk/>
            <pc:sldMk cId="723296228" sldId="422"/>
            <ac:spMk id="29" creationId="{835F8B73-4B51-E72C-5BF4-39EAE0F0CD38}"/>
          </ac:spMkLst>
        </pc:spChg>
        <pc:spChg chg="mod">
          <ac:chgData name="Faruk Abdullah" userId="e52374dd587ef96a" providerId="LiveId" clId="{A696F381-4239-4178-8BF1-DD945081E2EE}" dt="2023-01-28T08:26:11.863" v="231"/>
          <ac:spMkLst>
            <pc:docMk/>
            <pc:sldMk cId="723296228" sldId="422"/>
            <ac:spMk id="30" creationId="{F5B3499C-DEE0-2C6C-85E4-AE959D22CA4E}"/>
          </ac:spMkLst>
        </pc:spChg>
        <pc:spChg chg="mod">
          <ac:chgData name="Faruk Abdullah" userId="e52374dd587ef96a" providerId="LiveId" clId="{A696F381-4239-4178-8BF1-DD945081E2EE}" dt="2023-01-28T08:26:11.863" v="231"/>
          <ac:spMkLst>
            <pc:docMk/>
            <pc:sldMk cId="723296228" sldId="422"/>
            <ac:spMk id="32" creationId="{805E92CE-3303-F989-E715-A0082096B35B}"/>
          </ac:spMkLst>
        </pc:spChg>
        <pc:spChg chg="mod">
          <ac:chgData name="Faruk Abdullah" userId="e52374dd587ef96a" providerId="LiveId" clId="{A696F381-4239-4178-8BF1-DD945081E2EE}" dt="2023-01-28T08:26:11.863" v="231"/>
          <ac:spMkLst>
            <pc:docMk/>
            <pc:sldMk cId="723296228" sldId="422"/>
            <ac:spMk id="33" creationId="{7EDD7426-9BF3-B0F8-84EC-806A3262E415}"/>
          </ac:spMkLst>
        </pc:spChg>
        <pc:spChg chg="mod">
          <ac:chgData name="Faruk Abdullah" userId="e52374dd587ef96a" providerId="LiveId" clId="{A696F381-4239-4178-8BF1-DD945081E2EE}" dt="2023-01-28T08:26:11.863" v="231"/>
          <ac:spMkLst>
            <pc:docMk/>
            <pc:sldMk cId="723296228" sldId="422"/>
            <ac:spMk id="35" creationId="{E04B4457-2626-BF40-8873-4E68196A29B6}"/>
          </ac:spMkLst>
        </pc:spChg>
        <pc:spChg chg="mod">
          <ac:chgData name="Faruk Abdullah" userId="e52374dd587ef96a" providerId="LiveId" clId="{A696F381-4239-4178-8BF1-DD945081E2EE}" dt="2023-01-28T08:26:11.863" v="231"/>
          <ac:spMkLst>
            <pc:docMk/>
            <pc:sldMk cId="723296228" sldId="422"/>
            <ac:spMk id="36" creationId="{9A0BA1D9-44AA-39D6-3338-9771A38D15E0}"/>
          </ac:spMkLst>
        </pc:spChg>
        <pc:spChg chg="mod">
          <ac:chgData name="Faruk Abdullah" userId="e52374dd587ef96a" providerId="LiveId" clId="{A696F381-4239-4178-8BF1-DD945081E2EE}" dt="2023-01-28T08:26:11.863" v="231"/>
          <ac:spMkLst>
            <pc:docMk/>
            <pc:sldMk cId="723296228" sldId="422"/>
            <ac:spMk id="38" creationId="{BD4F4498-A8E8-2EC0-4052-616055506B76}"/>
          </ac:spMkLst>
        </pc:spChg>
        <pc:spChg chg="mod">
          <ac:chgData name="Faruk Abdullah" userId="e52374dd587ef96a" providerId="LiveId" clId="{A696F381-4239-4178-8BF1-DD945081E2EE}" dt="2023-01-28T08:26:11.863" v="231"/>
          <ac:spMkLst>
            <pc:docMk/>
            <pc:sldMk cId="723296228" sldId="422"/>
            <ac:spMk id="39" creationId="{F7C3FCC3-9CF1-AB5C-C25D-569F464FAF51}"/>
          </ac:spMkLst>
        </pc:spChg>
        <pc:spChg chg="mod">
          <ac:chgData name="Faruk Abdullah" userId="e52374dd587ef96a" providerId="LiveId" clId="{A696F381-4239-4178-8BF1-DD945081E2EE}" dt="2023-01-28T08:26:11.863" v="231"/>
          <ac:spMkLst>
            <pc:docMk/>
            <pc:sldMk cId="723296228" sldId="422"/>
            <ac:spMk id="41" creationId="{A98AFFEB-9B2F-DEF0-9BAE-AAC8A087F3CA}"/>
          </ac:spMkLst>
        </pc:spChg>
        <pc:spChg chg="mod">
          <ac:chgData name="Faruk Abdullah" userId="e52374dd587ef96a" providerId="LiveId" clId="{A696F381-4239-4178-8BF1-DD945081E2EE}" dt="2023-01-28T08:26:11.863" v="231"/>
          <ac:spMkLst>
            <pc:docMk/>
            <pc:sldMk cId="723296228" sldId="422"/>
            <ac:spMk id="42" creationId="{281518CE-F741-D762-B7C5-7629DC7F545D}"/>
          </ac:spMkLst>
        </pc:spChg>
        <pc:spChg chg="mod">
          <ac:chgData name="Faruk Abdullah" userId="e52374dd587ef96a" providerId="LiveId" clId="{A696F381-4239-4178-8BF1-DD945081E2EE}" dt="2023-01-28T08:26:11.863" v="231"/>
          <ac:spMkLst>
            <pc:docMk/>
            <pc:sldMk cId="723296228" sldId="422"/>
            <ac:spMk id="44" creationId="{737636F6-88EC-BD49-F254-31DA66DAF60E}"/>
          </ac:spMkLst>
        </pc:spChg>
        <pc:spChg chg="mod">
          <ac:chgData name="Faruk Abdullah" userId="e52374dd587ef96a" providerId="LiveId" clId="{A696F381-4239-4178-8BF1-DD945081E2EE}" dt="2023-01-28T08:26:11.863" v="231"/>
          <ac:spMkLst>
            <pc:docMk/>
            <pc:sldMk cId="723296228" sldId="422"/>
            <ac:spMk id="45" creationId="{A22B77E2-DA52-A1E6-177D-1C9F96ACD8D0}"/>
          </ac:spMkLst>
        </pc:spChg>
        <pc:spChg chg="mod">
          <ac:chgData name="Faruk Abdullah" userId="e52374dd587ef96a" providerId="LiveId" clId="{A696F381-4239-4178-8BF1-DD945081E2EE}" dt="2023-01-28T08:26:11.863" v="231"/>
          <ac:spMkLst>
            <pc:docMk/>
            <pc:sldMk cId="723296228" sldId="422"/>
            <ac:spMk id="47" creationId="{D1690335-9579-7E4B-BF80-8E015ACF648E}"/>
          </ac:spMkLst>
        </pc:spChg>
        <pc:spChg chg="mod">
          <ac:chgData name="Faruk Abdullah" userId="e52374dd587ef96a" providerId="LiveId" clId="{A696F381-4239-4178-8BF1-DD945081E2EE}" dt="2023-01-28T08:26:11.863" v="231"/>
          <ac:spMkLst>
            <pc:docMk/>
            <pc:sldMk cId="723296228" sldId="422"/>
            <ac:spMk id="48" creationId="{B8642003-01BA-37BA-C8EF-F615D4F7105D}"/>
          </ac:spMkLst>
        </pc:spChg>
        <pc:spChg chg="mod">
          <ac:chgData name="Faruk Abdullah" userId="e52374dd587ef96a" providerId="LiveId" clId="{A696F381-4239-4178-8BF1-DD945081E2EE}" dt="2023-01-28T08:26:11.863" v="231"/>
          <ac:spMkLst>
            <pc:docMk/>
            <pc:sldMk cId="723296228" sldId="422"/>
            <ac:spMk id="50" creationId="{205512AB-E31B-8033-9983-A2836CEF0B93}"/>
          </ac:spMkLst>
        </pc:spChg>
        <pc:spChg chg="mod">
          <ac:chgData name="Faruk Abdullah" userId="e52374dd587ef96a" providerId="LiveId" clId="{A696F381-4239-4178-8BF1-DD945081E2EE}" dt="2023-01-28T08:26:11.863" v="231"/>
          <ac:spMkLst>
            <pc:docMk/>
            <pc:sldMk cId="723296228" sldId="422"/>
            <ac:spMk id="51" creationId="{FB628369-8F78-6295-E6C7-6C0C209F2D17}"/>
          </ac:spMkLst>
        </pc:spChg>
        <pc:spChg chg="mod">
          <ac:chgData name="Faruk Abdullah" userId="e52374dd587ef96a" providerId="LiveId" clId="{A696F381-4239-4178-8BF1-DD945081E2EE}" dt="2023-01-28T08:26:11.863" v="231"/>
          <ac:spMkLst>
            <pc:docMk/>
            <pc:sldMk cId="723296228" sldId="422"/>
            <ac:spMk id="53" creationId="{BF584892-4AD3-64AE-0B7E-8F0EA39F92E3}"/>
          </ac:spMkLst>
        </pc:spChg>
        <pc:spChg chg="mod">
          <ac:chgData name="Faruk Abdullah" userId="e52374dd587ef96a" providerId="LiveId" clId="{A696F381-4239-4178-8BF1-DD945081E2EE}" dt="2023-01-28T08:26:11.863" v="231"/>
          <ac:spMkLst>
            <pc:docMk/>
            <pc:sldMk cId="723296228" sldId="422"/>
            <ac:spMk id="54" creationId="{E245C369-2B74-2010-23BF-A12F0007ABA2}"/>
          </ac:spMkLst>
        </pc:spChg>
        <pc:spChg chg="mod">
          <ac:chgData name="Faruk Abdullah" userId="e52374dd587ef96a" providerId="LiveId" clId="{A696F381-4239-4178-8BF1-DD945081E2EE}" dt="2023-01-28T08:26:11.863" v="231"/>
          <ac:spMkLst>
            <pc:docMk/>
            <pc:sldMk cId="723296228" sldId="422"/>
            <ac:spMk id="56" creationId="{DC09C314-F961-BA3D-ED30-475D17E3CE91}"/>
          </ac:spMkLst>
        </pc:spChg>
        <pc:spChg chg="mod">
          <ac:chgData name="Faruk Abdullah" userId="e52374dd587ef96a" providerId="LiveId" clId="{A696F381-4239-4178-8BF1-DD945081E2EE}" dt="2023-01-28T08:26:11.863" v="231"/>
          <ac:spMkLst>
            <pc:docMk/>
            <pc:sldMk cId="723296228" sldId="422"/>
            <ac:spMk id="57" creationId="{5186F66B-54C7-7546-3282-0D8F7B85957A}"/>
          </ac:spMkLst>
        </pc:spChg>
        <pc:spChg chg="mod">
          <ac:chgData name="Faruk Abdullah" userId="e52374dd587ef96a" providerId="LiveId" clId="{A696F381-4239-4178-8BF1-DD945081E2EE}" dt="2023-01-28T08:26:11.863" v="231"/>
          <ac:spMkLst>
            <pc:docMk/>
            <pc:sldMk cId="723296228" sldId="422"/>
            <ac:spMk id="59" creationId="{DC7E6C07-51A3-D24C-7050-4E5C9C807E01}"/>
          </ac:spMkLst>
        </pc:spChg>
        <pc:spChg chg="mod">
          <ac:chgData name="Faruk Abdullah" userId="e52374dd587ef96a" providerId="LiveId" clId="{A696F381-4239-4178-8BF1-DD945081E2EE}" dt="2023-01-28T08:26:11.863" v="231"/>
          <ac:spMkLst>
            <pc:docMk/>
            <pc:sldMk cId="723296228" sldId="422"/>
            <ac:spMk id="60" creationId="{C629FFFD-529E-354F-65A7-A0D1836BFD67}"/>
          </ac:spMkLst>
        </pc:spChg>
        <pc:spChg chg="mod">
          <ac:chgData name="Faruk Abdullah" userId="e52374dd587ef96a" providerId="LiveId" clId="{A696F381-4239-4178-8BF1-DD945081E2EE}" dt="2023-01-28T08:26:11.863" v="231"/>
          <ac:spMkLst>
            <pc:docMk/>
            <pc:sldMk cId="723296228" sldId="422"/>
            <ac:spMk id="62" creationId="{24D7F1CF-8720-511E-DCD7-D0343DFCC9A9}"/>
          </ac:spMkLst>
        </pc:spChg>
        <pc:spChg chg="mod">
          <ac:chgData name="Faruk Abdullah" userId="e52374dd587ef96a" providerId="LiveId" clId="{A696F381-4239-4178-8BF1-DD945081E2EE}" dt="2023-01-28T08:26:11.863" v="231"/>
          <ac:spMkLst>
            <pc:docMk/>
            <pc:sldMk cId="723296228" sldId="422"/>
            <ac:spMk id="63" creationId="{B21CC8EF-28F9-AFB0-36EC-0529B508C850}"/>
          </ac:spMkLst>
        </pc:spChg>
        <pc:spChg chg="mod">
          <ac:chgData name="Faruk Abdullah" userId="e52374dd587ef96a" providerId="LiveId" clId="{A696F381-4239-4178-8BF1-DD945081E2EE}" dt="2023-01-28T08:26:11.863" v="231"/>
          <ac:spMkLst>
            <pc:docMk/>
            <pc:sldMk cId="723296228" sldId="422"/>
            <ac:spMk id="65" creationId="{81FF0E03-AFA4-878B-7138-66E4095F446C}"/>
          </ac:spMkLst>
        </pc:spChg>
        <pc:spChg chg="mod">
          <ac:chgData name="Faruk Abdullah" userId="e52374dd587ef96a" providerId="LiveId" clId="{A696F381-4239-4178-8BF1-DD945081E2EE}" dt="2023-01-28T08:26:11.863" v="231"/>
          <ac:spMkLst>
            <pc:docMk/>
            <pc:sldMk cId="723296228" sldId="422"/>
            <ac:spMk id="66" creationId="{6A6A1844-7AE9-D0E6-DD56-AEEEC3C8A2B5}"/>
          </ac:spMkLst>
        </pc:spChg>
        <pc:spChg chg="mod">
          <ac:chgData name="Faruk Abdullah" userId="e52374dd587ef96a" providerId="LiveId" clId="{A696F381-4239-4178-8BF1-DD945081E2EE}" dt="2023-01-28T08:26:11.863" v="231"/>
          <ac:spMkLst>
            <pc:docMk/>
            <pc:sldMk cId="723296228" sldId="422"/>
            <ac:spMk id="68" creationId="{73815E55-C5E2-41FF-B633-264FF56B9C7F}"/>
          </ac:spMkLst>
        </pc:spChg>
        <pc:spChg chg="mod">
          <ac:chgData name="Faruk Abdullah" userId="e52374dd587ef96a" providerId="LiveId" clId="{A696F381-4239-4178-8BF1-DD945081E2EE}" dt="2023-01-28T08:26:11.863" v="231"/>
          <ac:spMkLst>
            <pc:docMk/>
            <pc:sldMk cId="723296228" sldId="422"/>
            <ac:spMk id="69" creationId="{ABE0C6EE-CDD0-CF20-D1A3-A463F3775803}"/>
          </ac:spMkLst>
        </pc:spChg>
        <pc:spChg chg="mod">
          <ac:chgData name="Faruk Abdullah" userId="e52374dd587ef96a" providerId="LiveId" clId="{A696F381-4239-4178-8BF1-DD945081E2EE}" dt="2023-01-28T08:26:11.863" v="231"/>
          <ac:spMkLst>
            <pc:docMk/>
            <pc:sldMk cId="723296228" sldId="422"/>
            <ac:spMk id="71" creationId="{3FE6C10F-1E60-977E-A539-1EA642BE23ED}"/>
          </ac:spMkLst>
        </pc:spChg>
        <pc:spChg chg="mod">
          <ac:chgData name="Faruk Abdullah" userId="e52374dd587ef96a" providerId="LiveId" clId="{A696F381-4239-4178-8BF1-DD945081E2EE}" dt="2023-01-28T08:26:11.863" v="231"/>
          <ac:spMkLst>
            <pc:docMk/>
            <pc:sldMk cId="723296228" sldId="422"/>
            <ac:spMk id="72" creationId="{7B80BFA0-423B-AC3D-E478-44CE48AD8759}"/>
          </ac:spMkLst>
        </pc:spChg>
        <pc:spChg chg="mod">
          <ac:chgData name="Faruk Abdullah" userId="e52374dd587ef96a" providerId="LiveId" clId="{A696F381-4239-4178-8BF1-DD945081E2EE}" dt="2023-01-28T08:26:11.863" v="231"/>
          <ac:spMkLst>
            <pc:docMk/>
            <pc:sldMk cId="723296228" sldId="422"/>
            <ac:spMk id="74" creationId="{E83AC2F6-F282-9210-6B43-BBCEDE546C64}"/>
          </ac:spMkLst>
        </pc:spChg>
        <pc:spChg chg="mod">
          <ac:chgData name="Faruk Abdullah" userId="e52374dd587ef96a" providerId="LiveId" clId="{A696F381-4239-4178-8BF1-DD945081E2EE}" dt="2023-01-28T08:26:11.863" v="231"/>
          <ac:spMkLst>
            <pc:docMk/>
            <pc:sldMk cId="723296228" sldId="422"/>
            <ac:spMk id="75" creationId="{36807089-75DE-5DA6-5D27-4857137E2839}"/>
          </ac:spMkLst>
        </pc:spChg>
        <pc:spChg chg="mod">
          <ac:chgData name="Faruk Abdullah" userId="e52374dd587ef96a" providerId="LiveId" clId="{A696F381-4239-4178-8BF1-DD945081E2EE}" dt="2023-01-28T08:26:11.863" v="231"/>
          <ac:spMkLst>
            <pc:docMk/>
            <pc:sldMk cId="723296228" sldId="422"/>
            <ac:spMk id="77" creationId="{5205A23B-A0AC-F321-E1CD-A2B0E5F06802}"/>
          </ac:spMkLst>
        </pc:spChg>
        <pc:spChg chg="mod">
          <ac:chgData name="Faruk Abdullah" userId="e52374dd587ef96a" providerId="LiveId" clId="{A696F381-4239-4178-8BF1-DD945081E2EE}" dt="2023-01-28T08:26:11.863" v="231"/>
          <ac:spMkLst>
            <pc:docMk/>
            <pc:sldMk cId="723296228" sldId="422"/>
            <ac:spMk id="78" creationId="{3BAC4047-9FA8-2229-EDF0-4E3BE45AC8AD}"/>
          </ac:spMkLst>
        </pc:spChg>
        <pc:spChg chg="mod">
          <ac:chgData name="Faruk Abdullah" userId="e52374dd587ef96a" providerId="LiveId" clId="{A696F381-4239-4178-8BF1-DD945081E2EE}" dt="2023-01-28T08:26:11.863" v="231"/>
          <ac:spMkLst>
            <pc:docMk/>
            <pc:sldMk cId="723296228" sldId="422"/>
            <ac:spMk id="80" creationId="{2090DD2C-6805-FD2A-DAB0-D3531BB6701F}"/>
          </ac:spMkLst>
        </pc:spChg>
        <pc:spChg chg="mod">
          <ac:chgData name="Faruk Abdullah" userId="e52374dd587ef96a" providerId="LiveId" clId="{A696F381-4239-4178-8BF1-DD945081E2EE}" dt="2023-01-28T08:26:11.863" v="231"/>
          <ac:spMkLst>
            <pc:docMk/>
            <pc:sldMk cId="723296228" sldId="422"/>
            <ac:spMk id="81" creationId="{572630D9-EE7A-0218-ACA5-4488649400AB}"/>
          </ac:spMkLst>
        </pc:spChg>
        <pc:spChg chg="add mod">
          <ac:chgData name="Faruk Abdullah" userId="e52374dd587ef96a" providerId="LiveId" clId="{A696F381-4239-4178-8BF1-DD945081E2EE}" dt="2023-01-28T08:26:17.169" v="232" actId="1076"/>
          <ac:spMkLst>
            <pc:docMk/>
            <pc:sldMk cId="723296228" sldId="422"/>
            <ac:spMk id="82" creationId="{6BE00CE1-5C6D-EFC9-531D-EB1EC6D722C9}"/>
          </ac:spMkLst>
        </pc:spChg>
        <pc:spChg chg="add mod">
          <ac:chgData name="Faruk Abdullah" userId="e52374dd587ef96a" providerId="LiveId" clId="{A696F381-4239-4178-8BF1-DD945081E2EE}" dt="2023-01-28T08:26:17.169" v="232" actId="1076"/>
          <ac:spMkLst>
            <pc:docMk/>
            <pc:sldMk cId="723296228" sldId="422"/>
            <ac:spMk id="83" creationId="{FF385345-C291-23A4-EEBF-35D32E8569DF}"/>
          </ac:spMkLst>
        </pc:spChg>
        <pc:spChg chg="add mod">
          <ac:chgData name="Faruk Abdullah" userId="e52374dd587ef96a" providerId="LiveId" clId="{A696F381-4239-4178-8BF1-DD945081E2EE}" dt="2023-01-28T08:26:17.169" v="232" actId="1076"/>
          <ac:spMkLst>
            <pc:docMk/>
            <pc:sldMk cId="723296228" sldId="422"/>
            <ac:spMk id="84" creationId="{37C83163-974D-48A8-5942-1C02A6908548}"/>
          </ac:spMkLst>
        </pc:spChg>
        <pc:spChg chg="add mod">
          <ac:chgData name="Faruk Abdullah" userId="e52374dd587ef96a" providerId="LiveId" clId="{A696F381-4239-4178-8BF1-DD945081E2EE}" dt="2023-01-28T08:26:17.169" v="232" actId="1076"/>
          <ac:spMkLst>
            <pc:docMk/>
            <pc:sldMk cId="723296228" sldId="422"/>
            <ac:spMk id="85" creationId="{1D802706-1C3D-B950-7803-8DD96888AD58}"/>
          </ac:spMkLst>
        </pc:spChg>
        <pc:spChg chg="add mod">
          <ac:chgData name="Faruk Abdullah" userId="e52374dd587ef96a" providerId="LiveId" clId="{A696F381-4239-4178-8BF1-DD945081E2EE}" dt="2023-01-28T08:26:17.169" v="232" actId="1076"/>
          <ac:spMkLst>
            <pc:docMk/>
            <pc:sldMk cId="723296228" sldId="422"/>
            <ac:spMk id="86" creationId="{47727FE3-A667-9A69-FE48-980FFC1D7426}"/>
          </ac:spMkLst>
        </pc:spChg>
        <pc:spChg chg="add mod">
          <ac:chgData name="Faruk Abdullah" userId="e52374dd587ef96a" providerId="LiveId" clId="{A696F381-4239-4178-8BF1-DD945081E2EE}" dt="2023-01-28T08:26:17.169" v="232" actId="1076"/>
          <ac:spMkLst>
            <pc:docMk/>
            <pc:sldMk cId="723296228" sldId="422"/>
            <ac:spMk id="87" creationId="{CFF9B56F-A048-C601-BB13-687921A9BA6F}"/>
          </ac:spMkLst>
        </pc:spChg>
        <pc:spChg chg="add mod">
          <ac:chgData name="Faruk Abdullah" userId="e52374dd587ef96a" providerId="LiveId" clId="{A696F381-4239-4178-8BF1-DD945081E2EE}" dt="2023-01-28T08:26:17.169" v="232" actId="1076"/>
          <ac:spMkLst>
            <pc:docMk/>
            <pc:sldMk cId="723296228" sldId="422"/>
            <ac:spMk id="88" creationId="{617B8125-F13D-7377-AC23-649FB47084A6}"/>
          </ac:spMkLst>
        </pc:spChg>
        <pc:spChg chg="add mod">
          <ac:chgData name="Faruk Abdullah" userId="e52374dd587ef96a" providerId="LiveId" clId="{A696F381-4239-4178-8BF1-DD945081E2EE}" dt="2023-01-28T08:26:17.169" v="232" actId="1076"/>
          <ac:spMkLst>
            <pc:docMk/>
            <pc:sldMk cId="723296228" sldId="422"/>
            <ac:spMk id="89" creationId="{165B9D40-3238-61C4-36C7-27616622684C}"/>
          </ac:spMkLst>
        </pc:spChg>
        <pc:spChg chg="add mod">
          <ac:chgData name="Faruk Abdullah" userId="e52374dd587ef96a" providerId="LiveId" clId="{A696F381-4239-4178-8BF1-DD945081E2EE}" dt="2023-01-28T08:26:17.169" v="232" actId="1076"/>
          <ac:spMkLst>
            <pc:docMk/>
            <pc:sldMk cId="723296228" sldId="422"/>
            <ac:spMk id="90" creationId="{37893E74-23BB-72FB-373B-4F06FA51D7FC}"/>
          </ac:spMkLst>
        </pc:spChg>
        <pc:spChg chg="add mod">
          <ac:chgData name="Faruk Abdullah" userId="e52374dd587ef96a" providerId="LiveId" clId="{A696F381-4239-4178-8BF1-DD945081E2EE}" dt="2023-01-28T08:26:17.169" v="232" actId="1076"/>
          <ac:spMkLst>
            <pc:docMk/>
            <pc:sldMk cId="723296228" sldId="422"/>
            <ac:spMk id="91" creationId="{164DB105-7B6D-B885-98C3-9AB41C6100B0}"/>
          </ac:spMkLst>
        </pc:spChg>
        <pc:grpChg chg="add mod">
          <ac:chgData name="Faruk Abdullah" userId="e52374dd587ef96a" providerId="LiveId" clId="{A696F381-4239-4178-8BF1-DD945081E2EE}" dt="2023-01-28T08:26:17.169" v="232" actId="1076"/>
          <ac:grpSpMkLst>
            <pc:docMk/>
            <pc:sldMk cId="723296228" sldId="422"/>
            <ac:grpSpMk id="28" creationId="{4EAFC4EC-5E4F-5DAE-752F-F4C6C7F5543C}"/>
          </ac:grpSpMkLst>
        </pc:grpChg>
        <pc:grpChg chg="add mod">
          <ac:chgData name="Faruk Abdullah" userId="e52374dd587ef96a" providerId="LiveId" clId="{A696F381-4239-4178-8BF1-DD945081E2EE}" dt="2023-01-28T08:26:17.169" v="232" actId="1076"/>
          <ac:grpSpMkLst>
            <pc:docMk/>
            <pc:sldMk cId="723296228" sldId="422"/>
            <ac:grpSpMk id="31" creationId="{7A460ECF-5B95-5DC8-41D4-B5029BF3B877}"/>
          </ac:grpSpMkLst>
        </pc:grpChg>
        <pc:grpChg chg="add mod">
          <ac:chgData name="Faruk Abdullah" userId="e52374dd587ef96a" providerId="LiveId" clId="{A696F381-4239-4178-8BF1-DD945081E2EE}" dt="2023-01-28T08:26:17.169" v="232" actId="1076"/>
          <ac:grpSpMkLst>
            <pc:docMk/>
            <pc:sldMk cId="723296228" sldId="422"/>
            <ac:grpSpMk id="34" creationId="{3535A74A-9027-8323-6D29-685B7D02B399}"/>
          </ac:grpSpMkLst>
        </pc:grpChg>
        <pc:grpChg chg="add mod">
          <ac:chgData name="Faruk Abdullah" userId="e52374dd587ef96a" providerId="LiveId" clId="{A696F381-4239-4178-8BF1-DD945081E2EE}" dt="2023-01-28T08:26:17.169" v="232" actId="1076"/>
          <ac:grpSpMkLst>
            <pc:docMk/>
            <pc:sldMk cId="723296228" sldId="422"/>
            <ac:grpSpMk id="37" creationId="{E0FFD2B8-4065-82B6-9AA5-02644772F756}"/>
          </ac:grpSpMkLst>
        </pc:grpChg>
        <pc:grpChg chg="add mod">
          <ac:chgData name="Faruk Abdullah" userId="e52374dd587ef96a" providerId="LiveId" clId="{A696F381-4239-4178-8BF1-DD945081E2EE}" dt="2023-01-28T08:26:17.169" v="232" actId="1076"/>
          <ac:grpSpMkLst>
            <pc:docMk/>
            <pc:sldMk cId="723296228" sldId="422"/>
            <ac:grpSpMk id="40" creationId="{1707B158-DCD8-63B8-51DD-CF4B0ACC85C0}"/>
          </ac:grpSpMkLst>
        </pc:grpChg>
        <pc:grpChg chg="add mod">
          <ac:chgData name="Faruk Abdullah" userId="e52374dd587ef96a" providerId="LiveId" clId="{A696F381-4239-4178-8BF1-DD945081E2EE}" dt="2023-01-28T08:26:17.169" v="232" actId="1076"/>
          <ac:grpSpMkLst>
            <pc:docMk/>
            <pc:sldMk cId="723296228" sldId="422"/>
            <ac:grpSpMk id="43" creationId="{2C89CA23-10DE-3BEA-C3BF-AA584DDA6543}"/>
          </ac:grpSpMkLst>
        </pc:grpChg>
        <pc:grpChg chg="add mod">
          <ac:chgData name="Faruk Abdullah" userId="e52374dd587ef96a" providerId="LiveId" clId="{A696F381-4239-4178-8BF1-DD945081E2EE}" dt="2023-01-28T08:26:17.169" v="232" actId="1076"/>
          <ac:grpSpMkLst>
            <pc:docMk/>
            <pc:sldMk cId="723296228" sldId="422"/>
            <ac:grpSpMk id="46" creationId="{9E986019-DA6D-7756-7472-B0E92D80D739}"/>
          </ac:grpSpMkLst>
        </pc:grpChg>
        <pc:grpChg chg="add mod">
          <ac:chgData name="Faruk Abdullah" userId="e52374dd587ef96a" providerId="LiveId" clId="{A696F381-4239-4178-8BF1-DD945081E2EE}" dt="2023-01-28T08:26:17.169" v="232" actId="1076"/>
          <ac:grpSpMkLst>
            <pc:docMk/>
            <pc:sldMk cId="723296228" sldId="422"/>
            <ac:grpSpMk id="49" creationId="{488CD60D-FF87-14F1-B860-0F552D2E523D}"/>
          </ac:grpSpMkLst>
        </pc:grpChg>
        <pc:grpChg chg="add mod">
          <ac:chgData name="Faruk Abdullah" userId="e52374dd587ef96a" providerId="LiveId" clId="{A696F381-4239-4178-8BF1-DD945081E2EE}" dt="2023-01-28T08:26:17.169" v="232" actId="1076"/>
          <ac:grpSpMkLst>
            <pc:docMk/>
            <pc:sldMk cId="723296228" sldId="422"/>
            <ac:grpSpMk id="52" creationId="{38AA590E-23C3-A3DF-66E0-74BBE9535E8D}"/>
          </ac:grpSpMkLst>
        </pc:grpChg>
        <pc:grpChg chg="add mod">
          <ac:chgData name="Faruk Abdullah" userId="e52374dd587ef96a" providerId="LiveId" clId="{A696F381-4239-4178-8BF1-DD945081E2EE}" dt="2023-01-28T08:26:17.169" v="232" actId="1076"/>
          <ac:grpSpMkLst>
            <pc:docMk/>
            <pc:sldMk cId="723296228" sldId="422"/>
            <ac:grpSpMk id="55" creationId="{EC747854-D3E1-5439-ED26-F89FAD521099}"/>
          </ac:grpSpMkLst>
        </pc:grpChg>
        <pc:grpChg chg="add mod">
          <ac:chgData name="Faruk Abdullah" userId="e52374dd587ef96a" providerId="LiveId" clId="{A696F381-4239-4178-8BF1-DD945081E2EE}" dt="2023-01-28T08:26:17.169" v="232" actId="1076"/>
          <ac:grpSpMkLst>
            <pc:docMk/>
            <pc:sldMk cId="723296228" sldId="422"/>
            <ac:grpSpMk id="58" creationId="{1EE43305-EFF4-70A0-0D79-E0FF79CDD07D}"/>
          </ac:grpSpMkLst>
        </pc:grpChg>
        <pc:grpChg chg="add mod">
          <ac:chgData name="Faruk Abdullah" userId="e52374dd587ef96a" providerId="LiveId" clId="{A696F381-4239-4178-8BF1-DD945081E2EE}" dt="2023-01-28T08:26:17.169" v="232" actId="1076"/>
          <ac:grpSpMkLst>
            <pc:docMk/>
            <pc:sldMk cId="723296228" sldId="422"/>
            <ac:grpSpMk id="61" creationId="{1FB5BEAD-09ED-6AF9-24C9-32C4B48A4624}"/>
          </ac:grpSpMkLst>
        </pc:grpChg>
        <pc:grpChg chg="add mod">
          <ac:chgData name="Faruk Abdullah" userId="e52374dd587ef96a" providerId="LiveId" clId="{A696F381-4239-4178-8BF1-DD945081E2EE}" dt="2023-01-28T08:26:17.169" v="232" actId="1076"/>
          <ac:grpSpMkLst>
            <pc:docMk/>
            <pc:sldMk cId="723296228" sldId="422"/>
            <ac:grpSpMk id="64" creationId="{EAD77A9C-3C65-2E31-2CD1-6C6367B1A845}"/>
          </ac:grpSpMkLst>
        </pc:grpChg>
        <pc:grpChg chg="add mod">
          <ac:chgData name="Faruk Abdullah" userId="e52374dd587ef96a" providerId="LiveId" clId="{A696F381-4239-4178-8BF1-DD945081E2EE}" dt="2023-01-28T08:26:17.169" v="232" actId="1076"/>
          <ac:grpSpMkLst>
            <pc:docMk/>
            <pc:sldMk cId="723296228" sldId="422"/>
            <ac:grpSpMk id="67" creationId="{4F367CB1-6F92-C60A-0BF9-548B90E199F3}"/>
          </ac:grpSpMkLst>
        </pc:grpChg>
        <pc:grpChg chg="add mod">
          <ac:chgData name="Faruk Abdullah" userId="e52374dd587ef96a" providerId="LiveId" clId="{A696F381-4239-4178-8BF1-DD945081E2EE}" dt="2023-01-28T08:26:17.169" v="232" actId="1076"/>
          <ac:grpSpMkLst>
            <pc:docMk/>
            <pc:sldMk cId="723296228" sldId="422"/>
            <ac:grpSpMk id="70" creationId="{3E07BD01-7224-2BF3-BBFC-94E64BFB4342}"/>
          </ac:grpSpMkLst>
        </pc:grpChg>
        <pc:grpChg chg="add mod">
          <ac:chgData name="Faruk Abdullah" userId="e52374dd587ef96a" providerId="LiveId" clId="{A696F381-4239-4178-8BF1-DD945081E2EE}" dt="2023-01-28T08:26:17.169" v="232" actId="1076"/>
          <ac:grpSpMkLst>
            <pc:docMk/>
            <pc:sldMk cId="723296228" sldId="422"/>
            <ac:grpSpMk id="73" creationId="{2C11BB75-FA45-2741-3B46-D163C6E14BBA}"/>
          </ac:grpSpMkLst>
        </pc:grpChg>
        <pc:grpChg chg="add mod">
          <ac:chgData name="Faruk Abdullah" userId="e52374dd587ef96a" providerId="LiveId" clId="{A696F381-4239-4178-8BF1-DD945081E2EE}" dt="2023-01-28T08:26:17.169" v="232" actId="1076"/>
          <ac:grpSpMkLst>
            <pc:docMk/>
            <pc:sldMk cId="723296228" sldId="422"/>
            <ac:grpSpMk id="76" creationId="{89E389B7-5BEF-E7A1-D01F-2BA087A921CB}"/>
          </ac:grpSpMkLst>
        </pc:grpChg>
        <pc:grpChg chg="add mod">
          <ac:chgData name="Faruk Abdullah" userId="e52374dd587ef96a" providerId="LiveId" clId="{A696F381-4239-4178-8BF1-DD945081E2EE}" dt="2023-01-28T08:26:17.169" v="232" actId="1076"/>
          <ac:grpSpMkLst>
            <pc:docMk/>
            <pc:sldMk cId="723296228" sldId="422"/>
            <ac:grpSpMk id="79" creationId="{5BA8407B-AF92-1B4E-32F6-7B775D5BAAD1}"/>
          </ac:grpSpMkLst>
        </pc:grpChg>
        <pc:picChg chg="del">
          <ac:chgData name="Faruk Abdullah" userId="e52374dd587ef96a" providerId="LiveId" clId="{A696F381-4239-4178-8BF1-DD945081E2EE}" dt="2023-01-28T08:25:47.613" v="211" actId="478"/>
          <ac:picMkLst>
            <pc:docMk/>
            <pc:sldMk cId="723296228" sldId="422"/>
            <ac:picMk id="9" creationId="{FF6A73AE-1FB8-F180-4DDF-BB3A1EAF1D5C}"/>
          </ac:picMkLst>
        </pc:picChg>
      </pc:sldChg>
      <pc:sldChg chg="add">
        <pc:chgData name="Faruk Abdullah" userId="e52374dd587ef96a" providerId="LiveId" clId="{A696F381-4239-4178-8BF1-DD945081E2EE}" dt="2023-02-03T18:52:19.512" v="324"/>
        <pc:sldMkLst>
          <pc:docMk/>
          <pc:sldMk cId="0" sldId="424"/>
        </pc:sldMkLst>
      </pc:sldChg>
      <pc:sldChg chg="add">
        <pc:chgData name="Faruk Abdullah" userId="e52374dd587ef96a" providerId="LiveId" clId="{A696F381-4239-4178-8BF1-DD945081E2EE}" dt="2023-02-03T18:52:19.512" v="324"/>
        <pc:sldMkLst>
          <pc:docMk/>
          <pc:sldMk cId="1398856" sldId="425"/>
        </pc:sldMkLst>
      </pc:sldChg>
      <pc:sldChg chg="add">
        <pc:chgData name="Faruk Abdullah" userId="e52374dd587ef96a" providerId="LiveId" clId="{A696F381-4239-4178-8BF1-DD945081E2EE}" dt="2023-02-03T18:52:19.512" v="324"/>
        <pc:sldMkLst>
          <pc:docMk/>
          <pc:sldMk cId="3429056209" sldId="426"/>
        </pc:sldMkLst>
      </pc:sldChg>
      <pc:sldChg chg="add">
        <pc:chgData name="Faruk Abdullah" userId="e52374dd587ef96a" providerId="LiveId" clId="{A696F381-4239-4178-8BF1-DD945081E2EE}" dt="2023-02-03T18:52:19.512" v="324"/>
        <pc:sldMkLst>
          <pc:docMk/>
          <pc:sldMk cId="1421490690" sldId="427"/>
        </pc:sldMkLst>
      </pc:sldChg>
      <pc:sldChg chg="add">
        <pc:chgData name="Faruk Abdullah" userId="e52374dd587ef96a" providerId="LiveId" clId="{A696F381-4239-4178-8BF1-DD945081E2EE}" dt="2023-02-03T18:52:19.512" v="324"/>
        <pc:sldMkLst>
          <pc:docMk/>
          <pc:sldMk cId="2040664578" sldId="428"/>
        </pc:sldMkLst>
      </pc:sldChg>
      <pc:sldChg chg="add">
        <pc:chgData name="Faruk Abdullah" userId="e52374dd587ef96a" providerId="LiveId" clId="{A696F381-4239-4178-8BF1-DD945081E2EE}" dt="2023-02-03T18:52:19.512" v="324"/>
        <pc:sldMkLst>
          <pc:docMk/>
          <pc:sldMk cId="0" sldId="429"/>
        </pc:sldMkLst>
      </pc:sldChg>
      <pc:sldChg chg="add del">
        <pc:chgData name="Faruk Abdullah" userId="e52374dd587ef96a" providerId="LiveId" clId="{A696F381-4239-4178-8BF1-DD945081E2EE}" dt="2023-02-03T17:26:03.455" v="292" actId="47"/>
        <pc:sldMkLst>
          <pc:docMk/>
          <pc:sldMk cId="924400591" sldId="431"/>
        </pc:sldMkLst>
      </pc:sldChg>
      <pc:sldChg chg="add del">
        <pc:chgData name="Faruk Abdullah" userId="e52374dd587ef96a" providerId="LiveId" clId="{A696F381-4239-4178-8BF1-DD945081E2EE}" dt="2023-02-03T17:27:18.416" v="301" actId="47"/>
        <pc:sldMkLst>
          <pc:docMk/>
          <pc:sldMk cId="4050202724" sldId="442"/>
        </pc:sldMkLst>
      </pc:sldChg>
      <pc:sldChg chg="add del">
        <pc:chgData name="Faruk Abdullah" userId="e52374dd587ef96a" providerId="LiveId" clId="{A696F381-4239-4178-8BF1-DD945081E2EE}" dt="2023-02-03T17:26:03.455" v="292" actId="47"/>
        <pc:sldMkLst>
          <pc:docMk/>
          <pc:sldMk cId="1436227078" sldId="443"/>
        </pc:sldMkLst>
      </pc:sldChg>
      <pc:sldChg chg="add del">
        <pc:chgData name="Faruk Abdullah" userId="e52374dd587ef96a" providerId="LiveId" clId="{A696F381-4239-4178-8BF1-DD945081E2EE}" dt="2023-02-03T17:26:03.455" v="292" actId="47"/>
        <pc:sldMkLst>
          <pc:docMk/>
          <pc:sldMk cId="2099556308" sldId="444"/>
        </pc:sldMkLst>
      </pc:sldChg>
      <pc:sldChg chg="add del">
        <pc:chgData name="Faruk Abdullah" userId="e52374dd587ef96a" providerId="LiveId" clId="{A696F381-4239-4178-8BF1-DD945081E2EE}" dt="2023-02-03T17:26:03.455" v="292" actId="47"/>
        <pc:sldMkLst>
          <pc:docMk/>
          <pc:sldMk cId="3586485474" sldId="445"/>
        </pc:sldMkLst>
      </pc:sldChg>
      <pc:sldChg chg="modSp add del mod">
        <pc:chgData name="Faruk Abdullah" userId="e52374dd587ef96a" providerId="LiveId" clId="{A696F381-4239-4178-8BF1-DD945081E2EE}" dt="2023-02-03T18:42:54.210" v="318" actId="13926"/>
        <pc:sldMkLst>
          <pc:docMk/>
          <pc:sldMk cId="1033968018" sldId="446"/>
        </pc:sldMkLst>
        <pc:spChg chg="mod">
          <ac:chgData name="Faruk Abdullah" userId="e52374dd587ef96a" providerId="LiveId" clId="{A696F381-4239-4178-8BF1-DD945081E2EE}" dt="2023-02-03T18:42:54.210" v="318" actId="13926"/>
          <ac:spMkLst>
            <pc:docMk/>
            <pc:sldMk cId="1033968018" sldId="446"/>
            <ac:spMk id="6" creationId="{BBE40BE7-3DE7-ADF4-43BD-6B38673C3D09}"/>
          </ac:spMkLst>
        </pc:spChg>
        <pc:graphicFrameChg chg="modGraphic">
          <ac:chgData name="Faruk Abdullah" userId="e52374dd587ef96a" providerId="LiveId" clId="{A696F381-4239-4178-8BF1-DD945081E2EE}" dt="2023-02-03T18:42:48.648" v="317" actId="13926"/>
          <ac:graphicFrameMkLst>
            <pc:docMk/>
            <pc:sldMk cId="1033968018" sldId="446"/>
            <ac:graphicFrameMk id="2" creationId="{12F0B17B-D7D2-B663-119E-43957E10575D}"/>
          </ac:graphicFrameMkLst>
        </pc:graphicFrameChg>
      </pc:sldChg>
      <pc:sldChg chg="modSp add del">
        <pc:chgData name="Faruk Abdullah" userId="e52374dd587ef96a" providerId="LiveId" clId="{A696F381-4239-4178-8BF1-DD945081E2EE}" dt="2023-02-03T18:43:51.945" v="322" actId="20577"/>
        <pc:sldMkLst>
          <pc:docMk/>
          <pc:sldMk cId="625354174" sldId="447"/>
        </pc:sldMkLst>
        <pc:spChg chg="mod">
          <ac:chgData name="Faruk Abdullah" userId="e52374dd587ef96a" providerId="LiveId" clId="{A696F381-4239-4178-8BF1-DD945081E2EE}" dt="2023-02-03T18:43:51.945" v="322" actId="20577"/>
          <ac:spMkLst>
            <pc:docMk/>
            <pc:sldMk cId="625354174" sldId="447"/>
            <ac:spMk id="2" creationId="{F59026CD-195B-9FE5-1A8B-BD3B88CA3366}"/>
          </ac:spMkLst>
        </pc:spChg>
      </pc:sldChg>
      <pc:sldChg chg="add del">
        <pc:chgData name="Faruk Abdullah" userId="e52374dd587ef96a" providerId="LiveId" clId="{A696F381-4239-4178-8BF1-DD945081E2EE}" dt="2023-02-03T17:26:03.455" v="292" actId="47"/>
        <pc:sldMkLst>
          <pc:docMk/>
          <pc:sldMk cId="3272418247" sldId="448"/>
        </pc:sldMkLst>
      </pc:sldChg>
      <pc:sldChg chg="add del">
        <pc:chgData name="Faruk Abdullah" userId="e52374dd587ef96a" providerId="LiveId" clId="{A696F381-4239-4178-8BF1-DD945081E2EE}" dt="2023-02-03T17:26:03.455" v="292" actId="47"/>
        <pc:sldMkLst>
          <pc:docMk/>
          <pc:sldMk cId="4158218596" sldId="449"/>
        </pc:sldMkLst>
      </pc:sldChg>
      <pc:sldChg chg="modSp add mod ord">
        <pc:chgData name="Faruk Abdullah" userId="e52374dd587ef96a" providerId="LiveId" clId="{A696F381-4239-4178-8BF1-DD945081E2EE}" dt="2023-02-03T17:27:33.180" v="312" actId="20577"/>
        <pc:sldMkLst>
          <pc:docMk/>
          <pc:sldMk cId="2177352319" sldId="450"/>
        </pc:sldMkLst>
        <pc:spChg chg="mod">
          <ac:chgData name="Faruk Abdullah" userId="e52374dd587ef96a" providerId="LiveId" clId="{A696F381-4239-4178-8BF1-DD945081E2EE}" dt="2023-02-03T17:27:33.180" v="312" actId="20577"/>
          <ac:spMkLst>
            <pc:docMk/>
            <pc:sldMk cId="2177352319" sldId="450"/>
            <ac:spMk id="2" creationId="{9596B622-1406-6BCA-A363-5BA273D80DD6}"/>
          </ac:spMkLst>
        </pc:spChg>
      </pc:sldChg>
      <pc:sldChg chg="add">
        <pc:chgData name="Faruk Abdullah" userId="e52374dd587ef96a" providerId="LiveId" clId="{A696F381-4239-4178-8BF1-DD945081E2EE}" dt="2023-02-03T18:52:19.512" v="324"/>
        <pc:sldMkLst>
          <pc:docMk/>
          <pc:sldMk cId="4028036723" sldId="451"/>
        </pc:sldMkLst>
      </pc:sldChg>
      <pc:sldChg chg="add">
        <pc:chgData name="Faruk Abdullah" userId="e52374dd587ef96a" providerId="LiveId" clId="{A696F381-4239-4178-8BF1-DD945081E2EE}" dt="2023-02-03T18:52:19.512" v="324"/>
        <pc:sldMkLst>
          <pc:docMk/>
          <pc:sldMk cId="2468757475" sldId="452"/>
        </pc:sldMkLst>
      </pc:sldChg>
      <pc:sldChg chg="add">
        <pc:chgData name="Faruk Abdullah" userId="e52374dd587ef96a" providerId="LiveId" clId="{A696F381-4239-4178-8BF1-DD945081E2EE}" dt="2023-02-03T18:52:19.512" v="324"/>
        <pc:sldMkLst>
          <pc:docMk/>
          <pc:sldMk cId="3297441514" sldId="453"/>
        </pc:sldMkLst>
      </pc:sldChg>
      <pc:sldChg chg="add">
        <pc:chgData name="Faruk Abdullah" userId="e52374dd587ef96a" providerId="LiveId" clId="{A696F381-4239-4178-8BF1-DD945081E2EE}" dt="2023-02-03T18:52:19.512" v="324"/>
        <pc:sldMkLst>
          <pc:docMk/>
          <pc:sldMk cId="0" sldId="454"/>
        </pc:sldMkLst>
      </pc:sldChg>
      <pc:sldChg chg="add">
        <pc:chgData name="Faruk Abdullah" userId="e52374dd587ef96a" providerId="LiveId" clId="{A696F381-4239-4178-8BF1-DD945081E2EE}" dt="2023-02-03T18:52:19.512" v="324"/>
        <pc:sldMkLst>
          <pc:docMk/>
          <pc:sldMk cId="0" sldId="455"/>
        </pc:sldMkLst>
      </pc:sldChg>
      <pc:sldChg chg="add">
        <pc:chgData name="Faruk Abdullah" userId="e52374dd587ef96a" providerId="LiveId" clId="{A696F381-4239-4178-8BF1-DD945081E2EE}" dt="2023-02-03T18:52:19.512" v="324"/>
        <pc:sldMkLst>
          <pc:docMk/>
          <pc:sldMk cId="0" sldId="456"/>
        </pc:sldMkLst>
      </pc:sldChg>
      <pc:sldChg chg="add">
        <pc:chgData name="Faruk Abdullah" userId="e52374dd587ef96a" providerId="LiveId" clId="{A696F381-4239-4178-8BF1-DD945081E2EE}" dt="2023-02-03T18:52:19.512" v="324"/>
        <pc:sldMkLst>
          <pc:docMk/>
          <pc:sldMk cId="0" sldId="457"/>
        </pc:sldMkLst>
      </pc:sldChg>
      <pc:sldChg chg="add">
        <pc:chgData name="Faruk Abdullah" userId="e52374dd587ef96a" providerId="LiveId" clId="{A696F381-4239-4178-8BF1-DD945081E2EE}" dt="2023-02-03T18:52:19.512" v="324"/>
        <pc:sldMkLst>
          <pc:docMk/>
          <pc:sldMk cId="0" sldId="458"/>
        </pc:sldMkLst>
      </pc:sldChg>
      <pc:sldChg chg="add">
        <pc:chgData name="Faruk Abdullah" userId="e52374dd587ef96a" providerId="LiveId" clId="{A696F381-4239-4178-8BF1-DD945081E2EE}" dt="2023-02-03T18:52:19.512" v="324"/>
        <pc:sldMkLst>
          <pc:docMk/>
          <pc:sldMk cId="0" sldId="459"/>
        </pc:sldMkLst>
      </pc:sldChg>
      <pc:sldChg chg="add">
        <pc:chgData name="Faruk Abdullah" userId="e52374dd587ef96a" providerId="LiveId" clId="{A696F381-4239-4178-8BF1-DD945081E2EE}" dt="2023-02-03T18:52:19.512" v="324"/>
        <pc:sldMkLst>
          <pc:docMk/>
          <pc:sldMk cId="2876709495" sldId="460"/>
        </pc:sldMkLst>
      </pc:sldChg>
      <pc:sldChg chg="add">
        <pc:chgData name="Faruk Abdullah" userId="e52374dd587ef96a" providerId="LiveId" clId="{A696F381-4239-4178-8BF1-DD945081E2EE}" dt="2023-02-03T18:52:19.512" v="324"/>
        <pc:sldMkLst>
          <pc:docMk/>
          <pc:sldMk cId="261861393" sldId="461"/>
        </pc:sldMkLst>
      </pc:sldChg>
      <pc:sldChg chg="add">
        <pc:chgData name="Faruk Abdullah" userId="e52374dd587ef96a" providerId="LiveId" clId="{A696F381-4239-4178-8BF1-DD945081E2EE}" dt="2023-02-03T18:52:19.512" v="324"/>
        <pc:sldMkLst>
          <pc:docMk/>
          <pc:sldMk cId="0" sldId="462"/>
        </pc:sldMkLst>
      </pc:sldChg>
      <pc:sldChg chg="add">
        <pc:chgData name="Faruk Abdullah" userId="e52374dd587ef96a" providerId="LiveId" clId="{A696F381-4239-4178-8BF1-DD945081E2EE}" dt="2023-02-03T18:52:19.512" v="324"/>
        <pc:sldMkLst>
          <pc:docMk/>
          <pc:sldMk cId="692095260" sldId="463"/>
        </pc:sldMkLst>
      </pc:sldChg>
      <pc:sldChg chg="modSp add mod">
        <pc:chgData name="Faruk Abdullah" userId="e52374dd587ef96a" providerId="LiveId" clId="{A696F381-4239-4178-8BF1-DD945081E2EE}" dt="2023-02-03T18:54:01.470" v="358" actId="20577"/>
        <pc:sldMkLst>
          <pc:docMk/>
          <pc:sldMk cId="2922498805" sldId="464"/>
        </pc:sldMkLst>
        <pc:spChg chg="mod">
          <ac:chgData name="Faruk Abdullah" userId="e52374dd587ef96a" providerId="LiveId" clId="{A696F381-4239-4178-8BF1-DD945081E2EE}" dt="2023-02-03T18:54:01.470" v="358" actId="20577"/>
          <ac:spMkLst>
            <pc:docMk/>
            <pc:sldMk cId="2922498805" sldId="464"/>
            <ac:spMk id="304139" creationId="{BCCE9AC7-CE05-4E41-904F-D4E0E87FC6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7/4/2023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7/4/2023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7/4/2023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7/4/2023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7/4/2023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7/4/2023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16" y="450244"/>
            <a:ext cx="7808976" cy="1088136"/>
          </a:xfrm>
        </p:spPr>
        <p:txBody>
          <a:bodyPr>
            <a:noAutofit/>
          </a:bodyPr>
          <a:lstStyle/>
          <a:p>
            <a:pPr>
              <a:lnSpc>
                <a:spcPct val="100000"/>
              </a:lnSpc>
            </a:pPr>
            <a:r>
              <a:rPr lang="en-US" sz="3200" dirty="0"/>
              <a:t>Complexity of conventional Sorting Algorithms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759611326"/>
              </p:ext>
            </p:extLst>
          </p:nvPr>
        </p:nvGraphicFramePr>
        <p:xfrm>
          <a:off x="486031" y="5211994"/>
          <a:ext cx="8325970" cy="731520"/>
        </p:xfrm>
        <a:graphic>
          <a:graphicData uri="http://schemas.openxmlformats.org/drawingml/2006/table">
            <a:tbl>
              <a:tblPr firstRow="1" bandRow="1">
                <a:tableStyleId>{D7AC3CCA-C797-4891-BE02-D94E43425B78}</a:tableStyleId>
              </a:tblPr>
              <a:tblGrid>
                <a:gridCol w="1481475">
                  <a:extLst>
                    <a:ext uri="{9D8B030D-6E8A-4147-A177-3AD203B41FA5}">
                      <a16:colId xmlns:a16="http://schemas.microsoft.com/office/drawing/2014/main" val="3905988420"/>
                    </a:ext>
                  </a:extLst>
                </a:gridCol>
                <a:gridCol w="1396077">
                  <a:extLst>
                    <a:ext uri="{9D8B030D-6E8A-4147-A177-3AD203B41FA5}">
                      <a16:colId xmlns:a16="http://schemas.microsoft.com/office/drawing/2014/main" val="2889894460"/>
                    </a:ext>
                  </a:extLst>
                </a:gridCol>
                <a:gridCol w="1226461">
                  <a:extLst>
                    <a:ext uri="{9D8B030D-6E8A-4147-A177-3AD203B41FA5}">
                      <a16:colId xmlns:a16="http://schemas.microsoft.com/office/drawing/2014/main" val="3023211198"/>
                    </a:ext>
                  </a:extLst>
                </a:gridCol>
                <a:gridCol w="1336365">
                  <a:extLst>
                    <a:ext uri="{9D8B030D-6E8A-4147-A177-3AD203B41FA5}">
                      <a16:colId xmlns:a16="http://schemas.microsoft.com/office/drawing/2014/main" val="1762131981"/>
                    </a:ext>
                  </a:extLst>
                </a:gridCol>
                <a:gridCol w="1143710">
                  <a:extLst>
                    <a:ext uri="{9D8B030D-6E8A-4147-A177-3AD203B41FA5}">
                      <a16:colId xmlns:a16="http://schemas.microsoft.com/office/drawing/2014/main" val="445458238"/>
                    </a:ext>
                  </a:extLst>
                </a:gridCol>
                <a:gridCol w="1741882">
                  <a:extLst>
                    <a:ext uri="{9D8B030D-6E8A-4147-A177-3AD203B41FA5}">
                      <a16:colId xmlns:a16="http://schemas.microsoft.com/office/drawing/2014/main" val="1508364941"/>
                    </a:ext>
                  </a:extLst>
                </a:gridCol>
              </a:tblGrid>
              <a:tr h="353943">
                <a:tc>
                  <a:txBody>
                    <a:bodyPr/>
                    <a:lstStyle/>
                    <a:p>
                      <a:r>
                        <a:rPr lang="en-US" dirty="0"/>
                        <a:t>Lecture No:</a:t>
                      </a:r>
                    </a:p>
                  </a:txBody>
                  <a:tcPr/>
                </a:tc>
                <a:tc>
                  <a:txBody>
                    <a:bodyPr/>
                    <a:lstStyle/>
                    <a:p>
                      <a:r>
                        <a:rPr lang="en-US" dirty="0"/>
                        <a:t>4.1</a:t>
                      </a:r>
                    </a:p>
                  </a:txBody>
                  <a:tcPr/>
                </a:tc>
                <a:tc>
                  <a:txBody>
                    <a:bodyPr/>
                    <a:lstStyle/>
                    <a:p>
                      <a:r>
                        <a:rPr lang="en-US" dirty="0"/>
                        <a:t>Week No:</a:t>
                      </a:r>
                    </a:p>
                  </a:txBody>
                  <a:tcPr/>
                </a:tc>
                <a:tc>
                  <a:txBody>
                    <a:bodyPr/>
                    <a:lstStyle/>
                    <a:p>
                      <a:r>
                        <a:rPr lang="en-US"/>
                        <a:t> 04</a:t>
                      </a:r>
                      <a:endParaRPr lang="en-US" dirty="0"/>
                    </a:p>
                  </a:txBody>
                  <a:tcPr/>
                </a:tc>
                <a:tc>
                  <a:txBody>
                    <a:bodyPr/>
                    <a:lstStyle/>
                    <a:p>
                      <a:r>
                        <a:rPr lang="en-US" dirty="0"/>
                        <a:t>Semester:</a:t>
                      </a:r>
                    </a:p>
                  </a:txBody>
                  <a:tcPr/>
                </a:tc>
                <a:tc>
                  <a:txBody>
                    <a:bodyPr/>
                    <a:lstStyle/>
                    <a:p>
                      <a:r>
                        <a:rPr lang="en-US" dirty="0"/>
                        <a:t>Summer 22-23</a:t>
                      </a:r>
                    </a:p>
                  </a:txBody>
                  <a:tcPr/>
                </a:tc>
                <a:extLst>
                  <a:ext uri="{0D108BD9-81ED-4DB2-BD59-A6C34878D82A}">
                    <a16:rowId xmlns:a16="http://schemas.microsoft.com/office/drawing/2014/main" val="2197040212"/>
                  </a:ext>
                </a:extLst>
              </a:tr>
              <a:tr h="3539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Pritam Khan Boni; pritam.khan@aiub.edu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10</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algn="l" eaLnBrk="1" hangingPunct="1"/>
            <a:r>
              <a:rPr lang="en-US" altLang="en-US" sz="4000" dirty="0"/>
              <a:t>Quicksort: </a:t>
            </a:r>
            <a:r>
              <a:rPr lang="en-US" altLang="en-US" sz="3600" dirty="0"/>
              <a:t>Way of </a:t>
            </a:r>
            <a:r>
              <a:rPr lang="en-US" altLang="en-US" sz="4000" dirty="0"/>
              <a:t>Execution</a:t>
            </a:r>
            <a:endParaRPr lang="en-US" altLang="en-US" sz="3600" dirty="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11</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12</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19</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tx1"/>
                </a:solidFill>
              </a:rPr>
              <a:t>Quick Sort </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right  </a:t>
            </a:r>
          </a:p>
          <a:p>
            <a:pPr algn="ctr"/>
            <a:r>
              <a:rPr lang="en-US" altLang="en-US" sz="2400" b="1">
                <a:latin typeface="Bookman Old Style" panose="02050604050505020204" pitchFamily="18" charset="0"/>
              </a:rPr>
              <a:t>similarly</a:t>
            </a:r>
            <a:endParaRPr lang="en-US" altLang="en-US" sz="2400">
              <a:latin typeface="Bookman Old Style" panose="0205060405050502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26</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27</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28</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algn="l" eaLnBrk="1" hangingPunct="1"/>
            <a:r>
              <a:rPr lang="en-US" altLang="en-US" sz="4000" dirty="0"/>
              <a:t>Quicksort: Way of </a:t>
            </a:r>
            <a:r>
              <a:rPr lang="en-US" altLang="en-US" dirty="0"/>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29</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algn="l"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A5DF-4EB7-44AC-BAA4-28B4EFDB9D79}"/>
              </a:ext>
            </a:extLst>
          </p:cNvPr>
          <p:cNvSpPr txBox="1"/>
          <p:nvPr/>
        </p:nvSpPr>
        <p:spPr>
          <a:xfrm>
            <a:off x="381000" y="1143000"/>
            <a:ext cx="8115886" cy="4801314"/>
          </a:xfrm>
          <a:prstGeom prst="rect">
            <a:avLst/>
          </a:prstGeom>
          <a:noFill/>
        </p:spPr>
        <p:txBody>
          <a:bodyPr wrap="square" rtlCol="0">
            <a:spAutoFit/>
          </a:bodyPr>
          <a:lstStyle/>
          <a:p>
            <a:pPr marL="285750" indent="-285750">
              <a:buFont typeface="Arial" pitchFamily="34" charset="0"/>
              <a:buChar char="•"/>
            </a:pPr>
            <a:r>
              <a:rPr lang="en-US" sz="2400" dirty="0"/>
              <a:t>Quick sort is based on the divide-and-conquer approach.</a:t>
            </a:r>
          </a:p>
          <a:p>
            <a:pPr marL="285750" indent="-285750">
              <a:buFont typeface="Arial" pitchFamily="34" charset="0"/>
              <a:buChar char="•"/>
            </a:pPr>
            <a:endParaRPr lang="en-US" sz="2400" dirty="0"/>
          </a:p>
          <a:p>
            <a:pPr marL="285750" indent="-285750">
              <a:buFont typeface="Arial" pitchFamily="34" charset="0"/>
              <a:buChar char="•"/>
            </a:pPr>
            <a:r>
              <a:rPr lang="en-US" sz="2400" dirty="0"/>
              <a:t>The idea is based on  of choosing one element as a pivot element and partitioning the array around it such that: </a:t>
            </a:r>
          </a:p>
          <a:p>
            <a:pPr marL="742950" lvl="1" indent="-285750">
              <a:buFont typeface="Wingdings" pitchFamily="2" charset="2"/>
              <a:buChar char="Ø"/>
            </a:pPr>
            <a:r>
              <a:rPr lang="en-US" sz="2400" dirty="0"/>
              <a:t>Left side of pivot contains all the elements that are less than the pivot element.</a:t>
            </a:r>
          </a:p>
          <a:p>
            <a:pPr marL="742950" lvl="1" indent="-285750">
              <a:buFont typeface="Wingdings" pitchFamily="2" charset="2"/>
              <a:buChar char="Ø"/>
            </a:pPr>
            <a:r>
              <a:rPr lang="en-US" sz="2400" dirty="0"/>
              <a:t>Right side contains all elements greater than the pivot.</a:t>
            </a:r>
          </a:p>
          <a:p>
            <a:pPr marL="285750" indent="-285750">
              <a:buFont typeface="Arial" pitchFamily="34" charset="0"/>
              <a:buChar char="•"/>
            </a:pPr>
            <a:endParaRPr lang="en-US" sz="2400" dirty="0"/>
          </a:p>
          <a:p>
            <a:pPr marL="285750" indent="-285750">
              <a:buFont typeface="Arial" pitchFamily="34" charset="0"/>
              <a:buChar char="•"/>
            </a:pPr>
            <a:r>
              <a:rPr lang="en-US" sz="2400" dirty="0"/>
              <a:t>It </a:t>
            </a:r>
            <a:r>
              <a:rPr lang="en-US" sz="2400" b="1" dirty="0">
                <a:solidFill>
                  <a:srgbClr val="FF0000"/>
                </a:solidFill>
              </a:rPr>
              <a:t>reduces the space complexity</a:t>
            </a:r>
            <a:r>
              <a:rPr lang="en-US" sz="2400" dirty="0"/>
              <a:t> and </a:t>
            </a:r>
            <a:r>
              <a:rPr lang="en-US" sz="2400" b="1" dirty="0">
                <a:solidFill>
                  <a:srgbClr val="FF0000"/>
                </a:solidFill>
              </a:rPr>
              <a:t>removes the use of the auxiliary array</a:t>
            </a:r>
            <a:r>
              <a:rPr lang="en-US" sz="2400" dirty="0"/>
              <a:t> that is used in merge sort. </a:t>
            </a:r>
          </a:p>
          <a:p>
            <a:pPr marL="285750" indent="-285750">
              <a:buFont typeface="Arial" pitchFamily="34" charset="0"/>
              <a:buChar char="•"/>
            </a:pPr>
            <a:r>
              <a:rPr lang="en-US" sz="2400"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30</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algn="l" eaLnBrk="1" hangingPunct="1"/>
            <a:r>
              <a:rPr lang="en-US" altLang="en-US" sz="4000" dirty="0"/>
              <a:t>Quicksort: Way of </a:t>
            </a:r>
            <a:r>
              <a:rPr lang="en-US" altLang="en-US" dirty="0"/>
              <a:t>Execution</a:t>
            </a:r>
            <a:endParaRPr lang="en-US" altLang="en-US" sz="3200" dirty="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5179-57F7-B890-7EF0-4498D9DEBAFC}"/>
              </a:ext>
            </a:extLst>
          </p:cNvPr>
          <p:cNvSpPr txBox="1">
            <a:spLocks noChangeArrowheads="1"/>
          </p:cNvSpPr>
          <p:nvPr/>
        </p:nvSpPr>
        <p:spPr>
          <a:xfrm>
            <a:off x="163305" y="593231"/>
            <a:ext cx="8574087" cy="607844"/>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4000" dirty="0">
                <a:solidFill>
                  <a:schemeClr val="tx1"/>
                </a:solidFill>
              </a:rPr>
              <a:t>Quicksort</a:t>
            </a:r>
            <a:endParaRPr lang="en-US" altLang="en-US" sz="4800" dirty="0">
              <a:solidFill>
                <a:schemeClr val="tx1"/>
              </a:solidFill>
            </a:endParaRPr>
          </a:p>
        </p:txBody>
      </p:sp>
      <p:sp>
        <p:nvSpPr>
          <p:cNvPr id="4" name="Text Box 5">
            <a:extLst>
              <a:ext uri="{FF2B5EF4-FFF2-40B4-BE49-F238E27FC236}">
                <a16:creationId xmlns:a16="http://schemas.microsoft.com/office/drawing/2014/main" id="{1F3BA07E-EA28-0F82-BC34-59830287D4AC}"/>
              </a:ext>
            </a:extLst>
          </p:cNvPr>
          <p:cNvSpPr txBox="1">
            <a:spLocks noChangeArrowheads="1"/>
          </p:cNvSpPr>
          <p:nvPr/>
        </p:nvSpPr>
        <p:spPr bwMode="auto">
          <a:xfrm>
            <a:off x="1565394" y="1486849"/>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5" name="Text Box 6">
            <a:extLst>
              <a:ext uri="{FF2B5EF4-FFF2-40B4-BE49-F238E27FC236}">
                <a16:creationId xmlns:a16="http://schemas.microsoft.com/office/drawing/2014/main" id="{11E80818-E7F8-394A-723F-C5A73524A222}"/>
              </a:ext>
            </a:extLst>
          </p:cNvPr>
          <p:cNvSpPr txBox="1">
            <a:spLocks noChangeArrowheads="1"/>
          </p:cNvSpPr>
          <p:nvPr/>
        </p:nvSpPr>
        <p:spPr bwMode="auto">
          <a:xfrm>
            <a:off x="21654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6" name="Text Box 7">
            <a:extLst>
              <a:ext uri="{FF2B5EF4-FFF2-40B4-BE49-F238E27FC236}">
                <a16:creationId xmlns:a16="http://schemas.microsoft.com/office/drawing/2014/main" id="{4AB4F24A-CEF6-A7AC-C79B-447E84B96387}"/>
              </a:ext>
            </a:extLst>
          </p:cNvPr>
          <p:cNvSpPr txBox="1">
            <a:spLocks noChangeArrowheads="1"/>
          </p:cNvSpPr>
          <p:nvPr/>
        </p:nvSpPr>
        <p:spPr bwMode="auto">
          <a:xfrm>
            <a:off x="27655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7" name="Text Box 8">
            <a:extLst>
              <a:ext uri="{FF2B5EF4-FFF2-40B4-BE49-F238E27FC236}">
                <a16:creationId xmlns:a16="http://schemas.microsoft.com/office/drawing/2014/main" id="{7E5FF902-C79F-7021-0946-F0B422E5654D}"/>
              </a:ext>
            </a:extLst>
          </p:cNvPr>
          <p:cNvSpPr txBox="1">
            <a:spLocks noChangeArrowheads="1"/>
          </p:cNvSpPr>
          <p:nvPr/>
        </p:nvSpPr>
        <p:spPr bwMode="auto">
          <a:xfrm>
            <a:off x="33656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8" name="Text Box 9">
            <a:extLst>
              <a:ext uri="{FF2B5EF4-FFF2-40B4-BE49-F238E27FC236}">
                <a16:creationId xmlns:a16="http://schemas.microsoft.com/office/drawing/2014/main" id="{790ADE8E-9B48-2B01-0E8F-39BBD7BE034B}"/>
              </a:ext>
            </a:extLst>
          </p:cNvPr>
          <p:cNvSpPr txBox="1">
            <a:spLocks noChangeArrowheads="1"/>
          </p:cNvSpPr>
          <p:nvPr/>
        </p:nvSpPr>
        <p:spPr bwMode="auto">
          <a:xfrm>
            <a:off x="39656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9" name="Text Box 10">
            <a:extLst>
              <a:ext uri="{FF2B5EF4-FFF2-40B4-BE49-F238E27FC236}">
                <a16:creationId xmlns:a16="http://schemas.microsoft.com/office/drawing/2014/main" id="{93323936-4B82-53EA-2683-AC3D0572BB60}"/>
              </a:ext>
            </a:extLst>
          </p:cNvPr>
          <p:cNvSpPr txBox="1">
            <a:spLocks noChangeArrowheads="1"/>
          </p:cNvSpPr>
          <p:nvPr/>
        </p:nvSpPr>
        <p:spPr bwMode="auto">
          <a:xfrm>
            <a:off x="45657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0" name="Text Box 11">
            <a:extLst>
              <a:ext uri="{FF2B5EF4-FFF2-40B4-BE49-F238E27FC236}">
                <a16:creationId xmlns:a16="http://schemas.microsoft.com/office/drawing/2014/main" id="{8F739491-E5B3-B147-9A2F-61A734ED8BCF}"/>
              </a:ext>
            </a:extLst>
          </p:cNvPr>
          <p:cNvSpPr txBox="1">
            <a:spLocks noChangeArrowheads="1"/>
          </p:cNvSpPr>
          <p:nvPr/>
        </p:nvSpPr>
        <p:spPr bwMode="auto">
          <a:xfrm>
            <a:off x="51658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1" name="Text Box 12">
            <a:extLst>
              <a:ext uri="{FF2B5EF4-FFF2-40B4-BE49-F238E27FC236}">
                <a16:creationId xmlns:a16="http://schemas.microsoft.com/office/drawing/2014/main" id="{3315A6C4-30C4-0975-4F43-72F5E5BC2853}"/>
              </a:ext>
            </a:extLst>
          </p:cNvPr>
          <p:cNvSpPr txBox="1">
            <a:spLocks noChangeArrowheads="1"/>
          </p:cNvSpPr>
          <p:nvPr/>
        </p:nvSpPr>
        <p:spPr bwMode="auto">
          <a:xfrm>
            <a:off x="57659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2" name="Text Box 13">
            <a:extLst>
              <a:ext uri="{FF2B5EF4-FFF2-40B4-BE49-F238E27FC236}">
                <a16:creationId xmlns:a16="http://schemas.microsoft.com/office/drawing/2014/main" id="{69CA2397-3555-8A18-9E79-29398F67D71F}"/>
              </a:ext>
            </a:extLst>
          </p:cNvPr>
          <p:cNvSpPr txBox="1">
            <a:spLocks noChangeArrowheads="1"/>
          </p:cNvSpPr>
          <p:nvPr/>
        </p:nvSpPr>
        <p:spPr bwMode="auto">
          <a:xfrm>
            <a:off x="63659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3" name="Text Box 5">
            <a:extLst>
              <a:ext uri="{FF2B5EF4-FFF2-40B4-BE49-F238E27FC236}">
                <a16:creationId xmlns:a16="http://schemas.microsoft.com/office/drawing/2014/main" id="{CFF12091-242B-BA2A-D115-F4E67886A37C}"/>
              </a:ext>
            </a:extLst>
          </p:cNvPr>
          <p:cNvSpPr txBox="1">
            <a:spLocks noChangeArrowheads="1"/>
          </p:cNvSpPr>
          <p:nvPr/>
        </p:nvSpPr>
        <p:spPr bwMode="auto">
          <a:xfrm>
            <a:off x="729392" y="240666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4" name="Text Box 6">
            <a:extLst>
              <a:ext uri="{FF2B5EF4-FFF2-40B4-BE49-F238E27FC236}">
                <a16:creationId xmlns:a16="http://schemas.microsoft.com/office/drawing/2014/main" id="{0253EC99-D35E-238D-7E53-C7526AE2F775}"/>
              </a:ext>
            </a:extLst>
          </p:cNvPr>
          <p:cNvSpPr txBox="1">
            <a:spLocks noChangeArrowheads="1"/>
          </p:cNvSpPr>
          <p:nvPr/>
        </p:nvSpPr>
        <p:spPr bwMode="auto">
          <a:xfrm>
            <a:off x="132946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5" name="Text Box 7">
            <a:extLst>
              <a:ext uri="{FF2B5EF4-FFF2-40B4-BE49-F238E27FC236}">
                <a16:creationId xmlns:a16="http://schemas.microsoft.com/office/drawing/2014/main" id="{CC9DB0A1-0E95-470F-5A8E-40F688A0A922}"/>
              </a:ext>
            </a:extLst>
          </p:cNvPr>
          <p:cNvSpPr txBox="1">
            <a:spLocks noChangeArrowheads="1"/>
          </p:cNvSpPr>
          <p:nvPr/>
        </p:nvSpPr>
        <p:spPr bwMode="auto">
          <a:xfrm>
            <a:off x="194541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 name="Text Box 8">
            <a:extLst>
              <a:ext uri="{FF2B5EF4-FFF2-40B4-BE49-F238E27FC236}">
                <a16:creationId xmlns:a16="http://schemas.microsoft.com/office/drawing/2014/main" id="{B25A0518-A809-5EBB-4984-6A93632E0933}"/>
              </a:ext>
            </a:extLst>
          </p:cNvPr>
          <p:cNvSpPr txBox="1">
            <a:spLocks noChangeArrowheads="1"/>
          </p:cNvSpPr>
          <p:nvPr/>
        </p:nvSpPr>
        <p:spPr bwMode="auto">
          <a:xfrm>
            <a:off x="3921244" y="259031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7" name="Text Box 9">
            <a:extLst>
              <a:ext uri="{FF2B5EF4-FFF2-40B4-BE49-F238E27FC236}">
                <a16:creationId xmlns:a16="http://schemas.microsoft.com/office/drawing/2014/main" id="{1A4CEBA3-FAA0-1F4C-AAE6-AF0FE2AF7034}"/>
              </a:ext>
            </a:extLst>
          </p:cNvPr>
          <p:cNvSpPr txBox="1">
            <a:spLocks noChangeArrowheads="1"/>
          </p:cNvSpPr>
          <p:nvPr/>
        </p:nvSpPr>
        <p:spPr bwMode="auto">
          <a:xfrm>
            <a:off x="5696513" y="2403893"/>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18" name="Text Box 10">
            <a:extLst>
              <a:ext uri="{FF2B5EF4-FFF2-40B4-BE49-F238E27FC236}">
                <a16:creationId xmlns:a16="http://schemas.microsoft.com/office/drawing/2014/main" id="{6A45D24D-D5EF-872E-D07C-7DF9A4D8A3DB}"/>
              </a:ext>
            </a:extLst>
          </p:cNvPr>
          <p:cNvSpPr txBox="1">
            <a:spLocks noChangeArrowheads="1"/>
          </p:cNvSpPr>
          <p:nvPr/>
        </p:nvSpPr>
        <p:spPr bwMode="auto">
          <a:xfrm>
            <a:off x="629658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 name="Text Box 11">
            <a:extLst>
              <a:ext uri="{FF2B5EF4-FFF2-40B4-BE49-F238E27FC236}">
                <a16:creationId xmlns:a16="http://schemas.microsoft.com/office/drawing/2014/main" id="{562A690F-03EE-DDC0-F6B0-79C9F98952CD}"/>
              </a:ext>
            </a:extLst>
          </p:cNvPr>
          <p:cNvSpPr txBox="1">
            <a:spLocks noChangeArrowheads="1"/>
          </p:cNvSpPr>
          <p:nvPr/>
        </p:nvSpPr>
        <p:spPr bwMode="auto">
          <a:xfrm>
            <a:off x="689666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 name="Text Box 12">
            <a:extLst>
              <a:ext uri="{FF2B5EF4-FFF2-40B4-BE49-F238E27FC236}">
                <a16:creationId xmlns:a16="http://schemas.microsoft.com/office/drawing/2014/main" id="{3CE7DB15-4A8C-CD04-876F-3D056E155874}"/>
              </a:ext>
            </a:extLst>
          </p:cNvPr>
          <p:cNvSpPr txBox="1">
            <a:spLocks noChangeArrowheads="1"/>
          </p:cNvSpPr>
          <p:nvPr/>
        </p:nvSpPr>
        <p:spPr bwMode="auto">
          <a:xfrm>
            <a:off x="749673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 name="Text Box 13">
            <a:extLst>
              <a:ext uri="{FF2B5EF4-FFF2-40B4-BE49-F238E27FC236}">
                <a16:creationId xmlns:a16="http://schemas.microsoft.com/office/drawing/2014/main" id="{5E91E973-CAEB-F019-1B05-8B9377CEE57E}"/>
              </a:ext>
            </a:extLst>
          </p:cNvPr>
          <p:cNvSpPr txBox="1">
            <a:spLocks noChangeArrowheads="1"/>
          </p:cNvSpPr>
          <p:nvPr/>
        </p:nvSpPr>
        <p:spPr bwMode="auto">
          <a:xfrm>
            <a:off x="809681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2" name="Line 22">
            <a:extLst>
              <a:ext uri="{FF2B5EF4-FFF2-40B4-BE49-F238E27FC236}">
                <a16:creationId xmlns:a16="http://schemas.microsoft.com/office/drawing/2014/main" id="{3F17C698-6B23-C5EB-CC04-E3197EC375EB}"/>
              </a:ext>
            </a:extLst>
          </p:cNvPr>
          <p:cNvSpPr>
            <a:spLocks noChangeShapeType="1"/>
          </p:cNvSpPr>
          <p:nvPr/>
        </p:nvSpPr>
        <p:spPr bwMode="auto">
          <a:xfrm flipV="1">
            <a:off x="1929541" y="2001196"/>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a:extLst>
              <a:ext uri="{FF2B5EF4-FFF2-40B4-BE49-F238E27FC236}">
                <a16:creationId xmlns:a16="http://schemas.microsoft.com/office/drawing/2014/main" id="{CE825F8C-4F09-6CA9-7223-E5D4DFBCDA03}"/>
              </a:ext>
            </a:extLst>
          </p:cNvPr>
          <p:cNvSpPr>
            <a:spLocks noChangeShapeType="1"/>
          </p:cNvSpPr>
          <p:nvPr/>
        </p:nvSpPr>
        <p:spPr bwMode="auto">
          <a:xfrm flipH="1" flipV="1">
            <a:off x="4248494" y="2001197"/>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9C987296-DCD7-1812-7C74-694FFDA09235}"/>
              </a:ext>
            </a:extLst>
          </p:cNvPr>
          <p:cNvSpPr>
            <a:spLocks noChangeShapeType="1"/>
          </p:cNvSpPr>
          <p:nvPr/>
        </p:nvSpPr>
        <p:spPr bwMode="auto">
          <a:xfrm flipH="1" flipV="1">
            <a:off x="4298740" y="2001197"/>
            <a:ext cx="2585981" cy="38227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C27A9261-B023-2235-49E6-8456067BA11B}"/>
              </a:ext>
            </a:extLst>
          </p:cNvPr>
          <p:cNvSpPr>
            <a:spLocks noChangeShapeType="1"/>
          </p:cNvSpPr>
          <p:nvPr/>
        </p:nvSpPr>
        <p:spPr bwMode="auto">
          <a:xfrm flipV="1">
            <a:off x="878617" y="2921015"/>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6">
            <a:extLst>
              <a:ext uri="{FF2B5EF4-FFF2-40B4-BE49-F238E27FC236}">
                <a16:creationId xmlns:a16="http://schemas.microsoft.com/office/drawing/2014/main" id="{1BE8F817-4CCA-68DA-8D9F-88796E36BEB6}"/>
              </a:ext>
            </a:extLst>
          </p:cNvPr>
          <p:cNvSpPr txBox="1">
            <a:spLocks noChangeArrowheads="1"/>
          </p:cNvSpPr>
          <p:nvPr/>
        </p:nvSpPr>
        <p:spPr bwMode="auto">
          <a:xfrm>
            <a:off x="323219"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7" name="Text Box 7">
            <a:extLst>
              <a:ext uri="{FF2B5EF4-FFF2-40B4-BE49-F238E27FC236}">
                <a16:creationId xmlns:a16="http://schemas.microsoft.com/office/drawing/2014/main" id="{5C66CAFE-E2BA-040D-C07C-9FA9F58262B0}"/>
              </a:ext>
            </a:extLst>
          </p:cNvPr>
          <p:cNvSpPr txBox="1">
            <a:spLocks noChangeArrowheads="1"/>
          </p:cNvSpPr>
          <p:nvPr/>
        </p:nvSpPr>
        <p:spPr bwMode="auto">
          <a:xfrm>
            <a:off x="939169" y="38425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8" name="Text Box 5">
            <a:extLst>
              <a:ext uri="{FF2B5EF4-FFF2-40B4-BE49-F238E27FC236}">
                <a16:creationId xmlns:a16="http://schemas.microsoft.com/office/drawing/2014/main" id="{0C506B96-D05F-6050-BD1D-2B5BE6F40156}"/>
              </a:ext>
            </a:extLst>
          </p:cNvPr>
          <p:cNvSpPr txBox="1">
            <a:spLocks noChangeArrowheads="1"/>
          </p:cNvSpPr>
          <p:nvPr/>
        </p:nvSpPr>
        <p:spPr bwMode="auto">
          <a:xfrm>
            <a:off x="2066275"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29" name="Line 22">
            <a:extLst>
              <a:ext uri="{FF2B5EF4-FFF2-40B4-BE49-F238E27FC236}">
                <a16:creationId xmlns:a16="http://schemas.microsoft.com/office/drawing/2014/main" id="{75B766AC-2B0B-EC7E-E605-681A8462C09F}"/>
              </a:ext>
            </a:extLst>
          </p:cNvPr>
          <p:cNvSpPr>
            <a:spLocks noChangeShapeType="1"/>
          </p:cNvSpPr>
          <p:nvPr/>
        </p:nvSpPr>
        <p:spPr bwMode="auto">
          <a:xfrm flipH="1" flipV="1">
            <a:off x="1583694" y="2923372"/>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10">
            <a:extLst>
              <a:ext uri="{FF2B5EF4-FFF2-40B4-BE49-F238E27FC236}">
                <a16:creationId xmlns:a16="http://schemas.microsoft.com/office/drawing/2014/main" id="{43EF0A20-66EF-6B3C-FED1-CEB4F7F96690}"/>
              </a:ext>
            </a:extLst>
          </p:cNvPr>
          <p:cNvSpPr txBox="1">
            <a:spLocks noChangeArrowheads="1"/>
          </p:cNvSpPr>
          <p:nvPr/>
        </p:nvSpPr>
        <p:spPr bwMode="auto">
          <a:xfrm>
            <a:off x="4576856" y="32910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1" name="Text Box 11">
            <a:extLst>
              <a:ext uri="{FF2B5EF4-FFF2-40B4-BE49-F238E27FC236}">
                <a16:creationId xmlns:a16="http://schemas.microsoft.com/office/drawing/2014/main" id="{2641F2A1-1671-E4DC-7717-68C982F569AB}"/>
              </a:ext>
            </a:extLst>
          </p:cNvPr>
          <p:cNvSpPr txBox="1">
            <a:spLocks noChangeArrowheads="1"/>
          </p:cNvSpPr>
          <p:nvPr/>
        </p:nvSpPr>
        <p:spPr bwMode="auto">
          <a:xfrm>
            <a:off x="517693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2" name="Text Box 12">
            <a:extLst>
              <a:ext uri="{FF2B5EF4-FFF2-40B4-BE49-F238E27FC236}">
                <a16:creationId xmlns:a16="http://schemas.microsoft.com/office/drawing/2014/main" id="{F7773119-2EA7-8DC7-4192-402429282CD9}"/>
              </a:ext>
            </a:extLst>
          </p:cNvPr>
          <p:cNvSpPr txBox="1">
            <a:spLocks noChangeArrowheads="1"/>
          </p:cNvSpPr>
          <p:nvPr/>
        </p:nvSpPr>
        <p:spPr bwMode="auto">
          <a:xfrm>
            <a:off x="5777006"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3" name="Text Box 13">
            <a:extLst>
              <a:ext uri="{FF2B5EF4-FFF2-40B4-BE49-F238E27FC236}">
                <a16:creationId xmlns:a16="http://schemas.microsoft.com/office/drawing/2014/main" id="{F3DB88D3-49E9-3FAB-BF3B-FE2FC58F2B13}"/>
              </a:ext>
            </a:extLst>
          </p:cNvPr>
          <p:cNvSpPr txBox="1">
            <a:spLocks noChangeArrowheads="1"/>
          </p:cNvSpPr>
          <p:nvPr/>
        </p:nvSpPr>
        <p:spPr bwMode="auto">
          <a:xfrm>
            <a:off x="637708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4" name="Text Box 9">
            <a:extLst>
              <a:ext uri="{FF2B5EF4-FFF2-40B4-BE49-F238E27FC236}">
                <a16:creationId xmlns:a16="http://schemas.microsoft.com/office/drawing/2014/main" id="{A9F08E7F-47AC-3370-E72D-C1C63E9EA37F}"/>
              </a:ext>
            </a:extLst>
          </p:cNvPr>
          <p:cNvSpPr txBox="1">
            <a:spLocks noChangeArrowheads="1"/>
          </p:cNvSpPr>
          <p:nvPr/>
        </p:nvSpPr>
        <p:spPr bwMode="auto">
          <a:xfrm>
            <a:off x="7920814" y="332545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5" name="Line 22">
            <a:extLst>
              <a:ext uri="{FF2B5EF4-FFF2-40B4-BE49-F238E27FC236}">
                <a16:creationId xmlns:a16="http://schemas.microsoft.com/office/drawing/2014/main" id="{C1584F88-BC69-8B72-797A-3F2462718A1A}"/>
              </a:ext>
            </a:extLst>
          </p:cNvPr>
          <p:cNvSpPr>
            <a:spLocks noChangeShapeType="1"/>
          </p:cNvSpPr>
          <p:nvPr/>
        </p:nvSpPr>
        <p:spPr bwMode="auto">
          <a:xfrm flipV="1">
            <a:off x="5740963" y="2918239"/>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2">
            <a:extLst>
              <a:ext uri="{FF2B5EF4-FFF2-40B4-BE49-F238E27FC236}">
                <a16:creationId xmlns:a16="http://schemas.microsoft.com/office/drawing/2014/main" id="{84AB0DC7-A592-9F5A-AD71-3E84B045220F}"/>
              </a:ext>
            </a:extLst>
          </p:cNvPr>
          <p:cNvSpPr>
            <a:spLocks noChangeShapeType="1"/>
          </p:cNvSpPr>
          <p:nvPr/>
        </p:nvSpPr>
        <p:spPr bwMode="auto">
          <a:xfrm flipH="1" flipV="1">
            <a:off x="6896662" y="2891576"/>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1">
            <a:extLst>
              <a:ext uri="{FF2B5EF4-FFF2-40B4-BE49-F238E27FC236}">
                <a16:creationId xmlns:a16="http://schemas.microsoft.com/office/drawing/2014/main" id="{204EA1A8-217D-D18B-6735-CFC88449206B}"/>
              </a:ext>
            </a:extLst>
          </p:cNvPr>
          <p:cNvSpPr txBox="1">
            <a:spLocks noChangeArrowheads="1"/>
          </p:cNvSpPr>
          <p:nvPr/>
        </p:nvSpPr>
        <p:spPr bwMode="auto">
          <a:xfrm>
            <a:off x="4198817" y="420812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38" name="Text Box 12">
            <a:extLst>
              <a:ext uri="{FF2B5EF4-FFF2-40B4-BE49-F238E27FC236}">
                <a16:creationId xmlns:a16="http://schemas.microsoft.com/office/drawing/2014/main" id="{3EBB210D-40B7-4F34-F7FF-AC60450F6255}"/>
              </a:ext>
            </a:extLst>
          </p:cNvPr>
          <p:cNvSpPr txBox="1">
            <a:spLocks noChangeArrowheads="1"/>
          </p:cNvSpPr>
          <p:nvPr/>
        </p:nvSpPr>
        <p:spPr bwMode="auto">
          <a:xfrm>
            <a:off x="4798892"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9" name="Text Box 13">
            <a:extLst>
              <a:ext uri="{FF2B5EF4-FFF2-40B4-BE49-F238E27FC236}">
                <a16:creationId xmlns:a16="http://schemas.microsoft.com/office/drawing/2014/main" id="{DE03162F-1C4C-F352-49C6-565333ABCE71}"/>
              </a:ext>
            </a:extLst>
          </p:cNvPr>
          <p:cNvSpPr txBox="1">
            <a:spLocks noChangeArrowheads="1"/>
          </p:cNvSpPr>
          <p:nvPr/>
        </p:nvSpPr>
        <p:spPr bwMode="auto">
          <a:xfrm>
            <a:off x="5398967"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0" name="Line 22">
            <a:extLst>
              <a:ext uri="{FF2B5EF4-FFF2-40B4-BE49-F238E27FC236}">
                <a16:creationId xmlns:a16="http://schemas.microsoft.com/office/drawing/2014/main" id="{E96906CB-D623-0086-5BD2-A7770FACB5E8}"/>
              </a:ext>
            </a:extLst>
          </p:cNvPr>
          <p:cNvSpPr>
            <a:spLocks noChangeShapeType="1"/>
          </p:cNvSpPr>
          <p:nvPr/>
        </p:nvSpPr>
        <p:spPr bwMode="auto">
          <a:xfrm flipV="1">
            <a:off x="5398966" y="3805434"/>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
            <a:extLst>
              <a:ext uri="{FF2B5EF4-FFF2-40B4-BE49-F238E27FC236}">
                <a16:creationId xmlns:a16="http://schemas.microsoft.com/office/drawing/2014/main" id="{9F098503-5C6D-10D4-2FEE-A7DB7010C67A}"/>
              </a:ext>
            </a:extLst>
          </p:cNvPr>
          <p:cNvSpPr txBox="1">
            <a:spLocks noChangeArrowheads="1"/>
          </p:cNvSpPr>
          <p:nvPr/>
        </p:nvSpPr>
        <p:spPr bwMode="auto">
          <a:xfrm>
            <a:off x="6377081" y="420812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2" name="Line 22">
            <a:extLst>
              <a:ext uri="{FF2B5EF4-FFF2-40B4-BE49-F238E27FC236}">
                <a16:creationId xmlns:a16="http://schemas.microsoft.com/office/drawing/2014/main" id="{8CCA3E3F-89E2-6D2E-DCF1-0A43A8E85892}"/>
              </a:ext>
            </a:extLst>
          </p:cNvPr>
          <p:cNvSpPr>
            <a:spLocks noChangeShapeType="1"/>
          </p:cNvSpPr>
          <p:nvPr/>
        </p:nvSpPr>
        <p:spPr bwMode="auto">
          <a:xfrm flipH="1" flipV="1">
            <a:off x="5777005" y="3805433"/>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1">
            <a:extLst>
              <a:ext uri="{FF2B5EF4-FFF2-40B4-BE49-F238E27FC236}">
                <a16:creationId xmlns:a16="http://schemas.microsoft.com/office/drawing/2014/main" id="{01C176C9-CFD4-D8F1-59F8-99A8892D572B}"/>
              </a:ext>
            </a:extLst>
          </p:cNvPr>
          <p:cNvSpPr txBox="1">
            <a:spLocks noChangeArrowheads="1"/>
          </p:cNvSpPr>
          <p:nvPr/>
        </p:nvSpPr>
        <p:spPr bwMode="auto">
          <a:xfrm>
            <a:off x="5833044" y="486799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4" name="Text Box 12">
            <a:extLst>
              <a:ext uri="{FF2B5EF4-FFF2-40B4-BE49-F238E27FC236}">
                <a16:creationId xmlns:a16="http://schemas.microsoft.com/office/drawing/2014/main" id="{AB8525CB-C35D-722E-DDDA-11D5F26B80E2}"/>
              </a:ext>
            </a:extLst>
          </p:cNvPr>
          <p:cNvSpPr txBox="1">
            <a:spLocks noChangeArrowheads="1"/>
          </p:cNvSpPr>
          <p:nvPr/>
        </p:nvSpPr>
        <p:spPr bwMode="auto">
          <a:xfrm>
            <a:off x="4254593" y="487484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5" name="Text Box 13">
            <a:extLst>
              <a:ext uri="{FF2B5EF4-FFF2-40B4-BE49-F238E27FC236}">
                <a16:creationId xmlns:a16="http://schemas.microsoft.com/office/drawing/2014/main" id="{2B5AA521-5EFB-D1BA-0BC3-D5AD6B5CDA8C}"/>
              </a:ext>
            </a:extLst>
          </p:cNvPr>
          <p:cNvSpPr txBox="1">
            <a:spLocks noChangeArrowheads="1"/>
          </p:cNvSpPr>
          <p:nvPr/>
        </p:nvSpPr>
        <p:spPr bwMode="auto">
          <a:xfrm>
            <a:off x="4854668" y="487484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6" name="Line 22">
            <a:extLst>
              <a:ext uri="{FF2B5EF4-FFF2-40B4-BE49-F238E27FC236}">
                <a16:creationId xmlns:a16="http://schemas.microsoft.com/office/drawing/2014/main" id="{B03FA6E5-CB49-A0FB-7921-C39E40FBFE87}"/>
              </a:ext>
            </a:extLst>
          </p:cNvPr>
          <p:cNvSpPr>
            <a:spLocks noChangeShapeType="1"/>
          </p:cNvSpPr>
          <p:nvPr/>
        </p:nvSpPr>
        <p:spPr bwMode="auto">
          <a:xfrm flipV="1">
            <a:off x="4854668" y="4729330"/>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2">
            <a:extLst>
              <a:ext uri="{FF2B5EF4-FFF2-40B4-BE49-F238E27FC236}">
                <a16:creationId xmlns:a16="http://schemas.microsoft.com/office/drawing/2014/main" id="{401B4576-E8B0-B039-C439-08048EEA7639}"/>
              </a:ext>
            </a:extLst>
          </p:cNvPr>
          <p:cNvSpPr>
            <a:spLocks noChangeShapeType="1"/>
          </p:cNvSpPr>
          <p:nvPr/>
        </p:nvSpPr>
        <p:spPr bwMode="auto">
          <a:xfrm flipH="1" flipV="1">
            <a:off x="5390505" y="4722475"/>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12">
            <a:extLst>
              <a:ext uri="{FF2B5EF4-FFF2-40B4-BE49-F238E27FC236}">
                <a16:creationId xmlns:a16="http://schemas.microsoft.com/office/drawing/2014/main" id="{24D8E36A-42F5-DBC5-A72F-A0E1BB0DA391}"/>
              </a:ext>
            </a:extLst>
          </p:cNvPr>
          <p:cNvSpPr txBox="1">
            <a:spLocks noChangeArrowheads="1"/>
          </p:cNvSpPr>
          <p:nvPr/>
        </p:nvSpPr>
        <p:spPr bwMode="auto">
          <a:xfrm>
            <a:off x="4897338" y="555902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9" name="Text Box 13">
            <a:extLst>
              <a:ext uri="{FF2B5EF4-FFF2-40B4-BE49-F238E27FC236}">
                <a16:creationId xmlns:a16="http://schemas.microsoft.com/office/drawing/2014/main" id="{C5D4A48A-CBEA-9035-D081-5DA1C1262304}"/>
              </a:ext>
            </a:extLst>
          </p:cNvPr>
          <p:cNvSpPr txBox="1">
            <a:spLocks noChangeArrowheads="1"/>
          </p:cNvSpPr>
          <p:nvPr/>
        </p:nvSpPr>
        <p:spPr bwMode="auto">
          <a:xfrm>
            <a:off x="4103923" y="556898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0" name="Text Box 6">
            <a:extLst>
              <a:ext uri="{FF2B5EF4-FFF2-40B4-BE49-F238E27FC236}">
                <a16:creationId xmlns:a16="http://schemas.microsoft.com/office/drawing/2014/main" id="{CBD48EFF-5ACC-1A9E-011C-3F0DA207D56D}"/>
              </a:ext>
            </a:extLst>
          </p:cNvPr>
          <p:cNvSpPr txBox="1">
            <a:spLocks noChangeArrowheads="1"/>
          </p:cNvSpPr>
          <p:nvPr/>
        </p:nvSpPr>
        <p:spPr bwMode="auto">
          <a:xfrm>
            <a:off x="323219" y="457223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1" name="Text Box 7">
            <a:extLst>
              <a:ext uri="{FF2B5EF4-FFF2-40B4-BE49-F238E27FC236}">
                <a16:creationId xmlns:a16="http://schemas.microsoft.com/office/drawing/2014/main" id="{365E33D7-B40F-4E5C-13AD-B4FC1A975C98}"/>
              </a:ext>
            </a:extLst>
          </p:cNvPr>
          <p:cNvSpPr txBox="1">
            <a:spLocks noChangeArrowheads="1"/>
          </p:cNvSpPr>
          <p:nvPr/>
        </p:nvSpPr>
        <p:spPr bwMode="auto">
          <a:xfrm>
            <a:off x="1181318" y="457223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2" name="Line 22">
            <a:extLst>
              <a:ext uri="{FF2B5EF4-FFF2-40B4-BE49-F238E27FC236}">
                <a16:creationId xmlns:a16="http://schemas.microsoft.com/office/drawing/2014/main" id="{D38D9C06-7482-8370-E455-68EED183A86C}"/>
              </a:ext>
            </a:extLst>
          </p:cNvPr>
          <p:cNvSpPr>
            <a:spLocks noChangeShapeType="1"/>
          </p:cNvSpPr>
          <p:nvPr/>
        </p:nvSpPr>
        <p:spPr bwMode="auto">
          <a:xfrm flipV="1">
            <a:off x="625692" y="4364428"/>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2">
            <a:extLst>
              <a:ext uri="{FF2B5EF4-FFF2-40B4-BE49-F238E27FC236}">
                <a16:creationId xmlns:a16="http://schemas.microsoft.com/office/drawing/2014/main" id="{7E8C812D-6495-DEF1-8973-246E5CBEE942}"/>
              </a:ext>
            </a:extLst>
          </p:cNvPr>
          <p:cNvSpPr>
            <a:spLocks noChangeShapeType="1"/>
          </p:cNvSpPr>
          <p:nvPr/>
        </p:nvSpPr>
        <p:spPr bwMode="auto">
          <a:xfrm flipH="1" flipV="1">
            <a:off x="939168" y="4364427"/>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a:extLst>
              <a:ext uri="{FF2B5EF4-FFF2-40B4-BE49-F238E27FC236}">
                <a16:creationId xmlns:a16="http://schemas.microsoft.com/office/drawing/2014/main" id="{35BD3852-8471-6642-21C4-9DF92FA2F23B}"/>
              </a:ext>
            </a:extLst>
          </p:cNvPr>
          <p:cNvSpPr>
            <a:spLocks noChangeShapeType="1"/>
          </p:cNvSpPr>
          <p:nvPr/>
        </p:nvSpPr>
        <p:spPr bwMode="auto">
          <a:xfrm flipV="1">
            <a:off x="4405950" y="5382345"/>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79998213-C6C2-E331-C450-73249709E7B7}"/>
              </a:ext>
            </a:extLst>
          </p:cNvPr>
          <p:cNvSpPr>
            <a:spLocks noChangeShapeType="1"/>
          </p:cNvSpPr>
          <p:nvPr/>
        </p:nvSpPr>
        <p:spPr bwMode="auto">
          <a:xfrm flipH="1" flipV="1">
            <a:off x="4884667" y="5405944"/>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5">
            <a:extLst>
              <a:ext uri="{FF2B5EF4-FFF2-40B4-BE49-F238E27FC236}">
                <a16:creationId xmlns:a16="http://schemas.microsoft.com/office/drawing/2014/main" id="{A330FF89-3611-1668-C9E4-0E0806A67BF8}"/>
              </a:ext>
            </a:extLst>
          </p:cNvPr>
          <p:cNvSpPr txBox="1">
            <a:spLocks noChangeArrowheads="1"/>
          </p:cNvSpPr>
          <p:nvPr/>
        </p:nvSpPr>
        <p:spPr bwMode="auto">
          <a:xfrm>
            <a:off x="17540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7" name="Text Box 6">
            <a:extLst>
              <a:ext uri="{FF2B5EF4-FFF2-40B4-BE49-F238E27FC236}">
                <a16:creationId xmlns:a16="http://schemas.microsoft.com/office/drawing/2014/main" id="{4FA3DC7F-5A93-3888-A129-EA44AF1444B5}"/>
              </a:ext>
            </a:extLst>
          </p:cNvPr>
          <p:cNvSpPr txBox="1">
            <a:spLocks noChangeArrowheads="1"/>
          </p:cNvSpPr>
          <p:nvPr/>
        </p:nvSpPr>
        <p:spPr bwMode="auto">
          <a:xfrm>
            <a:off x="23541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8" name="Text Box 7">
            <a:extLst>
              <a:ext uri="{FF2B5EF4-FFF2-40B4-BE49-F238E27FC236}">
                <a16:creationId xmlns:a16="http://schemas.microsoft.com/office/drawing/2014/main" id="{7F278D01-2FF9-5D16-370C-F0EBD602312D}"/>
              </a:ext>
            </a:extLst>
          </p:cNvPr>
          <p:cNvSpPr txBox="1">
            <a:spLocks noChangeArrowheads="1"/>
          </p:cNvSpPr>
          <p:nvPr/>
        </p:nvSpPr>
        <p:spPr bwMode="auto">
          <a:xfrm>
            <a:off x="295421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59" name="Text Box 8">
            <a:extLst>
              <a:ext uri="{FF2B5EF4-FFF2-40B4-BE49-F238E27FC236}">
                <a16:creationId xmlns:a16="http://schemas.microsoft.com/office/drawing/2014/main" id="{0ED21F46-A90D-6E65-AD78-076992518A4E}"/>
              </a:ext>
            </a:extLst>
          </p:cNvPr>
          <p:cNvSpPr txBox="1">
            <a:spLocks noChangeArrowheads="1"/>
          </p:cNvSpPr>
          <p:nvPr/>
        </p:nvSpPr>
        <p:spPr bwMode="auto">
          <a:xfrm>
            <a:off x="35542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0" name="Text Box 9">
            <a:extLst>
              <a:ext uri="{FF2B5EF4-FFF2-40B4-BE49-F238E27FC236}">
                <a16:creationId xmlns:a16="http://schemas.microsoft.com/office/drawing/2014/main" id="{273CBC16-D260-6A61-5EDE-FD5F2DEABBB5}"/>
              </a:ext>
            </a:extLst>
          </p:cNvPr>
          <p:cNvSpPr txBox="1">
            <a:spLocks noChangeArrowheads="1"/>
          </p:cNvSpPr>
          <p:nvPr/>
        </p:nvSpPr>
        <p:spPr bwMode="auto">
          <a:xfrm>
            <a:off x="41543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1" name="Text Box 10">
            <a:extLst>
              <a:ext uri="{FF2B5EF4-FFF2-40B4-BE49-F238E27FC236}">
                <a16:creationId xmlns:a16="http://schemas.microsoft.com/office/drawing/2014/main" id="{EE6778BE-013E-ABE1-F2E2-754D34C7B83C}"/>
              </a:ext>
            </a:extLst>
          </p:cNvPr>
          <p:cNvSpPr txBox="1">
            <a:spLocks noChangeArrowheads="1"/>
          </p:cNvSpPr>
          <p:nvPr/>
        </p:nvSpPr>
        <p:spPr bwMode="auto">
          <a:xfrm>
            <a:off x="47544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2" name="Text Box 11">
            <a:extLst>
              <a:ext uri="{FF2B5EF4-FFF2-40B4-BE49-F238E27FC236}">
                <a16:creationId xmlns:a16="http://schemas.microsoft.com/office/drawing/2014/main" id="{773D7FF2-EDD4-6A5F-942C-0E7FDB1E6814}"/>
              </a:ext>
            </a:extLst>
          </p:cNvPr>
          <p:cNvSpPr txBox="1">
            <a:spLocks noChangeArrowheads="1"/>
          </p:cNvSpPr>
          <p:nvPr/>
        </p:nvSpPr>
        <p:spPr bwMode="auto">
          <a:xfrm>
            <a:off x="5346271" y="6230299"/>
            <a:ext cx="652771" cy="461665"/>
          </a:xfrm>
          <a:prstGeom prst="rect">
            <a:avLst/>
          </a:prstGeom>
          <a:solidFill>
            <a:srgbClr val="5FFFD5"/>
          </a:solidFill>
          <a:ln w="57150">
            <a:solidFill>
              <a:srgbClr val="063DE8"/>
            </a:solidFill>
            <a:miter lim="800000"/>
            <a:headEnd/>
            <a:tailEnd/>
          </a:ln>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3" name="Text Box 12">
            <a:extLst>
              <a:ext uri="{FF2B5EF4-FFF2-40B4-BE49-F238E27FC236}">
                <a16:creationId xmlns:a16="http://schemas.microsoft.com/office/drawing/2014/main" id="{28B08B89-C8D5-D442-2772-37A5E6E1229C}"/>
              </a:ext>
            </a:extLst>
          </p:cNvPr>
          <p:cNvSpPr txBox="1">
            <a:spLocks noChangeArrowheads="1"/>
          </p:cNvSpPr>
          <p:nvPr/>
        </p:nvSpPr>
        <p:spPr bwMode="auto">
          <a:xfrm>
            <a:off x="59545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4" name="Text Box 13">
            <a:extLst>
              <a:ext uri="{FF2B5EF4-FFF2-40B4-BE49-F238E27FC236}">
                <a16:creationId xmlns:a16="http://schemas.microsoft.com/office/drawing/2014/main" id="{E3CB09B0-3601-382F-39F6-9CD5DC89DA49}"/>
              </a:ext>
            </a:extLst>
          </p:cNvPr>
          <p:cNvSpPr txBox="1">
            <a:spLocks noChangeArrowheads="1"/>
          </p:cNvSpPr>
          <p:nvPr/>
        </p:nvSpPr>
        <p:spPr bwMode="auto">
          <a:xfrm>
            <a:off x="65546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5" name="Line 22">
            <a:extLst>
              <a:ext uri="{FF2B5EF4-FFF2-40B4-BE49-F238E27FC236}">
                <a16:creationId xmlns:a16="http://schemas.microsoft.com/office/drawing/2014/main" id="{FDA55F08-A03A-E18F-CD26-69CF2077D943}"/>
              </a:ext>
            </a:extLst>
          </p:cNvPr>
          <p:cNvSpPr>
            <a:spLocks noChangeShapeType="1"/>
          </p:cNvSpPr>
          <p:nvPr/>
        </p:nvSpPr>
        <p:spPr bwMode="auto">
          <a:xfrm flipH="1" flipV="1">
            <a:off x="556468" y="5094081"/>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2">
            <a:extLst>
              <a:ext uri="{FF2B5EF4-FFF2-40B4-BE49-F238E27FC236}">
                <a16:creationId xmlns:a16="http://schemas.microsoft.com/office/drawing/2014/main" id="{BDEC6D6C-D1DD-F30A-E7EF-38DD51F3C112}"/>
              </a:ext>
            </a:extLst>
          </p:cNvPr>
          <p:cNvSpPr>
            <a:spLocks noChangeShapeType="1"/>
          </p:cNvSpPr>
          <p:nvPr/>
        </p:nvSpPr>
        <p:spPr bwMode="auto">
          <a:xfrm flipH="1" flipV="1">
            <a:off x="1510924" y="5102518"/>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a:extLst>
              <a:ext uri="{FF2B5EF4-FFF2-40B4-BE49-F238E27FC236}">
                <a16:creationId xmlns:a16="http://schemas.microsoft.com/office/drawing/2014/main" id="{7CE085A8-0748-20E6-AD86-FBD10E9E2437}"/>
              </a:ext>
            </a:extLst>
          </p:cNvPr>
          <p:cNvSpPr>
            <a:spLocks noChangeShapeType="1"/>
          </p:cNvSpPr>
          <p:nvPr/>
        </p:nvSpPr>
        <p:spPr bwMode="auto">
          <a:xfrm flipH="1" flipV="1">
            <a:off x="2370237" y="4364426"/>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2">
            <a:extLst>
              <a:ext uri="{FF2B5EF4-FFF2-40B4-BE49-F238E27FC236}">
                <a16:creationId xmlns:a16="http://schemas.microsoft.com/office/drawing/2014/main" id="{432F6199-91CB-7DB2-565C-5E187B6DF427}"/>
              </a:ext>
            </a:extLst>
          </p:cNvPr>
          <p:cNvSpPr>
            <a:spLocks noChangeShapeType="1"/>
          </p:cNvSpPr>
          <p:nvPr/>
        </p:nvSpPr>
        <p:spPr bwMode="auto">
          <a:xfrm flipV="1">
            <a:off x="3856766" y="3104659"/>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2">
            <a:extLst>
              <a:ext uri="{FF2B5EF4-FFF2-40B4-BE49-F238E27FC236}">
                <a16:creationId xmlns:a16="http://schemas.microsoft.com/office/drawing/2014/main" id="{066BD99D-C438-D509-D8F9-8826B287C760}"/>
              </a:ext>
            </a:extLst>
          </p:cNvPr>
          <p:cNvSpPr>
            <a:spLocks noChangeShapeType="1"/>
          </p:cNvSpPr>
          <p:nvPr/>
        </p:nvSpPr>
        <p:spPr bwMode="auto">
          <a:xfrm flipV="1">
            <a:off x="4297263" y="6060472"/>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6C84A752-CBD5-3D3E-90CC-ADE292D0467C}"/>
              </a:ext>
            </a:extLst>
          </p:cNvPr>
          <p:cNvSpPr>
            <a:spLocks noChangeShapeType="1"/>
          </p:cNvSpPr>
          <p:nvPr/>
        </p:nvSpPr>
        <p:spPr bwMode="auto">
          <a:xfrm flipV="1">
            <a:off x="5059783" y="6068478"/>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C1D81AC0-ACE9-C37D-B75F-C850FF5954F1}"/>
              </a:ext>
            </a:extLst>
          </p:cNvPr>
          <p:cNvSpPr>
            <a:spLocks noChangeShapeType="1"/>
          </p:cNvSpPr>
          <p:nvPr/>
        </p:nvSpPr>
        <p:spPr bwMode="auto">
          <a:xfrm flipV="1">
            <a:off x="5668519" y="5405943"/>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F8DDAA02-AAC1-BADF-7F6B-32F0DA58A487}"/>
              </a:ext>
            </a:extLst>
          </p:cNvPr>
          <p:cNvSpPr>
            <a:spLocks noChangeShapeType="1"/>
          </p:cNvSpPr>
          <p:nvPr/>
        </p:nvSpPr>
        <p:spPr bwMode="auto">
          <a:xfrm flipV="1">
            <a:off x="6275919" y="4729330"/>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6A3EF0A-1558-A2DE-6E34-9646DBA13507}"/>
              </a:ext>
            </a:extLst>
          </p:cNvPr>
          <p:cNvSpPr>
            <a:spLocks noChangeShapeType="1"/>
          </p:cNvSpPr>
          <p:nvPr/>
        </p:nvSpPr>
        <p:spPr bwMode="auto">
          <a:xfrm flipV="1">
            <a:off x="6883319" y="3846871"/>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280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Substitution Method</a:t>
            </a:r>
          </a:p>
        </p:txBody>
      </p:sp>
    </p:spTree>
    <p:extLst>
      <p:ext uri="{BB962C8B-B14F-4D97-AF65-F5344CB8AC3E}">
        <p14:creationId xmlns:p14="http://schemas.microsoft.com/office/powerpoint/2010/main" val="139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33</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a:t>
            </a:r>
            <a:r>
              <a:rPr lang="en-US" altLang="en-US" sz="4000" dirty="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685006" y="2107974"/>
            <a:ext cx="7772400" cy="3607026"/>
          </a:xfrm>
        </p:spPr>
        <p:txBody>
          <a:bodyPr/>
          <a:lstStyle/>
          <a:p>
            <a:pPr eaLnBrk="1" hangingPunct="1"/>
            <a:r>
              <a:rPr lang="en-US" altLang="en-US" dirty="0"/>
              <a:t>Running time: depends on selection of pivot</a:t>
            </a:r>
          </a:p>
          <a:p>
            <a:pPr eaLnBrk="1" hangingPunct="1"/>
            <a:r>
              <a:rPr lang="en-US" altLang="en-US" dirty="0"/>
              <a:t>Best case (array partitioned in half every time)</a:t>
            </a:r>
          </a:p>
          <a:p>
            <a:pPr lvl="1" eaLnBrk="1" hangingPunct="1"/>
            <a:r>
              <a:rPr lang="en-US" altLang="en-US" dirty="0"/>
              <a:t>O(n </a:t>
            </a:r>
            <a:r>
              <a:rPr lang="en-US" altLang="en-US" i="1" dirty="0"/>
              <a:t>log </a:t>
            </a:r>
            <a:r>
              <a:rPr lang="en-US" altLang="en-US" dirty="0"/>
              <a:t>n)</a:t>
            </a:r>
          </a:p>
        </p:txBody>
      </p:sp>
    </p:spTree>
    <p:extLst>
      <p:ext uri="{BB962C8B-B14F-4D97-AF65-F5344CB8AC3E}">
        <p14:creationId xmlns:p14="http://schemas.microsoft.com/office/powerpoint/2010/main" val="311628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288368301"/>
              </p:ext>
            </p:extLst>
          </p:nvPr>
        </p:nvGraphicFramePr>
        <p:xfrm>
          <a:off x="152400" y="1600200"/>
          <a:ext cx="8991600" cy="4762500"/>
        </p:xfrm>
        <a:graphic>
          <a:graphicData uri="http://schemas.openxmlformats.org/drawingml/2006/table">
            <a:tbl>
              <a:tblPr firstRow="1" bandRow="1">
                <a:tableStyleId>{F5AB1C69-6EDB-4FF4-983F-18BD219EF322}</a:tableStyleId>
              </a:tblPr>
              <a:tblGrid>
                <a:gridCol w="5218339">
                  <a:extLst>
                    <a:ext uri="{9D8B030D-6E8A-4147-A177-3AD203B41FA5}">
                      <a16:colId xmlns:a16="http://schemas.microsoft.com/office/drawing/2014/main" val="4199788103"/>
                    </a:ext>
                  </a:extLst>
                </a:gridCol>
                <a:gridCol w="3773261">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a[left]</a:t>
                      </a:r>
                      <a:r>
                        <a:rPr lang="en-US" sz="1400" b="1" dirty="0">
                          <a:solidFill>
                            <a:srgbClr val="000000"/>
                          </a:solidFill>
                          <a:effectLst/>
                          <a:latin typeface="Consolas" panose="020B0609020204030204" pitchFamily="49" charset="0"/>
                        </a:rPr>
                        <a:t>,</a:t>
                      </a:r>
                      <a:r>
                        <a:rPr lang="en-US" sz="1400" b="1" kern="1200" dirty="0">
                          <a:solidFill>
                            <a:srgbClr val="001080"/>
                          </a:solidFill>
                          <a:effectLst/>
                          <a:latin typeface="Consolas" panose="020B0609020204030204" pitchFamily="49" charset="0"/>
                          <a:ea typeface="+mn-ea"/>
                          <a:cs typeface="+mn-cs"/>
                        </a:rPr>
                        <a:t>a[r</a:t>
                      </a:r>
                      <a:r>
                        <a:rPr lang="en-US" sz="1400" b="1" dirty="0">
                          <a:solidFill>
                            <a:srgbClr val="001080"/>
                          </a:solidFill>
                          <a:effectLst/>
                          <a:latin typeface="Consolas" panose="020B0609020204030204" pitchFamily="49" charset="0"/>
                        </a:rPr>
                        <a:t>ig</a:t>
                      </a:r>
                      <a:r>
                        <a:rPr lang="en-US" sz="1400" b="1" kern="1200" dirty="0">
                          <a:solidFill>
                            <a:srgbClr val="001080"/>
                          </a:solidFill>
                          <a:effectLst/>
                          <a:latin typeface="Consolas" panose="020B0609020204030204" pitchFamily="49" charset="0"/>
                          <a:ea typeface="+mn-ea"/>
                          <a:cs typeface="+mn-cs"/>
                        </a:rPr>
                        <a:t>h</a:t>
                      </a:r>
                      <a:r>
                        <a:rPr lang="en-US" sz="1400" b="1" dirty="0">
                          <a:solidFill>
                            <a:srgbClr val="001080"/>
                          </a:solidFill>
                          <a:effectLst/>
                          <a:latin typeface="Consolas" panose="020B0609020204030204" pitchFamily="49" charset="0"/>
                        </a:rPr>
                        <a:t>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Consolas" panose="020B0609020204030204" pitchFamily="49" charset="0"/>
                        </a:rPr>
                        <a:t>c1 + c2* (n/2) + c2* (n/2)</a:t>
                      </a:r>
                    </a:p>
                    <a:p>
                      <a:r>
                        <a:rPr lang="en-US" sz="2000" dirty="0">
                          <a:solidFill>
                            <a:schemeClr val="tx1"/>
                          </a:solidFill>
                          <a:latin typeface="Consolas" panose="020B0609020204030204" pitchFamily="49" charset="0"/>
                        </a:rPr>
                        <a:t>=c2( n/2 + n/2)</a:t>
                      </a:r>
                    </a:p>
                    <a:p>
                      <a:r>
                        <a:rPr lang="en-US" sz="2000" dirty="0">
                          <a:solidFill>
                            <a:schemeClr val="tx1"/>
                          </a:solidFill>
                          <a:latin typeface="Consolas" panose="020B0609020204030204" pitchFamily="49" charset="0"/>
                        </a:rPr>
                        <a:t>=c2 * n</a:t>
                      </a:r>
                    </a:p>
                    <a:p>
                      <a:endParaRPr lang="en-US" sz="14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989"/>
                  </a:ext>
                </a:extLst>
              </a:tr>
            </a:tbl>
          </a:graphicData>
        </a:graphic>
      </p:graphicFrame>
    </p:spTree>
    <p:extLst>
      <p:ext uri="{BB962C8B-B14F-4D97-AF65-F5344CB8AC3E}">
        <p14:creationId xmlns:p14="http://schemas.microsoft.com/office/powerpoint/2010/main" val="143493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679420855"/>
              </p:ext>
            </p:extLst>
          </p:nvPr>
        </p:nvGraphicFramePr>
        <p:xfrm>
          <a:off x="342900" y="1360340"/>
          <a:ext cx="8458200" cy="4519618"/>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1928">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93372" y="5891450"/>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c1+ c2*n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609600" y="881742"/>
                <a:ext cx="8382000" cy="5394297"/>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Skipping the insignificant parts, </a:t>
                </a: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 ∗ </m:t>
                      </m:r>
                      <m:d>
                        <m:dPr>
                          <m:begChr m:val="{"/>
                          <m:endChr m:val="}"/>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609600" y="881742"/>
                <a:ext cx="8382000" cy="5394297"/>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ADEFD8-7DD6-41FD-A1DB-5209ECD4C742}"/>
                  </a:ext>
                </a:extLst>
              </p:cNvPr>
              <p:cNvSpPr txBox="1"/>
              <p:nvPr/>
            </p:nvSpPr>
            <p:spPr>
              <a:xfrm>
                <a:off x="685800" y="827315"/>
                <a:ext cx="4698522" cy="5434693"/>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16</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a:t>
                </a: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𝐿𝑒𝑡</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1</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unc>
                      <m:func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uncPr>
                      <m:fName>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fName>
                      <m:e>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func>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65ADEFD8-7DD6-41FD-A1DB-5209ECD4C742}"/>
                  </a:ext>
                </a:extLst>
              </p:cNvPr>
              <p:cNvSpPr txBox="1">
                <a:spLocks noRot="1" noChangeAspect="1" noMove="1" noResize="1" noEditPoints="1" noAdjustHandles="1" noChangeArrowheads="1" noChangeShapeType="1" noTextEdit="1"/>
              </p:cNvSpPr>
              <p:nvPr/>
            </p:nvSpPr>
            <p:spPr>
              <a:xfrm>
                <a:off x="685800" y="827315"/>
                <a:ext cx="4698522" cy="5434693"/>
              </a:xfrm>
              <a:prstGeom prst="rect">
                <a:avLst/>
              </a:prstGeom>
              <a:blipFill>
                <a:blip r:embed="rId2"/>
                <a:stretch>
                  <a:fillRect l="-2078" b="-1459"/>
                </a:stretch>
              </a:blipFill>
            </p:spPr>
            <p:txBody>
              <a:bodyPr/>
              <a:lstStyle/>
              <a:p>
                <a:r>
                  <a:rPr lang="en-US">
                    <a:noFill/>
                  </a:rPr>
                  <a:t> </a:t>
                </a:r>
              </a:p>
            </p:txBody>
          </p:sp>
        </mc:Fallback>
      </mc:AlternateContent>
    </p:spTree>
    <p:extLst>
      <p:ext uri="{BB962C8B-B14F-4D97-AF65-F5344CB8AC3E}">
        <p14:creationId xmlns:p14="http://schemas.microsoft.com/office/powerpoint/2010/main" val="388062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DDABF9-EF1D-4501-AF3F-47BC22155202}"/>
                  </a:ext>
                </a:extLst>
              </p:cNvPr>
              <p:cNvSpPr txBox="1"/>
              <p:nvPr/>
            </p:nvSpPr>
            <p:spPr>
              <a:xfrm>
                <a:off x="576943" y="1198485"/>
                <a:ext cx="5062872" cy="4461029"/>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m:t>
                          </m:r>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highlight>
                                <a:srgbClr val="00FFFF"/>
                              </a:highlight>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𝑻𝒊𝒎𝒆</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𝒄𝒐𝒎𝒑𝒍𝒆𝒙𝒊𝒕𝒚</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42DDABF9-EF1D-4501-AF3F-47BC22155202}"/>
                  </a:ext>
                </a:extLst>
              </p:cNvPr>
              <p:cNvSpPr txBox="1">
                <a:spLocks noRot="1" noChangeAspect="1" noMove="1" noResize="1" noEditPoints="1" noAdjustHandles="1" noChangeArrowheads="1" noChangeShapeType="1" noTextEdit="1"/>
              </p:cNvSpPr>
              <p:nvPr/>
            </p:nvSpPr>
            <p:spPr>
              <a:xfrm>
                <a:off x="576943" y="1198485"/>
                <a:ext cx="5062872" cy="44610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250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437D4-A6BE-4BCF-9F5A-86C23ACC97EB}"/>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39</a:t>
            </a:fld>
            <a:endParaRPr lang="en-US" altLang="en-US"/>
          </a:p>
        </p:txBody>
      </p:sp>
      <p:pic>
        <p:nvPicPr>
          <p:cNvPr id="47106" name="Picture 2" descr="Diagram of best case performance for Quick Sort, with a tree on the left and partitioning times on the right. The tree is labeled &quot;Subproblem size&quot; and the right is labeled &quot;Total partitioning time for all subproblems of this size.&quot;&#10;The first level of the tree shows a single node n and corresponding partitioning time of c times n. The second level of the tree shows two nodes, each of less than or equal to 1/2 n, and a partitioning time less than or equal to 2 times c times 1/2 n, the same as c times n. The third level of the tree shows four nodes, each of less than or equal to 1/4 n, and a partitioning time less than or equal to 4 times c times 1/4 n, the same as c times n. The fourth level of the tree shows eight nodes, each of less than ot equal to 1/8 n, and a partitioning time less than or equal to 8 times c times 1/8 n, the same as c times n. Underneath that level, dots are shown to indicate the tree continues like that. A final level is shown with n nodes of 1, and a partitioning time of less than or equal to n times c, the same as c times n.">
            <a:extLst>
              <a:ext uri="{FF2B5EF4-FFF2-40B4-BE49-F238E27FC236}">
                <a16:creationId xmlns:a16="http://schemas.microsoft.com/office/drawing/2014/main" id="{AAB48C63-B5D2-40BA-BAF9-D6D45E12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 y="849086"/>
            <a:ext cx="7333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61E3248-E822-405F-B349-A1D4E9E2E3E6}"/>
              </a:ext>
            </a:extLst>
          </p:cNvPr>
          <p:cNvSpPr txBox="1">
            <a:spLocks/>
          </p:cNvSpPr>
          <p:nvPr/>
        </p:nvSpPr>
        <p:spPr>
          <a:xfrm>
            <a:off x="335494" y="43573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Algorithm</a:t>
            </a:r>
          </a:p>
          <a:p>
            <a:pPr marL="0" indent="0">
              <a:buNone/>
            </a:pPr>
            <a:endParaRPr lang="en-US" sz="2600" b="1" u="sng" dirty="0">
              <a:solidFill>
                <a:schemeClr val="tx1"/>
              </a:solidFill>
            </a:endParaRPr>
          </a:p>
        </p:txBody>
      </p:sp>
      <p:pic>
        <p:nvPicPr>
          <p:cNvPr id="6" name="Picture 5">
            <a:extLst>
              <a:ext uri="{FF2B5EF4-FFF2-40B4-BE49-F238E27FC236}">
                <a16:creationId xmlns:a16="http://schemas.microsoft.com/office/drawing/2014/main" id="{51AD250B-3EC3-1125-3D86-4CB5CDC1C73B}"/>
              </a:ext>
            </a:extLst>
          </p:cNvPr>
          <p:cNvPicPr>
            <a:picLocks noChangeAspect="1"/>
          </p:cNvPicPr>
          <p:nvPr/>
        </p:nvPicPr>
        <p:blipFill>
          <a:blip r:embed="rId2"/>
          <a:stretch>
            <a:fillRect/>
          </a:stretch>
        </p:blipFill>
        <p:spPr>
          <a:xfrm>
            <a:off x="194986" y="1077666"/>
            <a:ext cx="4134852" cy="2082786"/>
          </a:xfrm>
          <a:prstGeom prst="rect">
            <a:avLst/>
          </a:prstGeom>
          <a:ln>
            <a:solidFill>
              <a:schemeClr val="tx1"/>
            </a:solidFill>
          </a:ln>
        </p:spPr>
      </p:pic>
      <p:pic>
        <p:nvPicPr>
          <p:cNvPr id="8" name="Picture 7">
            <a:extLst>
              <a:ext uri="{FF2B5EF4-FFF2-40B4-BE49-F238E27FC236}">
                <a16:creationId xmlns:a16="http://schemas.microsoft.com/office/drawing/2014/main" id="{A3C2BA9E-7D9E-0565-43B7-A2A78F8D6597}"/>
              </a:ext>
            </a:extLst>
          </p:cNvPr>
          <p:cNvPicPr>
            <a:picLocks noChangeAspect="1"/>
          </p:cNvPicPr>
          <p:nvPr/>
        </p:nvPicPr>
        <p:blipFill>
          <a:blip r:embed="rId3"/>
          <a:stretch>
            <a:fillRect/>
          </a:stretch>
        </p:blipFill>
        <p:spPr>
          <a:xfrm>
            <a:off x="3733756" y="2368777"/>
            <a:ext cx="4859828" cy="4053489"/>
          </a:xfrm>
          <a:prstGeom prst="rect">
            <a:avLst/>
          </a:prstGeom>
          <a:ln>
            <a:solidFill>
              <a:schemeClr val="tx1"/>
            </a:solidFill>
          </a:ln>
        </p:spPr>
      </p:pic>
    </p:spTree>
    <p:extLst>
      <p:ext uri="{BB962C8B-B14F-4D97-AF65-F5344CB8AC3E}">
        <p14:creationId xmlns:p14="http://schemas.microsoft.com/office/powerpoint/2010/main" val="302305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40</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t>
            </a:r>
            <a:r>
              <a:rPr lang="en-US" altLang="en-US" sz="4000" dirty="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403906" y="2300100"/>
            <a:ext cx="7772400" cy="3208071"/>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41</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457201" y="1849047"/>
            <a:ext cx="7772400" cy="1524000"/>
          </a:xfrm>
          <a:noFill/>
        </p:spPr>
        <p:txBody>
          <a:bodyPr/>
          <a:lstStyle/>
          <a:p>
            <a:pPr eaLnBrk="1" hangingPunct="1"/>
            <a:r>
              <a:rPr lang="en-US" altLang="en-US" sz="3600" dirty="0">
                <a:solidFill>
                  <a:srgbClr val="9900FF"/>
                </a:solidFill>
              </a:rPr>
              <a:t>Sorted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42</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 </a:t>
            </a:r>
            <a:r>
              <a:rPr lang="en-US" altLang="en-US" sz="2400" dirty="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171450" y="1762126"/>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178051988"/>
              </p:ext>
            </p:extLst>
          </p:nvPr>
        </p:nvGraphicFramePr>
        <p:xfrm>
          <a:off x="195943" y="1338943"/>
          <a:ext cx="8458200" cy="4521047"/>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3357">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480457" y="5918977"/>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c1+ c2*n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1118041"/>
                <a:ext cx="8382000" cy="556646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𝑐𝑛</m:t>
                    </m:r>
                  </m:oMath>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i="1" dirty="0">
                    <a:solidFill>
                      <a:srgbClr val="000000"/>
                    </a:solidFill>
                    <a:latin typeface="Cambria Math" panose="02040503050406030204" pitchFamily="18" charset="0"/>
                    <a:ea typeface="Cambria" panose="02040503050406030204" pitchFamily="18" charset="0"/>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i="1" dirty="0">
                        <a:solidFill>
                          <a:srgbClr val="000000"/>
                        </a:solidFill>
                        <a:latin typeface="Cambria Math" panose="02040503050406030204" pitchFamily="18" charset="0"/>
                        <a:ea typeface="Cambria" panose="02040503050406030204" pitchFamily="18" charset="0"/>
                      </a:rPr>
                      <m:t>+2</m:t>
                    </m:r>
                    <m:r>
                      <a:rPr lang="en-US" altLang="en-US" sz="2400" i="1" dirty="0">
                        <a:solidFill>
                          <a:srgbClr val="000000"/>
                        </a:solidFill>
                        <a:latin typeface="Cambria Math" panose="02040503050406030204" pitchFamily="18" charset="0"/>
                        <a:ea typeface="Cambria" panose="02040503050406030204" pitchFamily="18" charset="0"/>
                      </a:rPr>
                      <m:t>𝑐𝑛</m:t>
                    </m:r>
                    <m:r>
                      <a:rPr lang="en-US" altLang="en-US" sz="2400" i="1" dirty="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m:t>
                    </m:r>
                  </m:oMath>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−6</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𝑐𝑛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dirty="0">
                    <a:solidFill>
                      <a:srgbClr val="000000"/>
                    </a:solidFill>
                    <a:latin typeface="Consolas" panose="020B0609020204030204" pitchFamily="49" charset="0"/>
                    <a:ea typeface="Cambria" panose="02040503050406030204" pitchFamily="18" charset="0"/>
                  </a:rPr>
                  <a:t> </a:t>
                </a:r>
                <a14:m>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𝑇𝑖𝑚𝑒</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𝑐𝑜𝑚𝑝𝑙𝑒𝑥𝑖𝑡𝑦</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1118041"/>
                <a:ext cx="8382000" cy="5566460"/>
              </a:xfrm>
              <a:prstGeom prst="rect">
                <a:avLst/>
              </a:prstGeom>
              <a:blipFill>
                <a:blip r:embed="rId2"/>
                <a:stretch>
                  <a:fillRect l="-1091" t="-1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C3E5A8E-3301-49BC-A949-B78A76663430}"/>
              </a:ext>
            </a:extLst>
          </p:cNvPr>
          <p:cNvSpPr txBox="1"/>
          <p:nvPr/>
        </p:nvSpPr>
        <p:spPr>
          <a:xfrm>
            <a:off x="6117771" y="1118041"/>
            <a:ext cx="1295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 k = 1</a:t>
            </a:r>
          </a:p>
          <a:p>
            <a:r>
              <a:rPr lang="en-US" dirty="0"/>
              <a:t>k = n - 1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7036F1-F848-99DE-2F88-AA9242E2ED4A}"/>
                  </a:ext>
                </a:extLst>
              </p:cNvPr>
              <p:cNvSpPr txBox="1"/>
              <p:nvPr/>
            </p:nvSpPr>
            <p:spPr>
              <a:xfrm>
                <a:off x="5246914" y="2651928"/>
                <a:ext cx="3352800" cy="15541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i="1" smtClean="0">
                            <a:solidFill>
                              <a:srgbClr val="000000"/>
                            </a:solidFill>
                            <a:latin typeface="Cambria Math" panose="02040503050406030204" pitchFamily="18" charset="0"/>
                            <a:ea typeface="Cambria" panose="02040503050406030204" pitchFamily="18" charset="0"/>
                          </a:rPr>
                        </m:ctrlPr>
                      </m:fPr>
                      <m:num>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m:t>
                        </m:r>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−1)</m:t>
                        </m:r>
                      </m:num>
                      <m:den>
                        <m:r>
                          <a:rPr lang="en-US" altLang="en-US" b="0" i="1" smtClean="0">
                            <a:solidFill>
                              <a:srgbClr val="000000"/>
                            </a:solidFill>
                            <a:latin typeface="Cambria Math" panose="02040503050406030204" pitchFamily="18" charset="0"/>
                            <a:ea typeface="Cambria" panose="02040503050406030204" pitchFamily="18" charset="0"/>
                          </a:rPr>
                          <m:t>2</m:t>
                        </m:r>
                      </m:den>
                    </m:f>
                  </m:oMath>
                </a14:m>
                <a:endParaRPr lang="en-US" altLang="en-US" b="0" dirty="0">
                  <a:solidFill>
                    <a:srgbClr val="000000"/>
                  </a:solidFill>
                  <a:latin typeface="Consolas" panose="020B0609020204030204" pitchFamily="49"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37036F1-F848-99DE-2F88-AA9242E2ED4A}"/>
                  </a:ext>
                </a:extLst>
              </p:cNvPr>
              <p:cNvSpPr txBox="1">
                <a:spLocks noRot="1" noChangeAspect="1" noMove="1" noResize="1" noEditPoints="1" noAdjustHandles="1" noChangeArrowheads="1" noChangeShapeType="1" noTextEdit="1"/>
              </p:cNvSpPr>
              <p:nvPr/>
            </p:nvSpPr>
            <p:spPr>
              <a:xfrm>
                <a:off x="5246914" y="2651928"/>
                <a:ext cx="3352800" cy="1554143"/>
              </a:xfrm>
              <a:prstGeom prst="rect">
                <a:avLst/>
              </a:prstGeom>
              <a:blipFill>
                <a:blip r:embed="rId3"/>
                <a:stretch>
                  <a:fillRect l="-1264" b="-1158"/>
                </a:stretch>
              </a:blipFill>
            </p:spPr>
            <p:txBody>
              <a:bodyPr/>
              <a:lstStyle/>
              <a:p>
                <a:r>
                  <a:rPr lang="en-US">
                    <a:noFill/>
                  </a:rPr>
                  <a:t> </a:t>
                </a:r>
              </a:p>
            </p:txBody>
          </p:sp>
        </mc:Fallback>
      </mc:AlternateContent>
    </p:spTree>
    <p:extLst>
      <p:ext uri="{BB962C8B-B14F-4D97-AF65-F5344CB8AC3E}">
        <p14:creationId xmlns:p14="http://schemas.microsoft.com/office/powerpoint/2010/main" val="1421490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19EE3-C95E-44A6-98CC-DB4EFD6B4FBD}"/>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45</a:t>
            </a:fld>
            <a:endParaRPr lang="en-US" altLang="en-US"/>
          </a:p>
        </p:txBody>
      </p:sp>
      <p:pic>
        <p:nvPicPr>
          <p:cNvPr id="60418" name="Picture 2" descr="Diagram of worst case performance for Quick Sort, with a tree on the left and partition times on the right. The tree is labeled &quot;Subproblem sizes&quot; and the right is labeled &quot;Total partitioning time for all subproblems of this size.&quot;&#10;The first level of the tree shows a single node n and corresponding partitioning time of c times n. The second level of the tree shows two nodes, 0 and n minus 1, and a partitioning time of c times n minus 1. The third level of the tree shows two nodes, 0 and n minus 2, and a partitioning time of c times n minus 2. The fourth level of the tree shows two nodes, 0 and n minus 3, and a partitioning time of c times n minus 3. Underneath that level, dots indicate that the tree continues like that. The second to last level in the tree has a single node 2 with a partitioning time of 2 times c and the last level has two nodes of 0 and 1, with a partitioning time of 0.">
            <a:extLst>
              <a:ext uri="{FF2B5EF4-FFF2-40B4-BE49-F238E27FC236}">
                <a16:creationId xmlns:a16="http://schemas.microsoft.com/office/drawing/2014/main" id="{6A8A42E6-02D6-4AB7-8BC3-4CAF844C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763221"/>
            <a:ext cx="5638800" cy="556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2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76F4596-9630-41E6-BC7D-F2FA7ECC55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26D329-25E9-483B-A0E8-68FC05EA5D1E}" type="slidenum">
              <a:rPr lang="en-US" altLang="en-US"/>
              <a:pPr/>
              <a:t>46</a:t>
            </a:fld>
            <a:endParaRPr lang="en-US" altLang="en-US"/>
          </a:p>
        </p:txBody>
      </p:sp>
      <p:sp>
        <p:nvSpPr>
          <p:cNvPr id="26627" name="Rectangle 2">
            <a:extLst>
              <a:ext uri="{FF2B5EF4-FFF2-40B4-BE49-F238E27FC236}">
                <a16:creationId xmlns:a16="http://schemas.microsoft.com/office/drawing/2014/main" id="{C356691D-F836-4A07-9353-8104457168B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a:t>
            </a:r>
            <a:r>
              <a:rPr lang="en-US" altLang="en-US" sz="4000" dirty="0"/>
              <a:t> Improve performance</a:t>
            </a:r>
            <a:endParaRPr lang="en-US" altLang="en-US" sz="3600" dirty="0"/>
          </a:p>
        </p:txBody>
      </p:sp>
      <p:sp>
        <p:nvSpPr>
          <p:cNvPr id="26628" name="Rectangle 3">
            <a:extLst>
              <a:ext uri="{FF2B5EF4-FFF2-40B4-BE49-F238E27FC236}">
                <a16:creationId xmlns:a16="http://schemas.microsoft.com/office/drawing/2014/main" id="{3A2E2746-5B47-480C-B4DE-A7070D2D9980}"/>
              </a:ext>
            </a:extLst>
          </p:cNvPr>
          <p:cNvSpPr>
            <a:spLocks noGrp="1" noChangeArrowheads="1"/>
          </p:cNvSpPr>
          <p:nvPr>
            <p:ph type="body" idx="1"/>
          </p:nvPr>
        </p:nvSpPr>
        <p:spPr>
          <a:xfrm>
            <a:off x="790903" y="2035629"/>
            <a:ext cx="7076747" cy="3992563"/>
          </a:xfrm>
        </p:spPr>
        <p:txBody>
          <a:bodyPr>
            <a:normAutofit fontScale="92500" lnSpcReduction="20000"/>
          </a:bodyPr>
          <a:lstStyle/>
          <a:p>
            <a:pPr eaLnBrk="1" hangingPunct="1"/>
            <a:r>
              <a:rPr lang="en-US" altLang="en-US" dirty="0"/>
              <a:t>Quicksort’s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r>
              <a:rPr lang="en-US" altLang="en-US" dirty="0"/>
              <a:t> behavior</a:t>
            </a:r>
          </a:p>
          <a:p>
            <a:pPr lvl="1" eaLnBrk="1" hangingPunct="1"/>
            <a:r>
              <a:rPr lang="en-US" altLang="en-US" dirty="0">
                <a:solidFill>
                  <a:schemeClr val="hlink"/>
                </a:solidFill>
              </a:rPr>
              <a:t>Depends on the partitions being nearly equal</a:t>
            </a:r>
          </a:p>
          <a:p>
            <a:pPr lvl="1" eaLnBrk="1" hangingPunct="1">
              <a:buClr>
                <a:srgbClr val="063DE8"/>
              </a:buClr>
              <a:buFont typeface="Monotype Sorts" pitchFamily="2" charset="2"/>
              <a:buChar char="ç"/>
            </a:pPr>
            <a:r>
              <a:rPr lang="en-US" altLang="en-US" dirty="0"/>
              <a:t>there are </a:t>
            </a:r>
            <a:r>
              <a:rPr lang="en-US" altLang="en-US" i="1" dirty="0">
                <a:latin typeface="Times New Roman" panose="02020603050405020304" pitchFamily="18" charset="0"/>
              </a:rPr>
              <a:t>O( log n ) </a:t>
            </a:r>
            <a:r>
              <a:rPr lang="en-US" altLang="en-US" dirty="0"/>
              <a:t>of them</a:t>
            </a:r>
          </a:p>
          <a:p>
            <a:pPr eaLnBrk="1" hangingPunct="1"/>
            <a:r>
              <a:rPr lang="en-US" altLang="en-US" sz="2800" dirty="0"/>
              <a:t>On average, this will </a:t>
            </a:r>
            <a:r>
              <a:rPr lang="en-US" altLang="en-US" sz="2800" i="1" dirty="0"/>
              <a:t>nearly</a:t>
            </a:r>
            <a:r>
              <a:rPr lang="en-US" altLang="en-US" sz="2800" dirty="0"/>
              <a:t> be the case</a:t>
            </a:r>
            <a:endParaRPr lang="en-US" altLang="en-US" dirty="0"/>
          </a:p>
          <a:p>
            <a:pPr lvl="1" eaLnBrk="1" hangingPunct="1">
              <a:buClr>
                <a:srgbClr val="063DE8"/>
              </a:buClr>
              <a:buFontTx/>
              <a:buChar char=" "/>
            </a:pPr>
            <a:r>
              <a:rPr lang="en-US" altLang="en-US" b="1" i="1" dirty="0"/>
              <a:t>and</a:t>
            </a:r>
            <a:r>
              <a:rPr lang="en-US" altLang="en-US" dirty="0"/>
              <a:t> quicksort is generally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endParaRPr lang="en-US" altLang="en-US" dirty="0"/>
          </a:p>
          <a:p>
            <a:pPr eaLnBrk="1" hangingPunct="1"/>
            <a:endParaRPr lang="en-US" altLang="en-US" sz="2800" dirty="0"/>
          </a:p>
          <a:p>
            <a:pPr eaLnBrk="1" hangingPunct="1"/>
            <a:r>
              <a:rPr lang="en-US" altLang="en-US" sz="2800" dirty="0">
                <a:solidFill>
                  <a:srgbClr val="063DE8"/>
                </a:solidFill>
              </a:rPr>
              <a:t>Can we do anything to ensure</a:t>
            </a:r>
            <a:r>
              <a:rPr lang="en-US" altLang="en-US" sz="2800" dirty="0">
                <a:solidFill>
                  <a:srgbClr val="FC0128"/>
                </a:solidFill>
              </a:rPr>
              <a:t>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solidFill>
                  <a:srgbClr val="063DE8"/>
                </a:solidFill>
              </a:rPr>
              <a:t>time</a:t>
            </a:r>
            <a:r>
              <a:rPr lang="en-US" altLang="en-US" sz="2800" dirty="0">
                <a:solidFill>
                  <a:srgbClr val="063DE8"/>
                </a:solidFill>
              </a:rPr>
              <a:t>?</a:t>
            </a:r>
            <a:endParaRPr lang="en-US" altLang="en-US" sz="2800" dirty="0"/>
          </a:p>
          <a:p>
            <a:pPr lvl="1" eaLnBrk="1" hangingPunct="1"/>
            <a:r>
              <a:rPr lang="en-US" altLang="en-US" dirty="0">
                <a:solidFill>
                  <a:srgbClr val="FC0128"/>
                </a:solidFill>
              </a:rPr>
              <a:t>In general, no </a:t>
            </a:r>
            <a:endParaRPr lang="en-US" altLang="en-US" dirty="0"/>
          </a:p>
          <a:p>
            <a:pPr lvl="1" eaLnBrk="1" hangingPunct="1"/>
            <a:r>
              <a:rPr lang="en-US" altLang="en-US" sz="2400" dirty="0"/>
              <a:t>But we can improve our chances!!</a:t>
            </a:r>
          </a:p>
          <a:p>
            <a:pPr eaLnBrk="1" hangingPunct="1"/>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C4F8237-0D6C-4BC9-906D-1174138990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48663F-F065-47FC-8A79-BF6B03947DB9}" type="slidenum">
              <a:rPr lang="en-US" altLang="en-US"/>
              <a:pPr/>
              <a:t>47</a:t>
            </a:fld>
            <a:endParaRPr lang="en-US" altLang="en-US"/>
          </a:p>
        </p:txBody>
      </p:sp>
      <p:sp>
        <p:nvSpPr>
          <p:cNvPr id="27651" name="Rectangle 2">
            <a:extLst>
              <a:ext uri="{FF2B5EF4-FFF2-40B4-BE49-F238E27FC236}">
                <a16:creationId xmlns:a16="http://schemas.microsoft.com/office/drawing/2014/main" id="{0B086916-1D1E-4D5A-BE0C-9772C98474C1}"/>
              </a:ext>
            </a:extLst>
          </p:cNvPr>
          <p:cNvSpPr>
            <a:spLocks noGrp="1" noChangeArrowheads="1"/>
          </p:cNvSpPr>
          <p:nvPr>
            <p:ph type="title"/>
          </p:nvPr>
        </p:nvSpPr>
        <p:spPr/>
        <p:txBody>
          <a:bodyPr/>
          <a:lstStyle/>
          <a:p>
            <a:pPr algn="l" eaLnBrk="1" hangingPunct="1"/>
            <a:r>
              <a:rPr lang="en-US" altLang="en-US" sz="4000" dirty="0"/>
              <a:t>Quicksort: How to select pivot?</a:t>
            </a:r>
            <a:endParaRPr lang="en-US" altLang="en-US" sz="3600" dirty="0"/>
          </a:p>
        </p:txBody>
      </p:sp>
      <p:sp>
        <p:nvSpPr>
          <p:cNvPr id="27652" name="Rectangle 3">
            <a:extLst>
              <a:ext uri="{FF2B5EF4-FFF2-40B4-BE49-F238E27FC236}">
                <a16:creationId xmlns:a16="http://schemas.microsoft.com/office/drawing/2014/main" id="{39F2F885-DB25-453E-BCE1-7C98ED6D701D}"/>
              </a:ext>
            </a:extLst>
          </p:cNvPr>
          <p:cNvSpPr>
            <a:spLocks noGrp="1" noChangeArrowheads="1"/>
          </p:cNvSpPr>
          <p:nvPr>
            <p:ph type="body" idx="1"/>
          </p:nvPr>
        </p:nvSpPr>
        <p:spPr>
          <a:xfrm>
            <a:off x="393700" y="1807369"/>
            <a:ext cx="6934200" cy="2438400"/>
          </a:xfrm>
        </p:spPr>
        <p:txBody>
          <a:bodyPr/>
          <a:lstStyle/>
          <a:p>
            <a:pPr eaLnBrk="1" hangingPunct="1"/>
            <a:r>
              <a:rPr lang="en-US" altLang="en-US" dirty="0"/>
              <a:t>Any pivot will work …</a:t>
            </a:r>
          </a:p>
          <a:p>
            <a:pPr eaLnBrk="1" hangingPunct="1"/>
            <a:r>
              <a:rPr lang="en-US" altLang="en-US" dirty="0"/>
              <a:t>But choose a different pivot …</a:t>
            </a:r>
          </a:p>
          <a:p>
            <a:pPr lvl="1" eaLnBrk="1" hangingPunct="1"/>
            <a:r>
              <a:rPr lang="en-US" altLang="en-US" dirty="0"/>
              <a:t>So that the partitions are equal</a:t>
            </a:r>
          </a:p>
          <a:p>
            <a:pPr lvl="1" eaLnBrk="1" hangingPunct="1"/>
            <a:r>
              <a:rPr lang="en-US" altLang="en-US" dirty="0"/>
              <a:t>Then we will see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p:txBody>
      </p:sp>
      <p:sp>
        <p:nvSpPr>
          <p:cNvPr id="27653" name="Text Box 4">
            <a:extLst>
              <a:ext uri="{FF2B5EF4-FFF2-40B4-BE49-F238E27FC236}">
                <a16:creationId xmlns:a16="http://schemas.microsoft.com/office/drawing/2014/main" id="{BFB91ABB-7230-41A2-B956-37D069A734F2}"/>
              </a:ext>
            </a:extLst>
          </p:cNvPr>
          <p:cNvSpPr txBox="1">
            <a:spLocks noChangeArrowheads="1"/>
          </p:cNvSpPr>
          <p:nvPr/>
        </p:nvSpPr>
        <p:spPr bwMode="auto">
          <a:xfrm>
            <a:off x="3048000" y="45513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7654" name="Text Box 5">
            <a:extLst>
              <a:ext uri="{FF2B5EF4-FFF2-40B4-BE49-F238E27FC236}">
                <a16:creationId xmlns:a16="http://schemas.microsoft.com/office/drawing/2014/main" id="{F1BB845B-6877-446D-B3B7-1C67731CE359}"/>
              </a:ext>
            </a:extLst>
          </p:cNvPr>
          <p:cNvSpPr txBox="1">
            <a:spLocks noChangeArrowheads="1"/>
          </p:cNvSpPr>
          <p:nvPr/>
        </p:nvSpPr>
        <p:spPr bwMode="auto">
          <a:xfrm>
            <a:off x="3454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7655" name="Text Box 6">
            <a:extLst>
              <a:ext uri="{FF2B5EF4-FFF2-40B4-BE49-F238E27FC236}">
                <a16:creationId xmlns:a16="http://schemas.microsoft.com/office/drawing/2014/main" id="{192F0420-5451-4353-B910-D68224423CA8}"/>
              </a:ext>
            </a:extLst>
          </p:cNvPr>
          <p:cNvSpPr txBox="1">
            <a:spLocks noChangeArrowheads="1"/>
          </p:cNvSpPr>
          <p:nvPr/>
        </p:nvSpPr>
        <p:spPr bwMode="auto">
          <a:xfrm>
            <a:off x="3860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7656" name="Text Box 7">
            <a:extLst>
              <a:ext uri="{FF2B5EF4-FFF2-40B4-BE49-F238E27FC236}">
                <a16:creationId xmlns:a16="http://schemas.microsoft.com/office/drawing/2014/main" id="{9E367F13-1794-40F9-875F-FA4D4A443D84}"/>
              </a:ext>
            </a:extLst>
          </p:cNvPr>
          <p:cNvSpPr txBox="1">
            <a:spLocks noChangeArrowheads="1"/>
          </p:cNvSpPr>
          <p:nvPr/>
        </p:nvSpPr>
        <p:spPr bwMode="auto">
          <a:xfrm>
            <a:off x="42672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7657" name="Text Box 8">
            <a:extLst>
              <a:ext uri="{FF2B5EF4-FFF2-40B4-BE49-F238E27FC236}">
                <a16:creationId xmlns:a16="http://schemas.microsoft.com/office/drawing/2014/main" id="{2DB0DBCE-EBB4-4CE3-AE58-D79D5BE6B01C}"/>
              </a:ext>
            </a:extLst>
          </p:cNvPr>
          <p:cNvSpPr txBox="1">
            <a:spLocks noChangeArrowheads="1"/>
          </p:cNvSpPr>
          <p:nvPr/>
        </p:nvSpPr>
        <p:spPr bwMode="auto">
          <a:xfrm>
            <a:off x="46736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7658" name="Text Box 9">
            <a:extLst>
              <a:ext uri="{FF2B5EF4-FFF2-40B4-BE49-F238E27FC236}">
                <a16:creationId xmlns:a16="http://schemas.microsoft.com/office/drawing/2014/main" id="{F65EF4E2-E11A-468C-9B5E-56E7972A5A40}"/>
              </a:ext>
            </a:extLst>
          </p:cNvPr>
          <p:cNvSpPr txBox="1">
            <a:spLocks noChangeArrowheads="1"/>
          </p:cNvSpPr>
          <p:nvPr/>
        </p:nvSpPr>
        <p:spPr bwMode="auto">
          <a:xfrm>
            <a:off x="50800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7659" name="Text Box 10">
            <a:extLst>
              <a:ext uri="{FF2B5EF4-FFF2-40B4-BE49-F238E27FC236}">
                <a16:creationId xmlns:a16="http://schemas.microsoft.com/office/drawing/2014/main" id="{6E2E8636-AE4B-4F99-ADC5-8A0D1B20B6B8}"/>
              </a:ext>
            </a:extLst>
          </p:cNvPr>
          <p:cNvSpPr txBox="1">
            <a:spLocks noChangeArrowheads="1"/>
          </p:cNvSpPr>
          <p:nvPr/>
        </p:nvSpPr>
        <p:spPr bwMode="auto">
          <a:xfrm>
            <a:off x="5486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7660" name="Text Box 11">
            <a:extLst>
              <a:ext uri="{FF2B5EF4-FFF2-40B4-BE49-F238E27FC236}">
                <a16:creationId xmlns:a16="http://schemas.microsoft.com/office/drawing/2014/main" id="{1C9EDE1D-A5AA-4474-9075-B29F0CAB708A}"/>
              </a:ext>
            </a:extLst>
          </p:cNvPr>
          <p:cNvSpPr txBox="1">
            <a:spLocks noChangeArrowheads="1"/>
          </p:cNvSpPr>
          <p:nvPr/>
        </p:nvSpPr>
        <p:spPr bwMode="auto">
          <a:xfrm>
            <a:off x="5892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7661" name="Text Box 12">
            <a:extLst>
              <a:ext uri="{FF2B5EF4-FFF2-40B4-BE49-F238E27FC236}">
                <a16:creationId xmlns:a16="http://schemas.microsoft.com/office/drawing/2014/main" id="{A8898604-8683-457C-AE43-1953EE1F5B3A}"/>
              </a:ext>
            </a:extLst>
          </p:cNvPr>
          <p:cNvSpPr txBox="1">
            <a:spLocks noChangeArrowheads="1"/>
          </p:cNvSpPr>
          <p:nvPr/>
        </p:nvSpPr>
        <p:spPr bwMode="auto">
          <a:xfrm>
            <a:off x="6300788" y="45720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7662" name="Text Box 13">
            <a:extLst>
              <a:ext uri="{FF2B5EF4-FFF2-40B4-BE49-F238E27FC236}">
                <a16:creationId xmlns:a16="http://schemas.microsoft.com/office/drawing/2014/main" id="{4990F669-8F5F-4434-A903-4494034AD4C5}"/>
              </a:ext>
            </a:extLst>
          </p:cNvPr>
          <p:cNvSpPr txBox="1">
            <a:spLocks noChangeArrowheads="1"/>
          </p:cNvSpPr>
          <p:nvPr/>
        </p:nvSpPr>
        <p:spPr bwMode="auto">
          <a:xfrm>
            <a:off x="4422775" y="38877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7663" name="Line 14">
            <a:extLst>
              <a:ext uri="{FF2B5EF4-FFF2-40B4-BE49-F238E27FC236}">
                <a16:creationId xmlns:a16="http://schemas.microsoft.com/office/drawing/2014/main" id="{8B1F5182-B473-4B90-9C5E-508E0E0E35F8}"/>
              </a:ext>
            </a:extLst>
          </p:cNvPr>
          <p:cNvSpPr>
            <a:spLocks noChangeShapeType="1"/>
          </p:cNvSpPr>
          <p:nvPr/>
        </p:nvSpPr>
        <p:spPr bwMode="auto">
          <a:xfrm>
            <a:off x="4879975" y="43434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4" name="AutoShape 15">
            <a:extLst>
              <a:ext uri="{FF2B5EF4-FFF2-40B4-BE49-F238E27FC236}">
                <a16:creationId xmlns:a16="http://schemas.microsoft.com/office/drawing/2014/main" id="{3FA1A866-7062-4005-9377-CCAA48CAFB27}"/>
              </a:ext>
            </a:extLst>
          </p:cNvPr>
          <p:cNvSpPr>
            <a:spLocks noChangeArrowheads="1"/>
          </p:cNvSpPr>
          <p:nvPr/>
        </p:nvSpPr>
        <p:spPr bwMode="auto">
          <a:xfrm>
            <a:off x="5029200" y="4495800"/>
            <a:ext cx="19812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5" name="Text Box 16">
            <a:extLst>
              <a:ext uri="{FF2B5EF4-FFF2-40B4-BE49-F238E27FC236}">
                <a16:creationId xmlns:a16="http://schemas.microsoft.com/office/drawing/2014/main" id="{2E80EF51-6C05-432F-AD46-DDDCCDBF7807}"/>
              </a:ext>
            </a:extLst>
          </p:cNvPr>
          <p:cNvSpPr txBox="1">
            <a:spLocks noChangeArrowheads="1"/>
          </p:cNvSpPr>
          <p:nvPr/>
        </p:nvSpPr>
        <p:spPr bwMode="auto">
          <a:xfrm>
            <a:off x="3192463" y="52593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7666" name="AutoShape 17">
            <a:extLst>
              <a:ext uri="{FF2B5EF4-FFF2-40B4-BE49-F238E27FC236}">
                <a16:creationId xmlns:a16="http://schemas.microsoft.com/office/drawing/2014/main" id="{9F6011B6-FC30-4F34-AE31-8C8FDD499365}"/>
              </a:ext>
            </a:extLst>
          </p:cNvPr>
          <p:cNvSpPr>
            <a:spLocks noChangeArrowheads="1"/>
          </p:cNvSpPr>
          <p:nvPr/>
        </p:nvSpPr>
        <p:spPr bwMode="auto">
          <a:xfrm>
            <a:off x="2895600" y="4495800"/>
            <a:ext cx="1828800" cy="1295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7" name="Text Box 18">
            <a:extLst>
              <a:ext uri="{FF2B5EF4-FFF2-40B4-BE49-F238E27FC236}">
                <a16:creationId xmlns:a16="http://schemas.microsoft.com/office/drawing/2014/main" id="{38F97809-09CC-49EA-ABE5-662700B90B12}"/>
              </a:ext>
            </a:extLst>
          </p:cNvPr>
          <p:cNvSpPr txBox="1">
            <a:spLocks noChangeArrowheads="1"/>
          </p:cNvSpPr>
          <p:nvPr/>
        </p:nvSpPr>
        <p:spPr bwMode="auto">
          <a:xfrm>
            <a:off x="5410200" y="5106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00D7A4-2C0A-43BD-87B8-2C760F49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B6DA0C-7E4F-4AA7-8182-5ABA7D8B2875}" type="slidenum">
              <a:rPr lang="en-US" altLang="en-US"/>
              <a:pPr/>
              <a:t>48</a:t>
            </a:fld>
            <a:endParaRPr lang="en-US" altLang="en-US"/>
          </a:p>
        </p:txBody>
      </p:sp>
      <p:sp>
        <p:nvSpPr>
          <p:cNvPr id="28675" name="Rectangle 2">
            <a:extLst>
              <a:ext uri="{FF2B5EF4-FFF2-40B4-BE49-F238E27FC236}">
                <a16:creationId xmlns:a16="http://schemas.microsoft.com/office/drawing/2014/main" id="{956E35F0-0ACA-4634-B194-63CD2A16BB58}"/>
              </a:ext>
            </a:extLst>
          </p:cNvPr>
          <p:cNvSpPr>
            <a:spLocks noGrp="1" noChangeArrowheads="1"/>
          </p:cNvSpPr>
          <p:nvPr>
            <p:ph type="title"/>
          </p:nvPr>
        </p:nvSpPr>
        <p:spPr>
          <a:xfrm>
            <a:off x="283028" y="642257"/>
            <a:ext cx="8545285" cy="923500"/>
          </a:xfrm>
        </p:spPr>
        <p:txBody>
          <a:bodyPr>
            <a:normAutofit fontScale="90000"/>
          </a:bodyPr>
          <a:lstStyle/>
          <a:p>
            <a:pPr algn="l" eaLnBrk="1" hangingPunct="1"/>
            <a:r>
              <a:rPr lang="en-US" altLang="en-US" sz="4400" dirty="0"/>
              <a:t>Quicksort: How to select pivot?</a:t>
            </a:r>
            <a:br>
              <a:rPr lang="en-US" altLang="en-US" sz="3600" dirty="0"/>
            </a:br>
            <a:r>
              <a:rPr lang="en-US" altLang="en-US" sz="3600" dirty="0">
                <a:solidFill>
                  <a:srgbClr val="9900FF"/>
                </a:solidFill>
              </a:rPr>
              <a:t>Median-of-3 pivot</a:t>
            </a:r>
          </a:p>
        </p:txBody>
      </p:sp>
      <p:sp>
        <p:nvSpPr>
          <p:cNvPr id="28676" name="Rectangle 3">
            <a:extLst>
              <a:ext uri="{FF2B5EF4-FFF2-40B4-BE49-F238E27FC236}">
                <a16:creationId xmlns:a16="http://schemas.microsoft.com/office/drawing/2014/main" id="{125FD692-B0D5-4A1F-9FA5-429D69EC05CF}"/>
              </a:ext>
            </a:extLst>
          </p:cNvPr>
          <p:cNvSpPr>
            <a:spLocks noGrp="1" noChangeArrowheads="1"/>
          </p:cNvSpPr>
          <p:nvPr>
            <p:ph type="body" idx="1"/>
          </p:nvPr>
        </p:nvSpPr>
        <p:spPr>
          <a:xfrm>
            <a:off x="532607" y="1834491"/>
            <a:ext cx="7315200" cy="4913312"/>
          </a:xfrm>
        </p:spPr>
        <p:txBody>
          <a:bodyPr/>
          <a:lstStyle/>
          <a:p>
            <a:pPr eaLnBrk="1" hangingPunct="1">
              <a:lnSpc>
                <a:spcPct val="80000"/>
              </a:lnSpc>
            </a:pPr>
            <a:r>
              <a:rPr lang="en-US" altLang="en-US" sz="2800" dirty="0"/>
              <a:t>Take 3 positions and choose the median</a:t>
            </a:r>
          </a:p>
          <a:p>
            <a:pPr lvl="1" eaLnBrk="1" hangingPunct="1">
              <a:lnSpc>
                <a:spcPct val="80000"/>
              </a:lnSpc>
            </a:pPr>
            <a:r>
              <a:rPr lang="en-US" altLang="en-US" dirty="0"/>
              <a:t>Say   …  First, middle, last</a:t>
            </a:r>
          </a:p>
          <a:p>
            <a:pPr eaLnBrk="1" hangingPunct="1">
              <a:lnSpc>
                <a:spcPct val="80000"/>
              </a:lnSpc>
            </a:pPr>
            <a:endParaRPr lang="en-US" altLang="en-US" dirty="0"/>
          </a:p>
          <a:p>
            <a:pPr eaLnBrk="1" hangingPunct="1">
              <a:lnSpc>
                <a:spcPct val="80000"/>
              </a:lnSpc>
            </a:pPr>
            <a:endParaRPr lang="en-US" altLang="en-US" dirty="0"/>
          </a:p>
          <a:p>
            <a:pPr lvl="1" eaLnBrk="1" hangingPunct="1">
              <a:lnSpc>
                <a:spcPct val="80000"/>
              </a:lnSpc>
            </a:pPr>
            <a:endParaRPr lang="en-US" altLang="en-US" dirty="0"/>
          </a:p>
          <a:p>
            <a:pPr lvl="1" eaLnBrk="1" hangingPunct="1">
              <a:lnSpc>
                <a:spcPct val="80000"/>
              </a:lnSpc>
            </a:pPr>
            <a:r>
              <a:rPr lang="en-US" altLang="en-US" dirty="0"/>
              <a:t>Median is </a:t>
            </a:r>
            <a:r>
              <a:rPr lang="en-US" altLang="en-US" dirty="0">
                <a:latin typeface="Courier New" panose="02070309020205020404" pitchFamily="49" charset="0"/>
              </a:rPr>
              <a:t>5</a:t>
            </a:r>
          </a:p>
          <a:p>
            <a:pPr lvl="1" eaLnBrk="1" hangingPunct="1">
              <a:lnSpc>
                <a:spcPct val="80000"/>
              </a:lnSpc>
            </a:pPr>
            <a:r>
              <a:rPr lang="en-US" altLang="en-US" dirty="0"/>
              <a:t>Perfect division of sorted data every time!</a:t>
            </a:r>
          </a:p>
          <a:p>
            <a:pPr lvl="1" eaLnBrk="1" hangingPunct="1">
              <a:lnSpc>
                <a:spcPct val="80000"/>
              </a:lnSpc>
            </a:pP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eaLnBrk="1" hangingPunct="1">
              <a:lnSpc>
                <a:spcPct val="80000"/>
              </a:lnSpc>
            </a:pPr>
            <a:r>
              <a:rPr lang="en-US" altLang="en-US" sz="2800" dirty="0"/>
              <a:t>Since sorted (or nearly sorted) data is common,</a:t>
            </a:r>
            <a:br>
              <a:rPr lang="en-US" altLang="en-US" sz="2800" dirty="0"/>
            </a:br>
            <a:r>
              <a:rPr lang="en-US" altLang="en-US" sz="2800" dirty="0"/>
              <a:t>median-of-3 is a good strategy</a:t>
            </a:r>
          </a:p>
          <a:p>
            <a:pPr lvl="1" eaLnBrk="1" hangingPunct="1">
              <a:lnSpc>
                <a:spcPct val="80000"/>
              </a:lnSpc>
            </a:pPr>
            <a:r>
              <a:rPr lang="en-US" altLang="en-US" sz="2400" dirty="0"/>
              <a:t>especially if you think your data may be sorted!</a:t>
            </a:r>
            <a:endParaRPr lang="en-US" altLang="en-US" dirty="0"/>
          </a:p>
          <a:p>
            <a:pPr eaLnBrk="1" hangingPunct="1">
              <a:lnSpc>
                <a:spcPct val="80000"/>
              </a:lnSpc>
            </a:pPr>
            <a:endParaRPr lang="en-US" altLang="en-US" sz="2800" dirty="0"/>
          </a:p>
        </p:txBody>
      </p:sp>
      <p:sp>
        <p:nvSpPr>
          <p:cNvPr id="28677" name="Text Box 4">
            <a:extLst>
              <a:ext uri="{FF2B5EF4-FFF2-40B4-BE49-F238E27FC236}">
                <a16:creationId xmlns:a16="http://schemas.microsoft.com/office/drawing/2014/main" id="{4E2F266F-C3F3-43C1-B0C3-6D42E5D71ACF}"/>
              </a:ext>
            </a:extLst>
          </p:cNvPr>
          <p:cNvSpPr txBox="1">
            <a:spLocks noChangeArrowheads="1"/>
          </p:cNvSpPr>
          <p:nvPr/>
        </p:nvSpPr>
        <p:spPr bwMode="auto">
          <a:xfrm>
            <a:off x="2220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Courier New" panose="02070309020205020404" pitchFamily="49" charset="0"/>
              </a:rPr>
              <a:t>1</a:t>
            </a:r>
            <a:endParaRPr lang="en-US" altLang="en-US" sz="2400" dirty="0">
              <a:latin typeface="Times New Roman" panose="02020603050405020304" pitchFamily="18" charset="0"/>
            </a:endParaRPr>
          </a:p>
        </p:txBody>
      </p:sp>
      <p:sp>
        <p:nvSpPr>
          <p:cNvPr id="28678" name="Text Box 5">
            <a:extLst>
              <a:ext uri="{FF2B5EF4-FFF2-40B4-BE49-F238E27FC236}">
                <a16:creationId xmlns:a16="http://schemas.microsoft.com/office/drawing/2014/main" id="{82C92F36-6837-405A-B135-95A1933EE55C}"/>
              </a:ext>
            </a:extLst>
          </p:cNvPr>
          <p:cNvSpPr txBox="1">
            <a:spLocks noChangeArrowheads="1"/>
          </p:cNvSpPr>
          <p:nvPr/>
        </p:nvSpPr>
        <p:spPr bwMode="auto">
          <a:xfrm>
            <a:off x="2627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28679" name="Text Box 6">
            <a:extLst>
              <a:ext uri="{FF2B5EF4-FFF2-40B4-BE49-F238E27FC236}">
                <a16:creationId xmlns:a16="http://schemas.microsoft.com/office/drawing/2014/main" id="{09B22524-A8BD-410B-BB96-C190334807E7}"/>
              </a:ext>
            </a:extLst>
          </p:cNvPr>
          <p:cNvSpPr txBox="1">
            <a:spLocks noChangeArrowheads="1"/>
          </p:cNvSpPr>
          <p:nvPr/>
        </p:nvSpPr>
        <p:spPr bwMode="auto">
          <a:xfrm>
            <a:off x="3033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28680" name="Text Box 7">
            <a:extLst>
              <a:ext uri="{FF2B5EF4-FFF2-40B4-BE49-F238E27FC236}">
                <a16:creationId xmlns:a16="http://schemas.microsoft.com/office/drawing/2014/main" id="{2B998843-0C24-40EE-A0A7-8A6547CF5D31}"/>
              </a:ext>
            </a:extLst>
          </p:cNvPr>
          <p:cNvSpPr txBox="1">
            <a:spLocks noChangeArrowheads="1"/>
          </p:cNvSpPr>
          <p:nvPr/>
        </p:nvSpPr>
        <p:spPr bwMode="auto">
          <a:xfrm>
            <a:off x="34398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28681" name="Text Box 8">
            <a:extLst>
              <a:ext uri="{FF2B5EF4-FFF2-40B4-BE49-F238E27FC236}">
                <a16:creationId xmlns:a16="http://schemas.microsoft.com/office/drawing/2014/main" id="{E263B56A-4DF4-45B8-B0C4-8EA5530A4AC7}"/>
              </a:ext>
            </a:extLst>
          </p:cNvPr>
          <p:cNvSpPr txBox="1">
            <a:spLocks noChangeArrowheads="1"/>
          </p:cNvSpPr>
          <p:nvPr/>
        </p:nvSpPr>
        <p:spPr bwMode="auto">
          <a:xfrm>
            <a:off x="38462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28682" name="Text Box 9">
            <a:extLst>
              <a:ext uri="{FF2B5EF4-FFF2-40B4-BE49-F238E27FC236}">
                <a16:creationId xmlns:a16="http://schemas.microsoft.com/office/drawing/2014/main" id="{04FC6572-CC3E-4334-8221-9EE6EDF62EAE}"/>
              </a:ext>
            </a:extLst>
          </p:cNvPr>
          <p:cNvSpPr txBox="1">
            <a:spLocks noChangeArrowheads="1"/>
          </p:cNvSpPr>
          <p:nvPr/>
        </p:nvSpPr>
        <p:spPr bwMode="auto">
          <a:xfrm>
            <a:off x="4252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28683" name="Text Box 10">
            <a:extLst>
              <a:ext uri="{FF2B5EF4-FFF2-40B4-BE49-F238E27FC236}">
                <a16:creationId xmlns:a16="http://schemas.microsoft.com/office/drawing/2014/main" id="{231325CD-AB3A-4A92-8357-E974FB040D3D}"/>
              </a:ext>
            </a:extLst>
          </p:cNvPr>
          <p:cNvSpPr txBox="1">
            <a:spLocks noChangeArrowheads="1"/>
          </p:cNvSpPr>
          <p:nvPr/>
        </p:nvSpPr>
        <p:spPr bwMode="auto">
          <a:xfrm>
            <a:off x="4659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28684" name="Text Box 11">
            <a:extLst>
              <a:ext uri="{FF2B5EF4-FFF2-40B4-BE49-F238E27FC236}">
                <a16:creationId xmlns:a16="http://schemas.microsoft.com/office/drawing/2014/main" id="{995C6736-7BD1-4B81-8542-85BD96C0E6DA}"/>
              </a:ext>
            </a:extLst>
          </p:cNvPr>
          <p:cNvSpPr txBox="1">
            <a:spLocks noChangeArrowheads="1"/>
          </p:cNvSpPr>
          <p:nvPr/>
        </p:nvSpPr>
        <p:spPr bwMode="auto">
          <a:xfrm>
            <a:off x="5065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28685" name="Text Box 12">
            <a:extLst>
              <a:ext uri="{FF2B5EF4-FFF2-40B4-BE49-F238E27FC236}">
                <a16:creationId xmlns:a16="http://schemas.microsoft.com/office/drawing/2014/main" id="{3005D5EB-F076-4318-9CE0-6BE1ED3EBFA8}"/>
              </a:ext>
            </a:extLst>
          </p:cNvPr>
          <p:cNvSpPr txBox="1">
            <a:spLocks noChangeArrowheads="1"/>
          </p:cNvSpPr>
          <p:nvPr/>
        </p:nvSpPr>
        <p:spPr bwMode="auto">
          <a:xfrm>
            <a:off x="5473474" y="318135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28686" name="Line 13">
            <a:extLst>
              <a:ext uri="{FF2B5EF4-FFF2-40B4-BE49-F238E27FC236}">
                <a16:creationId xmlns:a16="http://schemas.microsoft.com/office/drawing/2014/main" id="{87112FE0-187E-45AE-B4D1-8EA052D48DEE}"/>
              </a:ext>
            </a:extLst>
          </p:cNvPr>
          <p:cNvSpPr>
            <a:spLocks noChangeShapeType="1"/>
          </p:cNvSpPr>
          <p:nvPr/>
        </p:nvSpPr>
        <p:spPr bwMode="auto">
          <a:xfrm>
            <a:off x="40494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a:extLst>
              <a:ext uri="{FF2B5EF4-FFF2-40B4-BE49-F238E27FC236}">
                <a16:creationId xmlns:a16="http://schemas.microsoft.com/office/drawing/2014/main" id="{0C24E5AB-B76E-4E31-8B13-437F9CC093F1}"/>
              </a:ext>
            </a:extLst>
          </p:cNvPr>
          <p:cNvSpPr>
            <a:spLocks noChangeShapeType="1"/>
          </p:cNvSpPr>
          <p:nvPr/>
        </p:nvSpPr>
        <p:spPr bwMode="auto">
          <a:xfrm>
            <a:off x="24492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5">
            <a:extLst>
              <a:ext uri="{FF2B5EF4-FFF2-40B4-BE49-F238E27FC236}">
                <a16:creationId xmlns:a16="http://schemas.microsoft.com/office/drawing/2014/main" id="{FEFFD44E-7075-4269-A8E5-D1CF8610999C}"/>
              </a:ext>
            </a:extLst>
          </p:cNvPr>
          <p:cNvSpPr>
            <a:spLocks noChangeShapeType="1"/>
          </p:cNvSpPr>
          <p:nvPr/>
        </p:nvSpPr>
        <p:spPr bwMode="auto">
          <a:xfrm>
            <a:off x="56496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5B25B20-3752-40D9-8835-2696E899BB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29699" name="Slide Number Placeholder 5">
            <a:extLst>
              <a:ext uri="{FF2B5EF4-FFF2-40B4-BE49-F238E27FC236}">
                <a16:creationId xmlns:a16="http://schemas.microsoft.com/office/drawing/2014/main" id="{5D80E7B9-1D34-475E-B333-C388320A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6561851-6244-4834-B891-0EE9617DC138}" type="slidenum">
              <a:rPr lang="en-US" altLang="en-US"/>
              <a:pPr/>
              <a:t>49</a:t>
            </a:fld>
            <a:endParaRPr lang="en-US" altLang="en-US"/>
          </a:p>
        </p:txBody>
      </p:sp>
      <p:sp>
        <p:nvSpPr>
          <p:cNvPr id="29700" name="Rectangle 2">
            <a:extLst>
              <a:ext uri="{FF2B5EF4-FFF2-40B4-BE49-F238E27FC236}">
                <a16:creationId xmlns:a16="http://schemas.microsoft.com/office/drawing/2014/main" id="{76456219-809E-4FF9-AABC-09962EC48C77}"/>
              </a:ext>
            </a:extLst>
          </p:cNvPr>
          <p:cNvSpPr>
            <a:spLocks noGrp="1" noChangeArrowheads="1"/>
          </p:cNvSpPr>
          <p:nvPr>
            <p:ph type="title"/>
          </p:nvPr>
        </p:nvSpPr>
        <p:spPr/>
        <p:txBody>
          <a:bodyPr>
            <a:normAutofit fontScale="90000"/>
          </a:bodyPr>
          <a:lstStyle/>
          <a:p>
            <a:pPr algn="l" eaLnBrk="1" hangingPunct="1"/>
            <a:r>
              <a:rPr lang="en-US" altLang="en-US" sz="4400" dirty="0"/>
              <a:t>Quicksort: How to select pivot?</a:t>
            </a:r>
            <a:br>
              <a:rPr lang="en-US" altLang="en-US" sz="4400" dirty="0"/>
            </a:br>
            <a:r>
              <a:rPr lang="en-US" altLang="en-US" sz="3600" dirty="0">
                <a:solidFill>
                  <a:srgbClr val="9900FF"/>
                </a:solidFill>
              </a:rPr>
              <a:t>Randomly selected pivot</a:t>
            </a:r>
          </a:p>
        </p:txBody>
      </p:sp>
      <p:sp>
        <p:nvSpPr>
          <p:cNvPr id="29701" name="Rectangle 3">
            <a:extLst>
              <a:ext uri="{FF2B5EF4-FFF2-40B4-BE49-F238E27FC236}">
                <a16:creationId xmlns:a16="http://schemas.microsoft.com/office/drawing/2014/main" id="{128515EA-BB67-4E47-9626-767FA8F949C8}"/>
              </a:ext>
            </a:extLst>
          </p:cNvPr>
          <p:cNvSpPr>
            <a:spLocks noGrp="1" noChangeArrowheads="1"/>
          </p:cNvSpPr>
          <p:nvPr>
            <p:ph type="body" idx="1"/>
          </p:nvPr>
        </p:nvSpPr>
        <p:spPr>
          <a:xfrm>
            <a:off x="692931" y="2021345"/>
            <a:ext cx="7076747" cy="3992563"/>
          </a:xfrm>
        </p:spPr>
        <p:txBody>
          <a:bodyPr/>
          <a:lstStyle/>
          <a:p>
            <a:pPr eaLnBrk="1" hangingPunct="1"/>
            <a:r>
              <a:rPr lang="en-US" altLang="en-US" dirty="0"/>
              <a:t>Choose a pivot randomly</a:t>
            </a:r>
          </a:p>
          <a:p>
            <a:pPr lvl="1" eaLnBrk="1" hangingPunct="1"/>
            <a:r>
              <a:rPr lang="en-US" altLang="en-US" dirty="0"/>
              <a:t>Different position for every partition</a:t>
            </a:r>
          </a:p>
          <a:p>
            <a:pPr lvl="1" eaLnBrk="1" hangingPunct="1"/>
            <a:r>
              <a:rPr lang="en-US" altLang="en-US" i="1" dirty="0"/>
              <a:t>On average,</a:t>
            </a:r>
            <a:r>
              <a:rPr lang="en-US" altLang="en-US" dirty="0"/>
              <a:t> sorted data is divided evenly</a:t>
            </a:r>
          </a:p>
          <a:p>
            <a:pPr lvl="1"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lvl="1" eaLnBrk="1" hangingPunct="1"/>
            <a:endParaRPr lang="en-US" altLang="en-US" dirty="0"/>
          </a:p>
          <a:p>
            <a:pPr lvl="1" eaLnBrk="1" hangingPunct="1"/>
            <a:endParaRPr lang="en-US" altLang="en-US" dirty="0"/>
          </a:p>
          <a:p>
            <a:pPr eaLnBrk="1" hangingPunct="1"/>
            <a:r>
              <a:rPr lang="en-US" altLang="en-US" sz="2800" dirty="0"/>
              <a:t>Key requirement</a:t>
            </a:r>
          </a:p>
          <a:p>
            <a:pPr lvl="1" eaLnBrk="1" hangingPunct="1">
              <a:buClr>
                <a:srgbClr val="FC0128"/>
              </a:buClr>
              <a:buFontTx/>
              <a:buChar char="•"/>
            </a:pPr>
            <a:r>
              <a:rPr lang="en-US" altLang="en-US" dirty="0">
                <a:solidFill>
                  <a:srgbClr val="FC0128"/>
                </a:solidFill>
              </a:rPr>
              <a:t>Pivot choice must take </a:t>
            </a:r>
            <a:r>
              <a:rPr lang="en-US" altLang="en-US" i="1" dirty="0">
                <a:latin typeface="Times New Roman" panose="02020603050405020304" pitchFamily="18" charset="0"/>
              </a:rPr>
              <a:t>O(</a:t>
            </a:r>
            <a:r>
              <a:rPr lang="en-US" altLang="en-US" dirty="0">
                <a:latin typeface="Times New Roman" panose="02020603050405020304" pitchFamily="18" charset="0"/>
              </a:rPr>
              <a:t>1</a:t>
            </a:r>
            <a:r>
              <a:rPr lang="en-US" altLang="en-US" i="1" dirty="0">
                <a:latin typeface="Times New Roman" panose="02020603050405020304" pitchFamily="18" charset="0"/>
              </a:rPr>
              <a:t>)</a:t>
            </a:r>
            <a:r>
              <a:rPr lang="en-US" altLang="en-US" dirty="0">
                <a:solidFill>
                  <a:srgbClr val="FC0128"/>
                </a:solidFill>
              </a:rPr>
              <a:t> time</a:t>
            </a:r>
            <a:endParaRPr lang="en-US" altLang="en-US" sz="2400"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5</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algn="l" eaLnBrk="1" hangingPunct="1"/>
            <a:r>
              <a:rPr lang="en-US" altLang="en-US" dirty="0"/>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a:xfrm>
            <a:off x="514875" y="1992924"/>
            <a:ext cx="8112662" cy="3992563"/>
          </a:xfrm>
        </p:spPr>
        <p:txBody>
          <a:bodyPr/>
          <a:lstStyle/>
          <a:p>
            <a:pPr eaLnBrk="1" hangingPunct="1"/>
            <a:r>
              <a:rPr lang="en-US" altLang="en-US" dirty="0"/>
              <a:t>A </a:t>
            </a:r>
            <a:r>
              <a:rPr lang="en-US" altLang="en-US" dirty="0">
                <a:solidFill>
                  <a:schemeClr val="folHlink"/>
                </a:solidFill>
              </a:rPr>
              <a:t>divide &amp; conquer</a:t>
            </a:r>
            <a:r>
              <a:rPr lang="en-US" altLang="en-US" dirty="0"/>
              <a:t> algorithm</a:t>
            </a:r>
          </a:p>
          <a:p>
            <a:pPr lvl="1" eaLnBrk="1" hangingPunct="1"/>
            <a:r>
              <a:rPr lang="en-US" altLang="en-US" dirty="0"/>
              <a:t>Efficient sorting algorithm</a:t>
            </a:r>
          </a:p>
          <a:p>
            <a:pPr lvl="1" eaLnBrk="1" hangingPunct="1"/>
            <a:r>
              <a:rPr lang="en-US" altLang="en-US" sz="2000" dirty="0"/>
              <a:t>Discovered by C.A.R. Hoare</a:t>
            </a:r>
          </a:p>
          <a:p>
            <a:pPr eaLnBrk="1" hangingPunct="1"/>
            <a:r>
              <a:rPr lang="en-US" altLang="en-US" dirty="0"/>
              <a:t>Basic idea: </a:t>
            </a:r>
          </a:p>
          <a:p>
            <a:pPr lvl="1" eaLnBrk="1" hangingPunct="1"/>
            <a:r>
              <a:rPr lang="en-US" altLang="en-US" dirty="0"/>
              <a:t>Pick an element (called </a:t>
            </a:r>
            <a:r>
              <a:rPr lang="en-US" altLang="en-US" dirty="0">
                <a:solidFill>
                  <a:srgbClr val="3333FF"/>
                </a:solidFill>
              </a:rPr>
              <a:t>pivot</a:t>
            </a:r>
            <a:r>
              <a:rPr lang="en-US" altLang="en-US" dirty="0"/>
              <a:t>)</a:t>
            </a:r>
          </a:p>
          <a:p>
            <a:pPr lvl="1" eaLnBrk="1" hangingPunct="1"/>
            <a:r>
              <a:rPr lang="en-US" altLang="en-US" dirty="0"/>
              <a:t>Partition the array in two subsequences: those smaller than the pivot and those larger or equal: </a:t>
            </a:r>
            <a:r>
              <a:rPr lang="en-US" altLang="en-US" dirty="0">
                <a:solidFill>
                  <a:schemeClr val="tx2"/>
                </a:solidFill>
              </a:rPr>
              <a:t>Divide</a:t>
            </a:r>
          </a:p>
          <a:p>
            <a:pPr lvl="1" eaLnBrk="1" hangingPunct="1"/>
            <a:r>
              <a:rPr lang="en-US" altLang="en-US" dirty="0"/>
              <a:t>Sort each subsequence recursively: </a:t>
            </a:r>
            <a:r>
              <a:rPr lang="en-US" altLang="en-US" dirty="0">
                <a:solidFill>
                  <a:schemeClr val="tx2"/>
                </a:solidFill>
              </a:rPr>
              <a:t>Conquer</a:t>
            </a:r>
          </a:p>
          <a:p>
            <a:pPr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C1455D3-361D-45B9-8C28-8275312AA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47AB0B-6DAE-45EF-9632-395111BC08BA}" type="slidenum">
              <a:rPr lang="en-US" altLang="en-US"/>
              <a:pPr/>
              <a:t>50</a:t>
            </a:fld>
            <a:endParaRPr lang="en-US" altLang="en-US"/>
          </a:p>
        </p:txBody>
      </p:sp>
      <p:sp>
        <p:nvSpPr>
          <p:cNvPr id="30723" name="Rectangle 2">
            <a:extLst>
              <a:ext uri="{FF2B5EF4-FFF2-40B4-BE49-F238E27FC236}">
                <a16:creationId xmlns:a16="http://schemas.microsoft.com/office/drawing/2014/main" id="{C31E2747-DC25-4E62-8942-1B3B5F27431E}"/>
              </a:ext>
            </a:extLst>
          </p:cNvPr>
          <p:cNvSpPr>
            <a:spLocks noGrp="1" noChangeArrowheads="1"/>
          </p:cNvSpPr>
          <p:nvPr>
            <p:ph type="title"/>
          </p:nvPr>
        </p:nvSpPr>
        <p:spPr/>
        <p:txBody>
          <a:bodyPr>
            <a:normAutofit/>
          </a:bodyPr>
          <a:lstStyle/>
          <a:p>
            <a:pPr algn="l" eaLnBrk="1" hangingPunct="1"/>
            <a:r>
              <a:rPr lang="en-US" altLang="en-US" sz="4000" dirty="0"/>
              <a:t>Quicksort: Guaranteed O (</a:t>
            </a:r>
            <a:r>
              <a:rPr lang="en-US" altLang="en-US" sz="4000" dirty="0" err="1"/>
              <a:t>n</a:t>
            </a:r>
            <a:r>
              <a:rPr lang="en-US" altLang="en-US" sz="4000" i="1" dirty="0" err="1"/>
              <a:t>log</a:t>
            </a:r>
            <a:r>
              <a:rPr lang="en-US" altLang="en-US" sz="4000" dirty="0" err="1"/>
              <a:t>n</a:t>
            </a:r>
            <a:r>
              <a:rPr lang="en-US" altLang="en-US" sz="4000" dirty="0"/>
              <a:t>)</a:t>
            </a:r>
          </a:p>
        </p:txBody>
      </p:sp>
      <p:sp>
        <p:nvSpPr>
          <p:cNvPr id="30724" name="Rectangle 3">
            <a:extLst>
              <a:ext uri="{FF2B5EF4-FFF2-40B4-BE49-F238E27FC236}">
                <a16:creationId xmlns:a16="http://schemas.microsoft.com/office/drawing/2014/main" id="{2E2713E5-C2C8-4C66-A299-C6C40B7E6719}"/>
              </a:ext>
            </a:extLst>
          </p:cNvPr>
          <p:cNvSpPr>
            <a:spLocks noGrp="1" noChangeArrowheads="1"/>
          </p:cNvSpPr>
          <p:nvPr>
            <p:ph type="body" idx="1"/>
          </p:nvPr>
        </p:nvSpPr>
        <p:spPr>
          <a:xfrm>
            <a:off x="306614" y="1701497"/>
            <a:ext cx="4724400" cy="4760913"/>
          </a:xfrm>
        </p:spPr>
        <p:txBody>
          <a:bodyPr>
            <a:normAutofit lnSpcReduction="10000"/>
          </a:bodyPr>
          <a:lstStyle/>
          <a:p>
            <a:pPr eaLnBrk="1" hangingPunct="1"/>
            <a:r>
              <a:rPr lang="en-US" altLang="en-US" sz="2800" dirty="0"/>
              <a:t>Never!!</a:t>
            </a:r>
          </a:p>
          <a:p>
            <a:pPr lvl="1" eaLnBrk="1" hangingPunct="1"/>
            <a:r>
              <a:rPr lang="en-US" altLang="en-US" i="1" dirty="0">
                <a:solidFill>
                  <a:srgbClr val="FC0128"/>
                </a:solidFill>
              </a:rPr>
              <a:t>Any</a:t>
            </a:r>
            <a:r>
              <a:rPr lang="en-US" altLang="en-US" dirty="0"/>
              <a:t> pivot selection strategy </a:t>
            </a:r>
            <a:br>
              <a:rPr lang="en-US" altLang="en-US" dirty="0"/>
            </a:br>
            <a:r>
              <a:rPr lang="en-US" altLang="en-US" i="1" dirty="0">
                <a:solidFill>
                  <a:srgbClr val="FC0128"/>
                </a:solidFill>
              </a:rPr>
              <a:t>could </a:t>
            </a:r>
            <a:r>
              <a:rPr lang="en-US" altLang="en-US" dirty="0"/>
              <a:t>lead to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 </a:t>
            </a:r>
            <a:r>
              <a:rPr lang="en-US" altLang="en-US" dirty="0"/>
              <a:t>time</a:t>
            </a:r>
          </a:p>
          <a:p>
            <a:pPr eaLnBrk="1" hangingPunct="1"/>
            <a:endParaRPr lang="en-US" altLang="en-US" sz="2800" dirty="0"/>
          </a:p>
          <a:p>
            <a:pPr eaLnBrk="1" hangingPunct="1"/>
            <a:r>
              <a:rPr lang="en-US" altLang="en-US" sz="2800" dirty="0"/>
              <a:t>Here median-of-3 chooses 2</a:t>
            </a:r>
          </a:p>
          <a:p>
            <a:pPr lvl="1" eaLnBrk="1" hangingPunct="1"/>
            <a:r>
              <a:rPr lang="en-US" altLang="en-US" sz="2400" dirty="0"/>
              <a:t>One partition of size 1 and</a:t>
            </a:r>
          </a:p>
          <a:p>
            <a:pPr lvl="1" eaLnBrk="1" hangingPunct="1"/>
            <a:r>
              <a:rPr lang="en-US" altLang="en-US" sz="2400" dirty="0"/>
              <a:t>One partition of size 7</a:t>
            </a:r>
          </a:p>
          <a:p>
            <a:pPr eaLnBrk="1" hangingPunct="1"/>
            <a:r>
              <a:rPr lang="en-US" altLang="en-US" sz="2800" dirty="0"/>
              <a:t>Next it chooses 4</a:t>
            </a:r>
          </a:p>
          <a:p>
            <a:pPr lvl="1" eaLnBrk="1" hangingPunct="1"/>
            <a:r>
              <a:rPr lang="en-US" altLang="en-US" sz="2400" dirty="0"/>
              <a:t>One partition of size 1 and</a:t>
            </a:r>
          </a:p>
          <a:p>
            <a:pPr lvl="1" eaLnBrk="1" hangingPunct="1"/>
            <a:r>
              <a:rPr lang="en-US" altLang="en-US" sz="2400" dirty="0"/>
              <a:t>One partition of size 5</a:t>
            </a:r>
          </a:p>
        </p:txBody>
      </p:sp>
      <p:sp>
        <p:nvSpPr>
          <p:cNvPr id="30725" name="Text Box 4">
            <a:extLst>
              <a:ext uri="{FF2B5EF4-FFF2-40B4-BE49-F238E27FC236}">
                <a16:creationId xmlns:a16="http://schemas.microsoft.com/office/drawing/2014/main" id="{0A02F03D-FBE8-4CD6-BDB5-80417470FE1F}"/>
              </a:ext>
            </a:extLst>
          </p:cNvPr>
          <p:cNvSpPr txBox="1">
            <a:spLocks noChangeArrowheads="1"/>
          </p:cNvSpPr>
          <p:nvPr/>
        </p:nvSpPr>
        <p:spPr bwMode="auto">
          <a:xfrm>
            <a:off x="5334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26" name="Text Box 5">
            <a:extLst>
              <a:ext uri="{FF2B5EF4-FFF2-40B4-BE49-F238E27FC236}">
                <a16:creationId xmlns:a16="http://schemas.microsoft.com/office/drawing/2014/main" id="{BF123518-E5E2-47DA-B946-C026D9B243D7}"/>
              </a:ext>
            </a:extLst>
          </p:cNvPr>
          <p:cNvSpPr txBox="1">
            <a:spLocks noChangeArrowheads="1"/>
          </p:cNvSpPr>
          <p:nvPr/>
        </p:nvSpPr>
        <p:spPr bwMode="auto">
          <a:xfrm>
            <a:off x="5740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27" name="Text Box 6">
            <a:extLst>
              <a:ext uri="{FF2B5EF4-FFF2-40B4-BE49-F238E27FC236}">
                <a16:creationId xmlns:a16="http://schemas.microsoft.com/office/drawing/2014/main" id="{2FD7065C-3C51-43EF-89A5-71F4C9707F42}"/>
              </a:ext>
            </a:extLst>
          </p:cNvPr>
          <p:cNvSpPr txBox="1">
            <a:spLocks noChangeArrowheads="1"/>
          </p:cNvSpPr>
          <p:nvPr/>
        </p:nvSpPr>
        <p:spPr bwMode="auto">
          <a:xfrm>
            <a:off x="6146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28" name="Text Box 7">
            <a:extLst>
              <a:ext uri="{FF2B5EF4-FFF2-40B4-BE49-F238E27FC236}">
                <a16:creationId xmlns:a16="http://schemas.microsoft.com/office/drawing/2014/main" id="{91CC87E7-26F2-4C39-AA31-D9497D935A67}"/>
              </a:ext>
            </a:extLst>
          </p:cNvPr>
          <p:cNvSpPr txBox="1">
            <a:spLocks noChangeArrowheads="1"/>
          </p:cNvSpPr>
          <p:nvPr/>
        </p:nvSpPr>
        <p:spPr bwMode="auto">
          <a:xfrm>
            <a:off x="65532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29" name="Text Box 8">
            <a:extLst>
              <a:ext uri="{FF2B5EF4-FFF2-40B4-BE49-F238E27FC236}">
                <a16:creationId xmlns:a16="http://schemas.microsoft.com/office/drawing/2014/main" id="{CC3367C8-4204-4822-B90A-5E077FAEBE47}"/>
              </a:ext>
            </a:extLst>
          </p:cNvPr>
          <p:cNvSpPr txBox="1">
            <a:spLocks noChangeArrowheads="1"/>
          </p:cNvSpPr>
          <p:nvPr/>
        </p:nvSpPr>
        <p:spPr bwMode="auto">
          <a:xfrm>
            <a:off x="69596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0" name="Text Box 9">
            <a:extLst>
              <a:ext uri="{FF2B5EF4-FFF2-40B4-BE49-F238E27FC236}">
                <a16:creationId xmlns:a16="http://schemas.microsoft.com/office/drawing/2014/main" id="{2B4C0EB6-76F1-4BD4-95AA-802371DC510F}"/>
              </a:ext>
            </a:extLst>
          </p:cNvPr>
          <p:cNvSpPr txBox="1">
            <a:spLocks noChangeArrowheads="1"/>
          </p:cNvSpPr>
          <p:nvPr/>
        </p:nvSpPr>
        <p:spPr bwMode="auto">
          <a:xfrm>
            <a:off x="7366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31" name="Text Box 10">
            <a:extLst>
              <a:ext uri="{FF2B5EF4-FFF2-40B4-BE49-F238E27FC236}">
                <a16:creationId xmlns:a16="http://schemas.microsoft.com/office/drawing/2014/main" id="{CB037A97-667C-4280-8DA3-F82C13D668BF}"/>
              </a:ext>
            </a:extLst>
          </p:cNvPr>
          <p:cNvSpPr txBox="1">
            <a:spLocks noChangeArrowheads="1"/>
          </p:cNvSpPr>
          <p:nvPr/>
        </p:nvSpPr>
        <p:spPr bwMode="auto">
          <a:xfrm>
            <a:off x="7772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32" name="Text Box 11">
            <a:extLst>
              <a:ext uri="{FF2B5EF4-FFF2-40B4-BE49-F238E27FC236}">
                <a16:creationId xmlns:a16="http://schemas.microsoft.com/office/drawing/2014/main" id="{823BE3DE-F7DE-44AA-BA1F-A26F9C162730}"/>
              </a:ext>
            </a:extLst>
          </p:cNvPr>
          <p:cNvSpPr txBox="1">
            <a:spLocks noChangeArrowheads="1"/>
          </p:cNvSpPr>
          <p:nvPr/>
        </p:nvSpPr>
        <p:spPr bwMode="auto">
          <a:xfrm>
            <a:off x="8178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33" name="Text Box 12">
            <a:extLst>
              <a:ext uri="{FF2B5EF4-FFF2-40B4-BE49-F238E27FC236}">
                <a16:creationId xmlns:a16="http://schemas.microsoft.com/office/drawing/2014/main" id="{1FDC5F7C-4FFC-4181-BCE9-8FC7A1FBD3F4}"/>
              </a:ext>
            </a:extLst>
          </p:cNvPr>
          <p:cNvSpPr txBox="1">
            <a:spLocks noChangeArrowheads="1"/>
          </p:cNvSpPr>
          <p:nvPr/>
        </p:nvSpPr>
        <p:spPr bwMode="auto">
          <a:xfrm>
            <a:off x="8586788" y="3162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34" name="Line 13">
            <a:extLst>
              <a:ext uri="{FF2B5EF4-FFF2-40B4-BE49-F238E27FC236}">
                <a16:creationId xmlns:a16="http://schemas.microsoft.com/office/drawing/2014/main" id="{377B64B8-3A5A-4F16-83B9-49DC748E1DD4}"/>
              </a:ext>
            </a:extLst>
          </p:cNvPr>
          <p:cNvSpPr>
            <a:spLocks noChangeShapeType="1"/>
          </p:cNvSpPr>
          <p:nvPr/>
        </p:nvSpPr>
        <p:spPr bwMode="auto">
          <a:xfrm>
            <a:off x="71628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a:extLst>
              <a:ext uri="{FF2B5EF4-FFF2-40B4-BE49-F238E27FC236}">
                <a16:creationId xmlns:a16="http://schemas.microsoft.com/office/drawing/2014/main" id="{0D38AC9A-94AC-4C7B-926E-E2395F0657EE}"/>
              </a:ext>
            </a:extLst>
          </p:cNvPr>
          <p:cNvSpPr>
            <a:spLocks noChangeShapeType="1"/>
          </p:cNvSpPr>
          <p:nvPr/>
        </p:nvSpPr>
        <p:spPr bwMode="auto">
          <a:xfrm>
            <a:off x="55626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a:extLst>
              <a:ext uri="{FF2B5EF4-FFF2-40B4-BE49-F238E27FC236}">
                <a16:creationId xmlns:a16="http://schemas.microsoft.com/office/drawing/2014/main" id="{CB4F1AA7-5C85-4561-930C-181AEC491E61}"/>
              </a:ext>
            </a:extLst>
          </p:cNvPr>
          <p:cNvSpPr>
            <a:spLocks noChangeShapeType="1"/>
          </p:cNvSpPr>
          <p:nvPr/>
        </p:nvSpPr>
        <p:spPr bwMode="auto">
          <a:xfrm>
            <a:off x="87630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6">
            <a:extLst>
              <a:ext uri="{FF2B5EF4-FFF2-40B4-BE49-F238E27FC236}">
                <a16:creationId xmlns:a16="http://schemas.microsoft.com/office/drawing/2014/main" id="{2E9F344A-1F0E-4E82-A06D-446F581B4899}"/>
              </a:ext>
            </a:extLst>
          </p:cNvPr>
          <p:cNvSpPr txBox="1">
            <a:spLocks noChangeArrowheads="1"/>
          </p:cNvSpPr>
          <p:nvPr/>
        </p:nvSpPr>
        <p:spPr bwMode="auto">
          <a:xfrm>
            <a:off x="5334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38" name="Text Box 17">
            <a:extLst>
              <a:ext uri="{FF2B5EF4-FFF2-40B4-BE49-F238E27FC236}">
                <a16:creationId xmlns:a16="http://schemas.microsoft.com/office/drawing/2014/main" id="{F516B188-2A39-4F40-953A-313AE9504902}"/>
              </a:ext>
            </a:extLst>
          </p:cNvPr>
          <p:cNvSpPr txBox="1">
            <a:spLocks noChangeArrowheads="1"/>
          </p:cNvSpPr>
          <p:nvPr/>
        </p:nvSpPr>
        <p:spPr bwMode="auto">
          <a:xfrm>
            <a:off x="5740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9" name="Text Box 18">
            <a:extLst>
              <a:ext uri="{FF2B5EF4-FFF2-40B4-BE49-F238E27FC236}">
                <a16:creationId xmlns:a16="http://schemas.microsoft.com/office/drawing/2014/main" id="{7887070A-044C-452F-94B4-A73B9FBCA05D}"/>
              </a:ext>
            </a:extLst>
          </p:cNvPr>
          <p:cNvSpPr txBox="1">
            <a:spLocks noChangeArrowheads="1"/>
          </p:cNvSpPr>
          <p:nvPr/>
        </p:nvSpPr>
        <p:spPr bwMode="auto">
          <a:xfrm>
            <a:off x="6146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40" name="Text Box 19">
            <a:extLst>
              <a:ext uri="{FF2B5EF4-FFF2-40B4-BE49-F238E27FC236}">
                <a16:creationId xmlns:a16="http://schemas.microsoft.com/office/drawing/2014/main" id="{3B6BE68A-1EE5-4D99-BD3C-FA8ED80C552B}"/>
              </a:ext>
            </a:extLst>
          </p:cNvPr>
          <p:cNvSpPr txBox="1">
            <a:spLocks noChangeArrowheads="1"/>
          </p:cNvSpPr>
          <p:nvPr/>
        </p:nvSpPr>
        <p:spPr bwMode="auto">
          <a:xfrm>
            <a:off x="65532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41" name="Text Box 20">
            <a:extLst>
              <a:ext uri="{FF2B5EF4-FFF2-40B4-BE49-F238E27FC236}">
                <a16:creationId xmlns:a16="http://schemas.microsoft.com/office/drawing/2014/main" id="{1476C125-A03A-4036-895C-BC992969B2E0}"/>
              </a:ext>
            </a:extLst>
          </p:cNvPr>
          <p:cNvSpPr txBox="1">
            <a:spLocks noChangeArrowheads="1"/>
          </p:cNvSpPr>
          <p:nvPr/>
        </p:nvSpPr>
        <p:spPr bwMode="auto">
          <a:xfrm>
            <a:off x="69596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42" name="Text Box 21">
            <a:extLst>
              <a:ext uri="{FF2B5EF4-FFF2-40B4-BE49-F238E27FC236}">
                <a16:creationId xmlns:a16="http://schemas.microsoft.com/office/drawing/2014/main" id="{B1F146E5-AABB-4020-9E96-5F1B48229577}"/>
              </a:ext>
            </a:extLst>
          </p:cNvPr>
          <p:cNvSpPr txBox="1">
            <a:spLocks noChangeArrowheads="1"/>
          </p:cNvSpPr>
          <p:nvPr/>
        </p:nvSpPr>
        <p:spPr bwMode="auto">
          <a:xfrm>
            <a:off x="7366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43" name="Text Box 22">
            <a:extLst>
              <a:ext uri="{FF2B5EF4-FFF2-40B4-BE49-F238E27FC236}">
                <a16:creationId xmlns:a16="http://schemas.microsoft.com/office/drawing/2014/main" id="{128E8837-CC67-4F5F-9261-D2DCC674341F}"/>
              </a:ext>
            </a:extLst>
          </p:cNvPr>
          <p:cNvSpPr txBox="1">
            <a:spLocks noChangeArrowheads="1"/>
          </p:cNvSpPr>
          <p:nvPr/>
        </p:nvSpPr>
        <p:spPr bwMode="auto">
          <a:xfrm>
            <a:off x="7772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44" name="Text Box 23">
            <a:extLst>
              <a:ext uri="{FF2B5EF4-FFF2-40B4-BE49-F238E27FC236}">
                <a16:creationId xmlns:a16="http://schemas.microsoft.com/office/drawing/2014/main" id="{932C6536-98A1-4401-80BF-E32FF034B1FA}"/>
              </a:ext>
            </a:extLst>
          </p:cNvPr>
          <p:cNvSpPr txBox="1">
            <a:spLocks noChangeArrowheads="1"/>
          </p:cNvSpPr>
          <p:nvPr/>
        </p:nvSpPr>
        <p:spPr bwMode="auto">
          <a:xfrm>
            <a:off x="8178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45" name="Text Box 24">
            <a:extLst>
              <a:ext uri="{FF2B5EF4-FFF2-40B4-BE49-F238E27FC236}">
                <a16:creationId xmlns:a16="http://schemas.microsoft.com/office/drawing/2014/main" id="{9D8C9DB3-6C7B-4EE9-947B-5C3C83C09514}"/>
              </a:ext>
            </a:extLst>
          </p:cNvPr>
          <p:cNvSpPr txBox="1">
            <a:spLocks noChangeArrowheads="1"/>
          </p:cNvSpPr>
          <p:nvPr/>
        </p:nvSpPr>
        <p:spPr bwMode="auto">
          <a:xfrm>
            <a:off x="8586788" y="42291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46" name="Line 25">
            <a:extLst>
              <a:ext uri="{FF2B5EF4-FFF2-40B4-BE49-F238E27FC236}">
                <a16:creationId xmlns:a16="http://schemas.microsoft.com/office/drawing/2014/main" id="{203C38B1-EE67-4891-A381-096FD0BD0382}"/>
              </a:ext>
            </a:extLst>
          </p:cNvPr>
          <p:cNvSpPr>
            <a:spLocks noChangeShapeType="1"/>
          </p:cNvSpPr>
          <p:nvPr/>
        </p:nvSpPr>
        <p:spPr bwMode="auto">
          <a:xfrm>
            <a:off x="75438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6">
            <a:extLst>
              <a:ext uri="{FF2B5EF4-FFF2-40B4-BE49-F238E27FC236}">
                <a16:creationId xmlns:a16="http://schemas.microsoft.com/office/drawing/2014/main" id="{11D99E8A-315C-477C-8BE4-7F4811B1F52F}"/>
              </a:ext>
            </a:extLst>
          </p:cNvPr>
          <p:cNvSpPr>
            <a:spLocks noChangeShapeType="1"/>
          </p:cNvSpPr>
          <p:nvPr/>
        </p:nvSpPr>
        <p:spPr bwMode="auto">
          <a:xfrm>
            <a:off x="63246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7">
            <a:extLst>
              <a:ext uri="{FF2B5EF4-FFF2-40B4-BE49-F238E27FC236}">
                <a16:creationId xmlns:a16="http://schemas.microsoft.com/office/drawing/2014/main" id="{1A673F92-7B2D-4F6F-B91A-EC19CB2E411A}"/>
              </a:ext>
            </a:extLst>
          </p:cNvPr>
          <p:cNvSpPr>
            <a:spLocks noChangeShapeType="1"/>
          </p:cNvSpPr>
          <p:nvPr/>
        </p:nvSpPr>
        <p:spPr bwMode="auto">
          <a:xfrm>
            <a:off x="87630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Rectangle 28">
            <a:extLst>
              <a:ext uri="{FF2B5EF4-FFF2-40B4-BE49-F238E27FC236}">
                <a16:creationId xmlns:a16="http://schemas.microsoft.com/office/drawing/2014/main" id="{3ED7031D-C9E4-4B8E-8486-90F9B569AE4D}"/>
              </a:ext>
            </a:extLst>
          </p:cNvPr>
          <p:cNvSpPr>
            <a:spLocks noChangeArrowheads="1"/>
          </p:cNvSpPr>
          <p:nvPr/>
        </p:nvSpPr>
        <p:spPr bwMode="auto">
          <a:xfrm>
            <a:off x="5029200" y="4038600"/>
            <a:ext cx="685800" cy="914400"/>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0750" name="Rectangle 29">
            <a:extLst>
              <a:ext uri="{FF2B5EF4-FFF2-40B4-BE49-F238E27FC236}">
                <a16:creationId xmlns:a16="http://schemas.microsoft.com/office/drawing/2014/main" id="{72706612-2093-43EB-92E4-87321BCB47AF}"/>
              </a:ext>
            </a:extLst>
          </p:cNvPr>
          <p:cNvSpPr>
            <a:spLocks noChangeArrowheads="1"/>
          </p:cNvSpPr>
          <p:nvPr/>
        </p:nvSpPr>
        <p:spPr bwMode="auto">
          <a:xfrm>
            <a:off x="6172200" y="4038600"/>
            <a:ext cx="2819400" cy="914400"/>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EB43CB3-48BA-4135-9D29-3A27FF3D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8C699E-62D9-48BE-8930-4C23A96E27B3}" type="slidenum">
              <a:rPr lang="en-US" altLang="en-US"/>
              <a:pPr/>
              <a:t>51</a:t>
            </a:fld>
            <a:endParaRPr lang="en-US" altLang="en-US"/>
          </a:p>
        </p:txBody>
      </p:sp>
      <p:sp>
        <p:nvSpPr>
          <p:cNvPr id="31747" name="Rectangle 2">
            <a:extLst>
              <a:ext uri="{FF2B5EF4-FFF2-40B4-BE49-F238E27FC236}">
                <a16:creationId xmlns:a16="http://schemas.microsoft.com/office/drawing/2014/main" id="{6CEED7DE-7F9C-4B6C-A907-791D23E1E673}"/>
              </a:ext>
            </a:extLst>
          </p:cNvPr>
          <p:cNvSpPr>
            <a:spLocks noGrp="1" noChangeArrowheads="1"/>
          </p:cNvSpPr>
          <p:nvPr>
            <p:ph type="title"/>
          </p:nvPr>
        </p:nvSpPr>
        <p:spPr/>
        <p:txBody>
          <a:bodyPr>
            <a:normAutofit/>
          </a:bodyPr>
          <a:lstStyle/>
          <a:p>
            <a:pPr algn="l" eaLnBrk="1" hangingPunct="1"/>
            <a:r>
              <a:rPr lang="en-US" altLang="en-US" sz="4000" dirty="0"/>
              <a:t>Key points</a:t>
            </a:r>
          </a:p>
        </p:txBody>
      </p:sp>
      <p:sp>
        <p:nvSpPr>
          <p:cNvPr id="31748" name="Rectangle 3">
            <a:extLst>
              <a:ext uri="{FF2B5EF4-FFF2-40B4-BE49-F238E27FC236}">
                <a16:creationId xmlns:a16="http://schemas.microsoft.com/office/drawing/2014/main" id="{B3186BA3-5155-40C7-9C90-E887975A66E7}"/>
              </a:ext>
            </a:extLst>
          </p:cNvPr>
          <p:cNvSpPr>
            <a:spLocks noGrp="1" noChangeArrowheads="1"/>
          </p:cNvSpPr>
          <p:nvPr>
            <p:ph type="body" idx="1"/>
          </p:nvPr>
        </p:nvSpPr>
        <p:spPr>
          <a:xfrm>
            <a:off x="399017" y="2133600"/>
            <a:ext cx="7076747" cy="3992563"/>
          </a:xfrm>
        </p:spPr>
        <p:txBody>
          <a:bodyPr/>
          <a:lstStyle/>
          <a:p>
            <a:pPr eaLnBrk="1" hangingPunct="1"/>
            <a:r>
              <a:rPr lang="en-US" altLang="en-US" dirty="0"/>
              <a:t>Quicksort</a:t>
            </a:r>
          </a:p>
          <a:p>
            <a:pPr lvl="2"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but ….</a:t>
            </a:r>
            <a:endParaRPr lang="en-US" altLang="en-US" dirty="0"/>
          </a:p>
          <a:p>
            <a:pPr lvl="2" eaLnBrk="1" hangingPunct="1"/>
            <a:r>
              <a:rPr lang="en-US" altLang="en-US" dirty="0"/>
              <a:t>Can be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a:t>
            </a:r>
          </a:p>
          <a:p>
            <a:pPr lvl="2" eaLnBrk="1" hangingPunct="1"/>
            <a:r>
              <a:rPr lang="en-US" altLang="en-US" sz="2800" dirty="0"/>
              <a:t>Depends on pivot selection</a:t>
            </a:r>
          </a:p>
          <a:p>
            <a:pPr lvl="3" eaLnBrk="1" hangingPunct="1"/>
            <a:r>
              <a:rPr lang="en-US" altLang="en-US" sz="2400" dirty="0"/>
              <a:t>Median-of-3</a:t>
            </a:r>
          </a:p>
          <a:p>
            <a:pPr lvl="3" eaLnBrk="1" hangingPunct="1"/>
            <a:r>
              <a:rPr lang="en-US" altLang="en-US" sz="2400" dirty="0"/>
              <a:t>Random pivot </a:t>
            </a:r>
          </a:p>
          <a:p>
            <a:pPr lvl="3" eaLnBrk="1" hangingPunct="1"/>
            <a:r>
              <a:rPr lang="en-US" altLang="en-US" sz="2800" dirty="0">
                <a:solidFill>
                  <a:srgbClr val="FC0128"/>
                </a:solidFill>
              </a:rPr>
              <a:t>Better but not guaranteed</a:t>
            </a:r>
            <a:endParaRPr lang="en-US" altLang="en-US" sz="2400" dirty="0"/>
          </a:p>
          <a:p>
            <a:pPr lvl="2" eaLnBrk="1" hangingPunct="1"/>
            <a:endParaRPr lang="en-US" altLang="en-US" sz="2800" dirty="0"/>
          </a:p>
          <a:p>
            <a:pPr eaLnBrk="1" hangingPunct="1"/>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50FA72C3-99CF-46C1-96D6-7C99B71243B9}"/>
              </a:ext>
            </a:extLst>
          </p:cNvPr>
          <p:cNvSpPr txBox="1"/>
          <p:nvPr/>
        </p:nvSpPr>
        <p:spPr>
          <a:xfrm>
            <a:off x="533400" y="1535564"/>
            <a:ext cx="8268512" cy="2185214"/>
          </a:xfrm>
          <a:prstGeom prst="rect">
            <a:avLst/>
          </a:prstGeom>
          <a:noFill/>
        </p:spPr>
        <p:txBody>
          <a:bodyPr wrap="square" rtlCol="0">
            <a:spAutoFit/>
          </a:bodyPr>
          <a:lstStyle/>
          <a:p>
            <a:pPr marL="342900" indent="-342900" algn="just">
              <a:buFont typeface="Wingdings" panose="05000000000000000000" pitchFamily="2" charset="2"/>
              <a:buChar char="q"/>
              <a:defRPr/>
            </a:pPr>
            <a:r>
              <a:rPr lang="en-US" sz="2400" i="1" dirty="0"/>
              <a:t>Introduction to Algorithms, Thomas H. </a:t>
            </a:r>
            <a:r>
              <a:rPr lang="en-US" sz="2400" i="1" dirty="0" err="1"/>
              <a:t>Cormen</a:t>
            </a:r>
            <a:r>
              <a:rPr lang="en-US" sz="2400" i="1" dirty="0"/>
              <a:t>, </a:t>
            </a:r>
            <a:r>
              <a:rPr lang="en-US" sz="2400" i="1" dirty="0" err="1"/>
              <a:t>Charle</a:t>
            </a:r>
            <a:r>
              <a:rPr lang="en-US" sz="2400" i="1" dirty="0"/>
              <a:t> E. </a:t>
            </a:r>
            <a:r>
              <a:rPr lang="en-US" sz="2400" i="1" dirty="0" err="1"/>
              <a:t>Leiserson</a:t>
            </a:r>
            <a:r>
              <a:rPr lang="en-US" sz="2400" i="1" dirty="0"/>
              <a:t>, Ronald L. </a:t>
            </a:r>
            <a:r>
              <a:rPr lang="en-US" sz="2400" i="1" dirty="0" err="1"/>
              <a:t>Rivest</a:t>
            </a:r>
            <a:r>
              <a:rPr lang="en-US" sz="2400" i="1" dirty="0"/>
              <a:t>, Clifford Stein (CLRS).</a:t>
            </a:r>
          </a:p>
          <a:p>
            <a:pPr marL="342900" indent="-342900" algn="just">
              <a:buFont typeface="Wingdings" panose="05000000000000000000" pitchFamily="2" charset="2"/>
              <a:buChar char="q"/>
              <a:defRPr/>
            </a:pPr>
            <a:endParaRPr lang="en-US" sz="2400" i="1" dirty="0"/>
          </a:p>
          <a:p>
            <a:pPr marL="342900" indent="-342900" algn="just">
              <a:buFont typeface="Wingdings" panose="05000000000000000000" pitchFamily="2" charset="2"/>
              <a:buChar char="q"/>
              <a:defRPr/>
            </a:pPr>
            <a:r>
              <a:rPr lang="en-US" sz="2400" i="1" dirty="0"/>
              <a:t>Fundamental of Computer Algorithms, Ellis Horowitz, Sartaj </a:t>
            </a:r>
            <a:r>
              <a:rPr lang="en-US" sz="2400" i="1" dirty="0" err="1"/>
              <a:t>Sahni</a:t>
            </a:r>
            <a:r>
              <a:rPr lang="en-US" sz="2400" i="1" dirty="0"/>
              <a:t>, </a:t>
            </a:r>
            <a:r>
              <a:rPr lang="en-US" sz="2400" i="1" dirty="0" err="1"/>
              <a:t>Sanguthevar</a:t>
            </a:r>
            <a:r>
              <a:rPr lang="en-US" sz="2400" i="1" dirty="0"/>
              <a:t> </a:t>
            </a:r>
            <a:r>
              <a:rPr lang="en-US" sz="2400" i="1" dirty="0" err="1"/>
              <a:t>Rajasekaran</a:t>
            </a:r>
            <a:r>
              <a:rPr lang="en-US" sz="2400" i="1" dirty="0"/>
              <a:t> (HSR)</a:t>
            </a:r>
            <a:endParaRPr lang="en-US" sz="2400"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55154" y="1402174"/>
            <a:ext cx="733496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https://www.interviewcake.com/concept/java/counting-sort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https://www.geeksforgeeks.org/counting-sort/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https://www.hackerearth.com/practice/algorithms/sorting/quick-sort/tutorial/</a:t>
            </a:r>
            <a:endParaRPr lang="en-US" dirty="0"/>
          </a:p>
          <a:p>
            <a:endParaRPr lang="en-US" dirty="0"/>
          </a:p>
          <a:p>
            <a:endParaRPr lang="en-US"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6</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algn="l" eaLnBrk="1" hangingPunct="1"/>
            <a:r>
              <a:rPr lang="en-US" altLang="en-US" sz="4000" dirty="0"/>
              <a:t>Quicksort: 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685006" y="1947518"/>
            <a:ext cx="7772400" cy="2815085"/>
          </a:xfrm>
        </p:spPr>
        <p:txBody>
          <a:bodyPr/>
          <a:lstStyle/>
          <a:p>
            <a:pPr eaLnBrk="1" hangingPunct="1">
              <a:lnSpc>
                <a:spcPct val="90000"/>
              </a:lnSpc>
            </a:pPr>
            <a:r>
              <a:rPr lang="en-US" altLang="en-US" dirty="0"/>
              <a:t>Goal</a:t>
            </a:r>
          </a:p>
          <a:p>
            <a:pPr lvl="1" eaLnBrk="1" hangingPunct="1">
              <a:lnSpc>
                <a:spcPct val="90000"/>
              </a:lnSpc>
            </a:pPr>
            <a:r>
              <a:rPr lang="en-US" altLang="en-US" dirty="0"/>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dirty="0">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7</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algn="l" eaLnBrk="1" hangingPunct="1"/>
            <a:r>
              <a:rPr lang="en-US" altLang="en-US" sz="4000" dirty="0"/>
              <a:t>Quicksort</a:t>
            </a:r>
            <a:endParaRPr lang="en-US" altLang="en-US" sz="3600" dirty="0"/>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503372" y="1927274"/>
            <a:ext cx="7772400" cy="2286000"/>
          </a:xfrm>
        </p:spPr>
        <p:txBody>
          <a:bodyPr>
            <a:normAutofit lnSpcReduction="10000"/>
          </a:bodyPr>
          <a:lstStyle/>
          <a:p>
            <a:pPr eaLnBrk="1" hangingPunct="1"/>
            <a:r>
              <a:rPr lang="en-US" altLang="en-US" sz="2800" dirty="0"/>
              <a:t>Place the pivot in its appropriate position</a:t>
            </a:r>
          </a:p>
          <a:p>
            <a:pPr eaLnBrk="1" hangingPunct="1"/>
            <a:r>
              <a:rPr lang="en-US" altLang="en-US" sz="2800" dirty="0"/>
              <a:t>Recursively the same algorithm is applied to each part</a:t>
            </a:r>
          </a:p>
          <a:p>
            <a:pPr lvl="1" eaLnBrk="1" hangingPunct="1"/>
            <a:r>
              <a:rPr lang="en-US" altLang="en-US" sz="2400" dirty="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387975" y="49149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25938" y="49149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739900" y="4306857"/>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&lt; pivot</a:t>
            </a:r>
            <a:endParaRPr lang="en-US" altLang="en-US" sz="2400" dirty="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216701" y="428082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&gt; pivot</a:t>
            </a:r>
            <a:endParaRPr lang="en-US" altLang="en-US" sz="2400" dirty="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295775" y="50434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587375" y="49149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58975" y="49149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39775" y="50546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65325" y="50371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2987675" y="50641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57975" y="49149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67350" y="5062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683375" y="50292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35875" y="50546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03275" y="48006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40375" y="48133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8</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algn="l" eaLnBrk="1" hangingPunct="1"/>
            <a:r>
              <a:rPr lang="en-US" altLang="en-US" sz="4000" dirty="0"/>
              <a:t>Quicksort:</a:t>
            </a:r>
            <a:r>
              <a:rPr lang="en-US" altLang="en-US" sz="4400" dirty="0"/>
              <a:t> </a:t>
            </a:r>
            <a:r>
              <a:rPr lang="en-US" altLang="en-US" dirty="0"/>
              <a:t>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a:xfrm>
            <a:off x="529477" y="1931964"/>
            <a:ext cx="7235888" cy="4926036"/>
          </a:xfrm>
        </p:spPr>
        <p:txBody>
          <a:bodyPr>
            <a:normAutofit fontScale="25000" lnSpcReduction="20000"/>
          </a:bodyPr>
          <a:lstStyle/>
          <a:p>
            <a:pPr eaLnBrk="1" hangingPunct="1">
              <a:lnSpc>
                <a:spcPct val="80000"/>
              </a:lnSpc>
              <a:buFont typeface="Wingdings" panose="05000000000000000000" pitchFamily="2" charset="2"/>
              <a:buNone/>
            </a:pPr>
            <a:r>
              <a:rPr lang="en-US" altLang="en-US" sz="8000" b="1" dirty="0"/>
              <a:t>void quicksort</a:t>
            </a:r>
            <a:r>
              <a:rPr lang="en-US" altLang="en-US" sz="8000" b="1"/>
              <a:t>( int </a:t>
            </a:r>
            <a:r>
              <a:rPr lang="en-US" altLang="en-US" sz="8000" b="1" dirty="0"/>
              <a:t>*a, int low, int high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r>
              <a:rPr lang="en-US" altLang="en-US" sz="8000" b="1" dirty="0"/>
              <a:t>	int pivot;</a:t>
            </a:r>
          </a:p>
          <a:p>
            <a:pPr eaLnBrk="1" hangingPunct="1">
              <a:lnSpc>
                <a:spcPct val="80000"/>
              </a:lnSpc>
              <a:buFont typeface="Wingdings" panose="05000000000000000000" pitchFamily="2" charset="2"/>
              <a:buNone/>
            </a:pPr>
            <a:r>
              <a:rPr lang="en-US" altLang="en-US" sz="8000" b="1" dirty="0"/>
              <a:t>   	</a:t>
            </a:r>
            <a:r>
              <a:rPr lang="en-US" altLang="en-US" sz="8000" dirty="0"/>
              <a:t>/* Termination condition! */</a:t>
            </a:r>
          </a:p>
          <a:p>
            <a:pPr eaLnBrk="1" hangingPunct="1">
              <a:lnSpc>
                <a:spcPct val="80000"/>
              </a:lnSpc>
              <a:buFont typeface="Wingdings" panose="05000000000000000000" pitchFamily="2" charset="2"/>
              <a:buNone/>
            </a:pPr>
            <a:r>
              <a:rPr lang="en-US" altLang="en-US" sz="8000" b="1" dirty="0"/>
              <a:t>   	if ( high &gt; low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    	pivot = partition( a, low, high );</a:t>
            </a:r>
          </a:p>
          <a:p>
            <a:pPr eaLnBrk="1" hangingPunct="1">
              <a:lnSpc>
                <a:spcPct val="80000"/>
              </a:lnSpc>
              <a:buFont typeface="Wingdings" panose="05000000000000000000" pitchFamily="2" charset="2"/>
              <a:buNone/>
            </a:pPr>
            <a:r>
              <a:rPr lang="en-US" altLang="en-US" sz="8000" b="1" dirty="0"/>
              <a:t>     	quicksort( a, low, pivot-1 );</a:t>
            </a:r>
          </a:p>
          <a:p>
            <a:pPr eaLnBrk="1" hangingPunct="1">
              <a:lnSpc>
                <a:spcPct val="80000"/>
              </a:lnSpc>
              <a:buFont typeface="Wingdings" panose="05000000000000000000" pitchFamily="2" charset="2"/>
              <a:buNone/>
            </a:pPr>
            <a:r>
              <a:rPr lang="en-US" altLang="en-US" sz="8000" b="1" dirty="0"/>
              <a:t>     	quicksort( a, pivot+1, high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6B5E-C165-4BB0-F0E4-5485EE492501}"/>
              </a:ext>
            </a:extLst>
          </p:cNvPr>
          <p:cNvSpPr txBox="1"/>
          <p:nvPr/>
        </p:nvSpPr>
        <p:spPr>
          <a:xfrm>
            <a:off x="785178" y="984044"/>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a:solidFill>
                  <a:srgbClr val="000000"/>
                </a:solidFill>
                <a:effectLst/>
                <a:latin typeface="Consolas" panose="020B0609020204030204" pitchFamily="49" charset="0"/>
              </a:rPr>
              <a:t>             </a:t>
            </a:r>
            <a:r>
              <a:rPr lang="en-US" sz="1600" b="1">
                <a:solidFill>
                  <a:srgbClr val="795E26"/>
                </a:solidFill>
                <a:effectLst/>
                <a:latin typeface="Consolas" panose="020B0609020204030204" pitchFamily="49" charset="0"/>
              </a:rPr>
              <a:t>SWAP</a:t>
            </a:r>
            <a:r>
              <a:rPr lang="en-US" sz="1600" b="1">
                <a:solidFill>
                  <a:srgbClr val="000000"/>
                </a:solidFill>
                <a:effectLst/>
                <a:latin typeface="Consolas" panose="020B0609020204030204" pitchFamily="49" charset="0"/>
              </a:rPr>
              <a:t>(</a:t>
            </a:r>
            <a:r>
              <a:rPr lang="en-US" sz="1600" b="1">
                <a:solidFill>
                  <a:srgbClr val="001080"/>
                </a:solidFill>
                <a:effectLst/>
                <a:latin typeface="Consolas" panose="020B0609020204030204" pitchFamily="49" charset="0"/>
              </a:rPr>
              <a:t>a[left]</a:t>
            </a:r>
            <a:r>
              <a:rPr lang="en-US" sz="1600" b="1">
                <a:solidFill>
                  <a:srgbClr val="000000"/>
                </a:solidFill>
                <a:effectLst/>
                <a:latin typeface="Consolas" panose="020B0609020204030204" pitchFamily="49" charset="0"/>
              </a:rPr>
              <a:t>,</a:t>
            </a:r>
            <a:r>
              <a:rPr lang="en-US" sz="1600" b="1" kern="1200">
                <a:solidFill>
                  <a:srgbClr val="001080"/>
                </a:solidFill>
                <a:effectLst/>
                <a:latin typeface="Consolas" panose="020B0609020204030204" pitchFamily="49" charset="0"/>
                <a:ea typeface="+mn-ea"/>
                <a:cs typeface="+mn-cs"/>
              </a:rPr>
              <a:t>a[r</a:t>
            </a:r>
            <a:r>
              <a:rPr lang="en-US" sz="1600" b="1">
                <a:solidFill>
                  <a:srgbClr val="001080"/>
                </a:solidFill>
                <a:effectLst/>
                <a:latin typeface="Consolas" panose="020B0609020204030204" pitchFamily="49" charset="0"/>
              </a:rPr>
              <a:t>ig</a:t>
            </a:r>
            <a:r>
              <a:rPr lang="en-US" sz="1600" b="1" kern="1200">
                <a:solidFill>
                  <a:srgbClr val="001080"/>
                </a:solidFill>
                <a:effectLst/>
                <a:latin typeface="Consolas" panose="020B0609020204030204" pitchFamily="49" charset="0"/>
                <a:ea typeface="+mn-ea"/>
                <a:cs typeface="+mn-cs"/>
              </a:rPr>
              <a:t>h</a:t>
            </a:r>
            <a:r>
              <a:rPr lang="en-US" sz="1600" b="1">
                <a:solidFill>
                  <a:srgbClr val="001080"/>
                </a:solidFill>
                <a:effectLst/>
                <a:latin typeface="Consolas" panose="020B0609020204030204" pitchFamily="49" charset="0"/>
              </a:rPr>
              <a:t>t]</a:t>
            </a:r>
            <a:r>
              <a:rPr lang="en-US" sz="1600" b="1">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06878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D6AFB67-9ED9-490E-8C69-CF98624F5FDB}">
  <ds:schemaRefs>
    <ds:schemaRef ds:uri="http://schemas.microsoft.com/sharepoint/v3/contenttype/forms"/>
  </ds:schemaRefs>
</ds:datastoreItem>
</file>

<file path=customXml/itemProps2.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1210</TotalTime>
  <Words>3004</Words>
  <Application>Microsoft Office PowerPoint</Application>
  <PresentationFormat>On-screen Show (4:3)</PresentationFormat>
  <Paragraphs>815</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Arial</vt:lpstr>
      <vt:lpstr>Book Antiqua</vt:lpstr>
      <vt:lpstr>Bookman Old Style</vt:lpstr>
      <vt:lpstr>Calibri</vt:lpstr>
      <vt:lpstr>Cambria</vt:lpstr>
      <vt:lpstr>Cambria Math</vt:lpstr>
      <vt:lpstr>Consolas</vt:lpstr>
      <vt:lpstr>Corbel</vt:lpstr>
      <vt:lpstr>Courier New</vt:lpstr>
      <vt:lpstr>Garamond</vt:lpstr>
      <vt:lpstr>Monotype Sorts</vt:lpstr>
      <vt:lpstr>Symbol</vt:lpstr>
      <vt:lpstr>Tahoma</vt:lpstr>
      <vt:lpstr>Times New Roman</vt:lpstr>
      <vt:lpstr>Wingdings</vt:lpstr>
      <vt:lpstr>Spectrum</vt:lpstr>
      <vt:lpstr>Complexity of conventional Sorting Algorithms</vt:lpstr>
      <vt:lpstr>Lecture Outline</vt:lpstr>
      <vt:lpstr>PowerPoint Presentation</vt:lpstr>
      <vt:lpstr>PowerPoint Presentation</vt:lpstr>
      <vt:lpstr>Quicksort</vt:lpstr>
      <vt:lpstr>Quicksort: Partitioning an array</vt:lpstr>
      <vt:lpstr>Quicksort</vt:lpstr>
      <vt:lpstr>Quicksort: Code</vt:lpstr>
      <vt:lpstr>PowerPoint Presentation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PowerPoint Presentation</vt:lpstr>
      <vt:lpstr>PowerPoint Presentation</vt:lpstr>
      <vt:lpstr>Quicksort: Analysis</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Quicksort: Improve performance</vt:lpstr>
      <vt:lpstr>Quicksort: How to select pivot?</vt:lpstr>
      <vt:lpstr>Quicksort: How to select pivot? Median-of-3 pivot</vt:lpstr>
      <vt:lpstr>Quicksort: How to select pivot? Randomly selected pivot</vt:lpstr>
      <vt:lpstr>Quicksort: Guaranteed O (nlogn)</vt:lpstr>
      <vt:lpstr>Key points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Pritam Khan Boni</cp:lastModifiedBy>
  <cp:revision>38</cp:revision>
  <dcterms:created xsi:type="dcterms:W3CDTF">2018-12-10T17:20:29Z</dcterms:created>
  <dcterms:modified xsi:type="dcterms:W3CDTF">2023-07-04T06:51:15Z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