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416" r:id="rId7"/>
    <p:sldId id="305" r:id="rId8"/>
    <p:sldId id="391" r:id="rId9"/>
    <p:sldId id="417" r:id="rId10"/>
    <p:sldId id="392" r:id="rId11"/>
    <p:sldId id="393" r:id="rId12"/>
    <p:sldId id="394" r:id="rId13"/>
    <p:sldId id="395" r:id="rId14"/>
    <p:sldId id="396" r:id="rId15"/>
    <p:sldId id="397" r:id="rId16"/>
    <p:sldId id="398" r:id="rId17"/>
    <p:sldId id="400" r:id="rId18"/>
    <p:sldId id="399" r:id="rId19"/>
    <p:sldId id="401" r:id="rId20"/>
    <p:sldId id="402" r:id="rId21"/>
    <p:sldId id="403" r:id="rId22"/>
    <p:sldId id="404" r:id="rId23"/>
    <p:sldId id="405" r:id="rId24"/>
    <p:sldId id="264" r:id="rId25"/>
    <p:sldId id="418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70EA-AF8D-4E57-8643-E55642DD96F3}" v="18" dt="2023-02-13T05:14:37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93" d="100"/>
          <a:sy n="93" d="100"/>
        </p:scale>
        <p:origin x="1162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976170EA-AF8D-4E57-8643-E55642DD96F3}"/>
    <pc:docChg chg="undo redo custSel addSld delSld modSld sldOrd">
      <pc:chgData name="Faruk Abdullah" userId="e52374dd587ef96a" providerId="LiveId" clId="{976170EA-AF8D-4E57-8643-E55642DD96F3}" dt="2023-02-20T04:07:33.640" v="882"/>
      <pc:docMkLst>
        <pc:docMk/>
      </pc:docMkLst>
      <pc:sldChg chg="add del">
        <pc:chgData name="Faruk Abdullah" userId="e52374dd587ef96a" providerId="LiveId" clId="{976170EA-AF8D-4E57-8643-E55642DD96F3}" dt="2023-02-01T05:04:47.641" v="34" actId="47"/>
        <pc:sldMkLst>
          <pc:docMk/>
          <pc:sldMk cId="2823762119" sldId="258"/>
        </pc:sldMkLst>
      </pc:sldChg>
      <pc:sldChg chg="add del">
        <pc:chgData name="Faruk Abdullah" userId="e52374dd587ef96a" providerId="LiveId" clId="{976170EA-AF8D-4E57-8643-E55642DD96F3}" dt="2023-02-01T05:05:22.220" v="42" actId="47"/>
        <pc:sldMkLst>
          <pc:docMk/>
          <pc:sldMk cId="217983692" sldId="269"/>
        </pc:sldMkLst>
      </pc:sldChg>
      <pc:sldChg chg="del">
        <pc:chgData name="Faruk Abdullah" userId="e52374dd587ef96a" providerId="LiveId" clId="{976170EA-AF8D-4E57-8643-E55642DD96F3}" dt="2023-02-13T05:04:12.821" v="555" actId="47"/>
        <pc:sldMkLst>
          <pc:docMk/>
          <pc:sldMk cId="946143493" sldId="390"/>
        </pc:sldMkLst>
      </pc:sldChg>
      <pc:sldChg chg="addSp delSp modSp mod">
        <pc:chgData name="Faruk Abdullah" userId="e52374dd587ef96a" providerId="LiveId" clId="{976170EA-AF8D-4E57-8643-E55642DD96F3}" dt="2023-02-13T05:04:03.452" v="554" actId="1035"/>
        <pc:sldMkLst>
          <pc:docMk/>
          <pc:sldMk cId="1010023608" sldId="391"/>
        </pc:sldMkLst>
        <pc:spChg chg="mod">
          <ac:chgData name="Faruk Abdullah" userId="e52374dd587ef96a" providerId="LiveId" clId="{976170EA-AF8D-4E57-8643-E55642DD96F3}" dt="2023-02-13T05:02:04.903" v="539" actId="20577"/>
          <ac:spMkLst>
            <pc:docMk/>
            <pc:sldMk cId="1010023608" sldId="391"/>
            <ac:spMk id="2" creationId="{F9DE077F-2DB8-4E27-8FDE-DAFECCE0E1C1}"/>
          </ac:spMkLst>
        </pc:spChg>
        <pc:spChg chg="del">
          <ac:chgData name="Faruk Abdullah" userId="e52374dd587ef96a" providerId="LiveId" clId="{976170EA-AF8D-4E57-8643-E55642DD96F3}" dt="2023-02-13T05:01:53.333" v="530" actId="478"/>
          <ac:spMkLst>
            <pc:docMk/>
            <pc:sldMk cId="1010023608" sldId="391"/>
            <ac:spMk id="5" creationId="{34990F9F-755B-4222-8596-A909EAAFE68D}"/>
          </ac:spMkLst>
        </pc:spChg>
        <pc:spChg chg="del">
          <ac:chgData name="Faruk Abdullah" userId="e52374dd587ef96a" providerId="LiveId" clId="{976170EA-AF8D-4E57-8643-E55642DD96F3}" dt="2023-02-13T05:02:00.591" v="532" actId="478"/>
          <ac:spMkLst>
            <pc:docMk/>
            <pc:sldMk cId="1010023608" sldId="391"/>
            <ac:spMk id="6" creationId="{F951A969-5B0B-46AA-9550-1A36737B1B52}"/>
          </ac:spMkLst>
        </pc:spChg>
        <pc:spChg chg="del">
          <ac:chgData name="Faruk Abdullah" userId="e52374dd587ef96a" providerId="LiveId" clId="{976170EA-AF8D-4E57-8643-E55642DD96F3}" dt="2023-02-13T05:01:57.049" v="531" actId="478"/>
          <ac:spMkLst>
            <pc:docMk/>
            <pc:sldMk cId="1010023608" sldId="391"/>
            <ac:spMk id="7" creationId="{4B0260FB-62D8-44F1-976A-FD958C2B8B71}"/>
          </ac:spMkLst>
        </pc:spChg>
        <pc:picChg chg="add del mod">
          <ac:chgData name="Faruk Abdullah" userId="e52374dd587ef96a" providerId="LiveId" clId="{976170EA-AF8D-4E57-8643-E55642DD96F3}" dt="2023-02-13T05:02:38.366" v="541"/>
          <ac:picMkLst>
            <pc:docMk/>
            <pc:sldMk cId="1010023608" sldId="391"/>
            <ac:picMk id="3" creationId="{31FC320B-2B06-C2CB-A898-4A273AA5163D}"/>
          </ac:picMkLst>
        </pc:picChg>
        <pc:picChg chg="del">
          <ac:chgData name="Faruk Abdullah" userId="e52374dd587ef96a" providerId="LiveId" clId="{976170EA-AF8D-4E57-8643-E55642DD96F3}" dt="2023-02-13T05:02:44.537" v="542" actId="478"/>
          <ac:picMkLst>
            <pc:docMk/>
            <pc:sldMk cId="1010023608" sldId="391"/>
            <ac:picMk id="4" creationId="{4F6E57FE-18A2-43CF-85F8-046CE9D9D07A}"/>
          </ac:picMkLst>
        </pc:picChg>
        <pc:picChg chg="add mod">
          <ac:chgData name="Faruk Abdullah" userId="e52374dd587ef96a" providerId="LiveId" clId="{976170EA-AF8D-4E57-8643-E55642DD96F3}" dt="2023-02-13T05:04:03.452" v="554" actId="1035"/>
          <ac:picMkLst>
            <pc:docMk/>
            <pc:sldMk cId="1010023608" sldId="391"/>
            <ac:picMk id="8" creationId="{E84C528D-A1AA-3F5A-5334-C461B0D4A0AA}"/>
          </ac:picMkLst>
        </pc:picChg>
      </pc:sldChg>
      <pc:sldChg chg="modSp mod">
        <pc:chgData name="Faruk Abdullah" userId="e52374dd587ef96a" providerId="LiveId" clId="{976170EA-AF8D-4E57-8643-E55642DD96F3}" dt="2023-02-13T05:05:10.371" v="561" actId="1036"/>
        <pc:sldMkLst>
          <pc:docMk/>
          <pc:sldMk cId="2237029781" sldId="392"/>
        </pc:sldMkLst>
        <pc:picChg chg="mod">
          <ac:chgData name="Faruk Abdullah" userId="e52374dd587ef96a" providerId="LiveId" clId="{976170EA-AF8D-4E57-8643-E55642DD96F3}" dt="2023-02-13T05:05:10.371" v="561" actId="1036"/>
          <ac:picMkLst>
            <pc:docMk/>
            <pc:sldMk cId="2237029781" sldId="392"/>
            <ac:picMk id="3" creationId="{AFF0359E-DB04-44DD-A15E-1EAC1C3AFBCC}"/>
          </ac:picMkLst>
        </pc:picChg>
      </pc:sldChg>
      <pc:sldChg chg="modSp mod">
        <pc:chgData name="Faruk Abdullah" userId="e52374dd587ef96a" providerId="LiveId" clId="{976170EA-AF8D-4E57-8643-E55642DD96F3}" dt="2023-02-13T05:05:39.457" v="567" actId="1036"/>
        <pc:sldMkLst>
          <pc:docMk/>
          <pc:sldMk cId="1496541322" sldId="393"/>
        </pc:sldMkLst>
        <pc:picChg chg="mod">
          <ac:chgData name="Faruk Abdullah" userId="e52374dd587ef96a" providerId="LiveId" clId="{976170EA-AF8D-4E57-8643-E55642DD96F3}" dt="2023-02-13T05:05:39.457" v="567" actId="1036"/>
          <ac:picMkLst>
            <pc:docMk/>
            <pc:sldMk cId="1496541322" sldId="393"/>
            <ac:picMk id="3" creationId="{C617BE45-88AE-4C68-866F-26F857A67C67}"/>
          </ac:picMkLst>
        </pc:picChg>
      </pc:sldChg>
      <pc:sldChg chg="addSp delSp modSp mod">
        <pc:chgData name="Faruk Abdullah" userId="e52374dd587ef96a" providerId="LiveId" clId="{976170EA-AF8D-4E57-8643-E55642DD96F3}" dt="2023-02-13T05:08:24.140" v="608" actId="21"/>
        <pc:sldMkLst>
          <pc:docMk/>
          <pc:sldMk cId="3250455887" sldId="394"/>
        </pc:sldMkLst>
        <pc:spChg chg="add del mod">
          <ac:chgData name="Faruk Abdullah" userId="e52374dd587ef96a" providerId="LiveId" clId="{976170EA-AF8D-4E57-8643-E55642DD96F3}" dt="2023-02-13T05:06:45.359" v="582"/>
          <ac:spMkLst>
            <pc:docMk/>
            <pc:sldMk cId="3250455887" sldId="394"/>
            <ac:spMk id="4" creationId="{5935CFF7-8B94-FB4C-697D-75D3CADFBC9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5" creationId="{143BA9C5-F9E7-494C-8E36-ACD45218FFF9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6" creationId="{6845C7A1-5FD7-4F81-96D2-EF92B4F7FEA2}"/>
          </ac:spMkLst>
        </pc:spChg>
        <pc:spChg chg="add del">
          <ac:chgData name="Faruk Abdullah" userId="e52374dd587ef96a" providerId="LiveId" clId="{976170EA-AF8D-4E57-8643-E55642DD96F3}" dt="2023-02-13T05:08:24.140" v="608" actId="21"/>
          <ac:spMkLst>
            <pc:docMk/>
            <pc:sldMk cId="3250455887" sldId="394"/>
            <ac:spMk id="7" creationId="{127DA036-3389-4885-96A9-6ED4FCB97894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8" creationId="{836C6F8A-71F2-5F30-3063-C852D6491A9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9" creationId="{479CC059-E812-D184-516D-B451D99E1D21}"/>
          </ac:spMkLst>
        </pc:spChg>
        <pc:spChg chg="add del mod">
          <ac:chgData name="Faruk Abdullah" userId="e52374dd587ef96a" providerId="LiveId" clId="{976170EA-AF8D-4E57-8643-E55642DD96F3}" dt="2023-02-13T05:08:23.493" v="607"/>
          <ac:spMkLst>
            <pc:docMk/>
            <pc:sldMk cId="3250455887" sldId="394"/>
            <ac:spMk id="10" creationId="{4EC257D6-54C1-A69C-A0E5-C63D5017EABB}"/>
          </ac:spMkLst>
        </pc:spChg>
        <pc:spChg chg="add del mod">
          <ac:chgData name="Faruk Abdullah" userId="e52374dd587ef96a" providerId="LiveId" clId="{976170EA-AF8D-4E57-8643-E55642DD96F3}" dt="2023-02-13T05:08:18.777" v="605"/>
          <ac:spMkLst>
            <pc:docMk/>
            <pc:sldMk cId="3250455887" sldId="394"/>
            <ac:spMk id="11" creationId="{3279AF7F-A0C7-170C-7996-52CC6DBC2CFF}"/>
          </ac:spMkLst>
        </pc:spChg>
        <pc:spChg chg="add del mod">
          <ac:chgData name="Faruk Abdullah" userId="e52374dd587ef96a" providerId="LiveId" clId="{976170EA-AF8D-4E57-8643-E55642DD96F3}" dt="2023-02-13T05:08:16.232" v="602"/>
          <ac:spMkLst>
            <pc:docMk/>
            <pc:sldMk cId="3250455887" sldId="394"/>
            <ac:spMk id="12" creationId="{86FC57D6-B1DB-66A2-8716-A7E5486B0806}"/>
          </ac:spMkLst>
        </pc:spChg>
        <pc:picChg chg="mod">
          <ac:chgData name="Faruk Abdullah" userId="e52374dd587ef96a" providerId="LiveId" clId="{976170EA-AF8D-4E57-8643-E55642DD96F3}" dt="2023-02-13T05:06:08.553" v="579" actId="1035"/>
          <ac:picMkLst>
            <pc:docMk/>
            <pc:sldMk cId="3250455887" sldId="394"/>
            <ac:picMk id="3" creationId="{A3675C1E-012E-40B0-AEEC-C3D5AFE17F14}"/>
          </ac:picMkLst>
        </pc:picChg>
      </pc:sldChg>
      <pc:sldChg chg="modSp mod">
        <pc:chgData name="Faruk Abdullah" userId="e52374dd587ef96a" providerId="LiveId" clId="{976170EA-AF8D-4E57-8643-E55642DD96F3}" dt="2023-02-13T05:08:28.457" v="610" actId="1035"/>
        <pc:sldMkLst>
          <pc:docMk/>
          <pc:sldMk cId="1968765383" sldId="395"/>
        </pc:sldMkLst>
        <pc:picChg chg="mod">
          <ac:chgData name="Faruk Abdullah" userId="e52374dd587ef96a" providerId="LiveId" clId="{976170EA-AF8D-4E57-8643-E55642DD96F3}" dt="2023-02-13T05:08:28.457" v="610" actId="1035"/>
          <ac:picMkLst>
            <pc:docMk/>
            <pc:sldMk cId="1968765383" sldId="395"/>
            <ac:picMk id="3" creationId="{3C9BD195-58B6-4F05-B5B7-7486B66B720F}"/>
          </ac:picMkLst>
        </pc:picChg>
      </pc:sldChg>
      <pc:sldChg chg="modSp mod">
        <pc:chgData name="Faruk Abdullah" userId="e52374dd587ef96a" providerId="LiveId" clId="{976170EA-AF8D-4E57-8643-E55642DD96F3}" dt="2023-02-13T05:08:50.918" v="611" actId="1035"/>
        <pc:sldMkLst>
          <pc:docMk/>
          <pc:sldMk cId="1483741140" sldId="396"/>
        </pc:sldMkLst>
        <pc:picChg chg="mod">
          <ac:chgData name="Faruk Abdullah" userId="e52374dd587ef96a" providerId="LiveId" clId="{976170EA-AF8D-4E57-8643-E55642DD96F3}" dt="2023-02-13T05:08:50.918" v="611" actId="1035"/>
          <ac:picMkLst>
            <pc:docMk/>
            <pc:sldMk cId="1483741140" sldId="396"/>
            <ac:picMk id="3" creationId="{7FA4B8FE-6DC2-4C34-A8AD-E25DC0FA0F71}"/>
          </ac:picMkLst>
        </pc:picChg>
      </pc:sldChg>
      <pc:sldChg chg="modSp mod">
        <pc:chgData name="Faruk Abdullah" userId="e52374dd587ef96a" providerId="LiveId" clId="{976170EA-AF8D-4E57-8643-E55642DD96F3}" dt="2023-02-13T05:11:31.285" v="672" actId="1036"/>
        <pc:sldMkLst>
          <pc:docMk/>
          <pc:sldMk cId="1275612819" sldId="397"/>
        </pc:sldMkLst>
        <pc:picChg chg="mod">
          <ac:chgData name="Faruk Abdullah" userId="e52374dd587ef96a" providerId="LiveId" clId="{976170EA-AF8D-4E57-8643-E55642DD96F3}" dt="2023-02-13T05:11:31.285" v="672" actId="1036"/>
          <ac:picMkLst>
            <pc:docMk/>
            <pc:sldMk cId="1275612819" sldId="397"/>
            <ac:picMk id="3" creationId="{305BFEE6-8271-478D-9081-5FBF787A9E61}"/>
          </ac:picMkLst>
        </pc:picChg>
      </pc:sldChg>
      <pc:sldChg chg="modSp mod">
        <pc:chgData name="Faruk Abdullah" userId="e52374dd587ef96a" providerId="LiveId" clId="{976170EA-AF8D-4E57-8643-E55642DD96F3}" dt="2023-02-13T05:09:13.090" v="617" actId="1035"/>
        <pc:sldMkLst>
          <pc:docMk/>
          <pc:sldMk cId="3501922457" sldId="398"/>
        </pc:sldMkLst>
        <pc:picChg chg="mod">
          <ac:chgData name="Faruk Abdullah" userId="e52374dd587ef96a" providerId="LiveId" clId="{976170EA-AF8D-4E57-8643-E55642DD96F3}" dt="2023-02-13T05:09:13.090" v="617" actId="1035"/>
          <ac:picMkLst>
            <pc:docMk/>
            <pc:sldMk cId="3501922457" sldId="398"/>
            <ac:picMk id="3" creationId="{98DEB427-95CD-4C48-923D-1530DA50785F}"/>
          </ac:picMkLst>
        </pc:picChg>
      </pc:sldChg>
      <pc:sldChg chg="addSp modSp mod">
        <pc:chgData name="Faruk Abdullah" userId="e52374dd587ef96a" providerId="LiveId" clId="{976170EA-AF8D-4E57-8643-E55642DD96F3}" dt="2023-02-13T05:14:17.759" v="756"/>
        <pc:sldMkLst>
          <pc:docMk/>
          <pc:sldMk cId="695320237" sldId="399"/>
        </pc:sldMkLst>
        <pc:spChg chg="add mod">
          <ac:chgData name="Faruk Abdullah" userId="e52374dd587ef96a" providerId="LiveId" clId="{976170EA-AF8D-4E57-8643-E55642DD96F3}" dt="2023-02-13T05:14:17.759" v="756"/>
          <ac:spMkLst>
            <pc:docMk/>
            <pc:sldMk cId="695320237" sldId="399"/>
            <ac:spMk id="8" creationId="{B6893585-4559-C36F-1889-CFE3305331C1}"/>
          </ac:spMkLst>
        </pc:spChg>
        <pc:picChg chg="mod">
          <ac:chgData name="Faruk Abdullah" userId="e52374dd587ef96a" providerId="LiveId" clId="{976170EA-AF8D-4E57-8643-E55642DD96F3}" dt="2023-02-13T05:09:41.791" v="630" actId="1035"/>
          <ac:picMkLst>
            <pc:docMk/>
            <pc:sldMk cId="695320237" sldId="399"/>
            <ac:picMk id="3" creationId="{6BEFA097-5079-4717-99C4-A2E354A8323C}"/>
          </ac:picMkLst>
        </pc:picChg>
      </pc:sldChg>
      <pc:sldChg chg="addSp modSp mod">
        <pc:chgData name="Faruk Abdullah" userId="e52374dd587ef96a" providerId="LiveId" clId="{976170EA-AF8D-4E57-8643-E55642DD96F3}" dt="2023-02-13T05:14:06.539" v="755" actId="1076"/>
        <pc:sldMkLst>
          <pc:docMk/>
          <pc:sldMk cId="1756336428" sldId="400"/>
        </pc:sldMkLst>
        <pc:spChg chg="add mod">
          <ac:chgData name="Faruk Abdullah" userId="e52374dd587ef96a" providerId="LiveId" clId="{976170EA-AF8D-4E57-8643-E55642DD96F3}" dt="2023-02-13T05:14:06.539" v="755" actId="1076"/>
          <ac:spMkLst>
            <pc:docMk/>
            <pc:sldMk cId="1756336428" sldId="400"/>
            <ac:spMk id="8" creationId="{F582BDDE-40E1-F037-C3DD-D79B32D7C66E}"/>
          </ac:spMkLst>
        </pc:spChg>
        <pc:picChg chg="mod">
          <ac:chgData name="Faruk Abdullah" userId="e52374dd587ef96a" providerId="LiveId" clId="{976170EA-AF8D-4E57-8643-E55642DD96F3}" dt="2023-02-13T05:09:23.219" v="618" actId="1035"/>
          <ac:picMkLst>
            <pc:docMk/>
            <pc:sldMk cId="1756336428" sldId="400"/>
            <ac:picMk id="3" creationId="{60466120-F236-4B3A-94E6-3C79337BC869}"/>
          </ac:picMkLst>
        </pc:picChg>
      </pc:sldChg>
      <pc:sldChg chg="addSp modSp mod">
        <pc:chgData name="Faruk Abdullah" userId="e52374dd587ef96a" providerId="LiveId" clId="{976170EA-AF8D-4E57-8643-E55642DD96F3}" dt="2023-02-13T05:14:25.050" v="757"/>
        <pc:sldMkLst>
          <pc:docMk/>
          <pc:sldMk cId="1617222915" sldId="401"/>
        </pc:sldMkLst>
        <pc:spChg chg="add mod">
          <ac:chgData name="Faruk Abdullah" userId="e52374dd587ef96a" providerId="LiveId" clId="{976170EA-AF8D-4E57-8643-E55642DD96F3}" dt="2023-02-13T05:14:25.050" v="757"/>
          <ac:spMkLst>
            <pc:docMk/>
            <pc:sldMk cId="1617222915" sldId="401"/>
            <ac:spMk id="8" creationId="{E3570799-F56A-5226-CAA4-73C9873A65EE}"/>
          </ac:spMkLst>
        </pc:spChg>
        <pc:picChg chg="mod">
          <ac:chgData name="Faruk Abdullah" userId="e52374dd587ef96a" providerId="LiveId" clId="{976170EA-AF8D-4E57-8643-E55642DD96F3}" dt="2023-02-13T05:10:00.527" v="644" actId="1035"/>
          <ac:picMkLst>
            <pc:docMk/>
            <pc:sldMk cId="1617222915" sldId="401"/>
            <ac:picMk id="3" creationId="{F5397025-7948-400C-8597-1504C4FB39F8}"/>
          </ac:picMkLst>
        </pc:picChg>
      </pc:sldChg>
      <pc:sldChg chg="addSp modSp mod">
        <pc:chgData name="Faruk Abdullah" userId="e52374dd587ef96a" providerId="LiveId" clId="{976170EA-AF8D-4E57-8643-E55642DD96F3}" dt="2023-02-13T05:14:29.085" v="758"/>
        <pc:sldMkLst>
          <pc:docMk/>
          <pc:sldMk cId="3635875047" sldId="402"/>
        </pc:sldMkLst>
        <pc:spChg chg="add mod">
          <ac:chgData name="Faruk Abdullah" userId="e52374dd587ef96a" providerId="LiveId" clId="{976170EA-AF8D-4E57-8643-E55642DD96F3}" dt="2023-02-13T05:14:29.085" v="758"/>
          <ac:spMkLst>
            <pc:docMk/>
            <pc:sldMk cId="3635875047" sldId="402"/>
            <ac:spMk id="8" creationId="{CDED75D3-EE61-8BD6-318E-79FD93F45224}"/>
          </ac:spMkLst>
        </pc:spChg>
        <pc:picChg chg="mod">
          <ac:chgData name="Faruk Abdullah" userId="e52374dd587ef96a" providerId="LiveId" clId="{976170EA-AF8D-4E57-8643-E55642DD96F3}" dt="2023-02-13T05:10:09.892" v="655" actId="1036"/>
          <ac:picMkLst>
            <pc:docMk/>
            <pc:sldMk cId="3635875047" sldId="402"/>
            <ac:picMk id="3" creationId="{E4E9E579-68A2-41E6-8E64-C5341E6F2323}"/>
          </ac:picMkLst>
        </pc:picChg>
      </pc:sldChg>
      <pc:sldChg chg="addSp modSp mod">
        <pc:chgData name="Faruk Abdullah" userId="e52374dd587ef96a" providerId="LiveId" clId="{976170EA-AF8D-4E57-8643-E55642DD96F3}" dt="2023-02-13T05:14:32.232" v="759"/>
        <pc:sldMkLst>
          <pc:docMk/>
          <pc:sldMk cId="2944027508" sldId="403"/>
        </pc:sldMkLst>
        <pc:spChg chg="add mod">
          <ac:chgData name="Faruk Abdullah" userId="e52374dd587ef96a" providerId="LiveId" clId="{976170EA-AF8D-4E57-8643-E55642DD96F3}" dt="2023-02-13T05:14:32.232" v="759"/>
          <ac:spMkLst>
            <pc:docMk/>
            <pc:sldMk cId="2944027508" sldId="403"/>
            <ac:spMk id="8" creationId="{2FA3D558-33F3-10CC-154D-10BC7E8278BD}"/>
          </ac:spMkLst>
        </pc:spChg>
        <pc:picChg chg="mod">
          <ac:chgData name="Faruk Abdullah" userId="e52374dd587ef96a" providerId="LiveId" clId="{976170EA-AF8D-4E57-8643-E55642DD96F3}" dt="2023-02-13T05:10:19.209" v="661" actId="1036"/>
          <ac:picMkLst>
            <pc:docMk/>
            <pc:sldMk cId="2944027508" sldId="403"/>
            <ac:picMk id="3" creationId="{626F0F56-6C9F-45BC-BAFA-1A645EFFDC43}"/>
          </ac:picMkLst>
        </pc:picChg>
      </pc:sldChg>
      <pc:sldChg chg="addSp modSp mod">
        <pc:chgData name="Faruk Abdullah" userId="e52374dd587ef96a" providerId="LiveId" clId="{976170EA-AF8D-4E57-8643-E55642DD96F3}" dt="2023-02-13T05:14:37.303" v="760"/>
        <pc:sldMkLst>
          <pc:docMk/>
          <pc:sldMk cId="19050426" sldId="404"/>
        </pc:sldMkLst>
        <pc:spChg chg="add mod">
          <ac:chgData name="Faruk Abdullah" userId="e52374dd587ef96a" providerId="LiveId" clId="{976170EA-AF8D-4E57-8643-E55642DD96F3}" dt="2023-02-13T05:14:37.303" v="760"/>
          <ac:spMkLst>
            <pc:docMk/>
            <pc:sldMk cId="19050426" sldId="404"/>
            <ac:spMk id="8" creationId="{36557671-29C6-5548-96A9-1005AA595833}"/>
          </ac:spMkLst>
        </pc:spChg>
        <pc:picChg chg="mod">
          <ac:chgData name="Faruk Abdullah" userId="e52374dd587ef96a" providerId="LiveId" clId="{976170EA-AF8D-4E57-8643-E55642DD96F3}" dt="2023-02-13T05:11:12.561" v="671" actId="1035"/>
          <ac:picMkLst>
            <pc:docMk/>
            <pc:sldMk cId="19050426" sldId="404"/>
            <ac:picMk id="3" creationId="{19171920-3DAE-447E-A706-9DAFD4A69667}"/>
          </ac:picMkLst>
        </pc:picChg>
      </pc:sldChg>
      <pc:sldChg chg="del">
        <pc:chgData name="Faruk Abdullah" userId="e52374dd587ef96a" providerId="LiveId" clId="{976170EA-AF8D-4E57-8643-E55642DD96F3}" dt="2023-02-06T11:19:27.607" v="524" actId="47"/>
        <pc:sldMkLst>
          <pc:docMk/>
          <pc:sldMk cId="125924003" sldId="408"/>
        </pc:sldMkLst>
      </pc:sldChg>
      <pc:sldChg chg="del">
        <pc:chgData name="Faruk Abdullah" userId="e52374dd587ef96a" providerId="LiveId" clId="{976170EA-AF8D-4E57-8643-E55642DD96F3}" dt="2023-02-06T11:19:43.554" v="526" actId="47"/>
        <pc:sldMkLst>
          <pc:docMk/>
          <pc:sldMk cId="2905050568" sldId="410"/>
        </pc:sldMkLst>
      </pc:sldChg>
      <pc:sldChg chg="del">
        <pc:chgData name="Faruk Abdullah" userId="e52374dd587ef96a" providerId="LiveId" clId="{976170EA-AF8D-4E57-8643-E55642DD96F3}" dt="2023-02-06T11:19:50.539" v="527" actId="47"/>
        <pc:sldMkLst>
          <pc:docMk/>
          <pc:sldMk cId="2653503319" sldId="411"/>
        </pc:sldMkLst>
      </pc:sldChg>
      <pc:sldChg chg="del">
        <pc:chgData name="Faruk Abdullah" userId="e52374dd587ef96a" providerId="LiveId" clId="{976170EA-AF8D-4E57-8643-E55642DD96F3}" dt="2023-02-06T11:19:51.980" v="528" actId="47"/>
        <pc:sldMkLst>
          <pc:docMk/>
          <pc:sldMk cId="1834282712" sldId="412"/>
        </pc:sldMkLst>
      </pc:sldChg>
      <pc:sldChg chg="del">
        <pc:chgData name="Faruk Abdullah" userId="e52374dd587ef96a" providerId="LiveId" clId="{976170EA-AF8D-4E57-8643-E55642DD96F3}" dt="2023-02-06T11:19:34.182" v="525" actId="47"/>
        <pc:sldMkLst>
          <pc:docMk/>
          <pc:sldMk cId="612497528" sldId="413"/>
        </pc:sldMkLst>
      </pc:sldChg>
      <pc:sldChg chg="modSp add del mod">
        <pc:chgData name="Faruk Abdullah" userId="e52374dd587ef96a" providerId="LiveId" clId="{976170EA-AF8D-4E57-8643-E55642DD96F3}" dt="2023-02-01T05:05:15.848" v="40" actId="1076"/>
        <pc:sldMkLst>
          <pc:docMk/>
          <pc:sldMk cId="3680364912" sldId="414"/>
        </pc:sldMkLst>
        <pc:spChg chg="mod">
          <ac:chgData name="Faruk Abdullah" userId="e52374dd587ef96a" providerId="LiveId" clId="{976170EA-AF8D-4E57-8643-E55642DD96F3}" dt="2023-02-01T05:05:15.848" v="40" actId="1076"/>
          <ac:spMkLst>
            <pc:docMk/>
            <pc:sldMk cId="3680364912" sldId="414"/>
            <ac:spMk id="2" creationId="{8D4CDB73-9D17-41C9-9B86-275410F7A95F}"/>
          </ac:spMkLst>
        </pc:spChg>
      </pc:sldChg>
      <pc:sldChg chg="add">
        <pc:chgData name="Faruk Abdullah" userId="e52374dd587ef96a" providerId="LiveId" clId="{976170EA-AF8D-4E57-8643-E55642DD96F3}" dt="2023-02-13T05:01:42.807" v="529"/>
        <pc:sldMkLst>
          <pc:docMk/>
          <pc:sldMk cId="1321512256" sldId="417"/>
        </pc:sldMkLst>
      </pc:sldChg>
      <pc:sldChg chg="addSp delSp modSp mod">
        <pc:chgData name="Faruk Abdullah" userId="e52374dd587ef96a" providerId="LiveId" clId="{976170EA-AF8D-4E57-8643-E55642DD96F3}" dt="2023-02-01T06:12:04.946" v="216" actId="20577"/>
        <pc:sldMkLst>
          <pc:docMk/>
          <pc:sldMk cId="1503986730" sldId="417"/>
        </pc:sldMkLst>
        <pc:spChg chg="add del mod">
          <ac:chgData name="Faruk Abdullah" userId="e52374dd587ef96a" providerId="LiveId" clId="{976170EA-AF8D-4E57-8643-E55642DD96F3}" dt="2023-02-01T06:00:56.570" v="68" actId="478"/>
          <ac:spMkLst>
            <pc:docMk/>
            <pc:sldMk cId="1503986730" sldId="417"/>
            <ac:spMk id="4" creationId="{7810D68C-384F-5CBE-F3F0-C8F5A0972492}"/>
          </ac:spMkLst>
        </pc:spChg>
        <pc:spChg chg="add mod">
          <ac:chgData name="Faruk Abdullah" userId="e52374dd587ef96a" providerId="LiveId" clId="{976170EA-AF8D-4E57-8643-E55642DD96F3}" dt="2023-02-01T06:12:04.946" v="216" actId="20577"/>
          <ac:spMkLst>
            <pc:docMk/>
            <pc:sldMk cId="1503986730" sldId="417"/>
            <ac:spMk id="6" creationId="{B39913F2-20CA-C42D-29EE-34ED8FB3C782}"/>
          </ac:spMkLst>
        </pc:spChg>
        <pc:picChg chg="del">
          <ac:chgData name="Faruk Abdullah" userId="e52374dd587ef96a" providerId="LiveId" clId="{976170EA-AF8D-4E57-8643-E55642DD96F3}" dt="2023-02-01T05:48:34.570" v="62" actId="478"/>
          <ac:picMkLst>
            <pc:docMk/>
            <pc:sldMk cId="1503986730" sldId="417"/>
            <ac:picMk id="9" creationId="{FF6A73AE-1FB8-F180-4DDF-BB3A1EAF1D5C}"/>
          </ac:picMkLst>
        </pc:picChg>
      </pc:sldChg>
      <pc:sldChg chg="addSp modSp new mod ord">
        <pc:chgData name="Faruk Abdullah" userId="e52374dd587ef96a" providerId="LiveId" clId="{976170EA-AF8D-4E57-8643-E55642DD96F3}" dt="2023-02-20T04:07:33.640" v="882"/>
        <pc:sldMkLst>
          <pc:docMk/>
          <pc:sldMk cId="3587277277" sldId="418"/>
        </pc:sldMkLst>
        <pc:spChg chg="add mod">
          <ac:chgData name="Faruk Abdullah" userId="e52374dd587ef96a" providerId="LiveId" clId="{976170EA-AF8D-4E57-8643-E55642DD96F3}" dt="2023-02-20T04:03:24.561" v="880" actId="1076"/>
          <ac:spMkLst>
            <pc:docMk/>
            <pc:sldMk cId="3587277277" sldId="418"/>
            <ac:spMk id="3" creationId="{D71AF6B8-82B9-8285-2DB5-3964C8367AF4}"/>
          </ac:spMkLst>
        </pc:spChg>
      </pc:sldChg>
      <pc:sldChg chg="add del">
        <pc:chgData name="Faruk Abdullah" userId="e52374dd587ef96a" providerId="LiveId" clId="{976170EA-AF8D-4E57-8643-E55642DD96F3}" dt="2023-02-01T05:05:21.500" v="41" actId="47"/>
        <pc:sldMkLst>
          <pc:docMk/>
          <pc:sldMk cId="2920541934" sldId="419"/>
        </pc:sldMkLst>
      </pc:sldChg>
      <pc:sldChg chg="add del">
        <pc:chgData name="Faruk Abdullah" userId="e52374dd587ef96a" providerId="LiveId" clId="{976170EA-AF8D-4E57-8643-E55642DD96F3}" dt="2023-02-01T05:05:22.658" v="43" actId="47"/>
        <pc:sldMkLst>
          <pc:docMk/>
          <pc:sldMk cId="3905083673" sldId="420"/>
        </pc:sldMkLst>
      </pc:sldChg>
      <pc:sldChg chg="addSp delSp modSp mod delAnim modAnim">
        <pc:chgData name="Faruk Abdullah" userId="e52374dd587ef96a" providerId="LiveId" clId="{976170EA-AF8D-4E57-8643-E55642DD96F3}" dt="2023-02-01T06:18:32.658" v="330"/>
        <pc:sldMkLst>
          <pc:docMk/>
          <pc:sldMk cId="723296228" sldId="422"/>
        </pc:sldMkLst>
        <pc:spChg chg="del topLvl">
          <ac:chgData name="Faruk Abdullah" userId="e52374dd587ef96a" providerId="LiveId" clId="{976170EA-AF8D-4E57-8643-E55642DD96F3}" dt="2023-02-01T06:13:56.300" v="219" actId="478"/>
          <ac:spMkLst>
            <pc:docMk/>
            <pc:sldMk cId="723296228" sldId="422"/>
            <ac:spMk id="32" creationId="{805E92CE-3303-F989-E715-A0082096B35B}"/>
          </ac:spMkLst>
        </pc:spChg>
        <pc:spChg chg="mod topLvl">
          <ac:chgData name="Faruk Abdullah" userId="e52374dd587ef96a" providerId="LiveId" clId="{976170EA-AF8D-4E57-8643-E55642DD96F3}" dt="2023-02-01T06:15:01.627" v="278" actId="1076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2" creationId="{3E0558E1-38BF-CADA-6414-9A4D22A6FA90}"/>
          </ac:spMkLst>
        </pc:spChg>
        <pc:spChg chg="mod">
          <ac:chgData name="Faruk Abdullah" userId="e52374dd587ef96a" providerId="LiveId" clId="{976170EA-AF8D-4E57-8643-E55642DD96F3}" dt="2023-02-01T06:13:46.816" v="217"/>
          <ac:spMkLst>
            <pc:docMk/>
            <pc:sldMk cId="723296228" sldId="422"/>
            <ac:spMk id="93" creationId="{92EF46C1-8A02-CB66-46EB-E40AD1CF368A}"/>
          </ac:spMkLst>
        </pc:spChg>
        <pc:spChg chg="add mod">
          <ac:chgData name="Faruk Abdullah" userId="e52374dd587ef96a" providerId="LiveId" clId="{976170EA-AF8D-4E57-8643-E55642DD96F3}" dt="2023-02-01T06:15:31.776" v="281" actId="1076"/>
          <ac:spMkLst>
            <pc:docMk/>
            <pc:sldMk cId="723296228" sldId="422"/>
            <ac:spMk id="95" creationId="{307813A7-CDA9-B6C6-B862-7136E7B728CF}"/>
          </ac:spMkLst>
        </pc:spChg>
        <pc:spChg chg="add mod">
          <ac:chgData name="Faruk Abdullah" userId="e52374dd587ef96a" providerId="LiveId" clId="{976170EA-AF8D-4E57-8643-E55642DD96F3}" dt="2023-02-01T06:16:21.533" v="303" actId="1076"/>
          <ac:spMkLst>
            <pc:docMk/>
            <pc:sldMk cId="723296228" sldId="422"/>
            <ac:spMk id="96" creationId="{9714E848-5D8D-D24E-C408-D7508D07131C}"/>
          </ac:spMkLst>
        </pc:spChg>
        <pc:spChg chg="add mod">
          <ac:chgData name="Faruk Abdullah" userId="e52374dd587ef96a" providerId="LiveId" clId="{976170EA-AF8D-4E57-8643-E55642DD96F3}" dt="2023-02-01T06:16:09.699" v="302" actId="20577"/>
          <ac:spMkLst>
            <pc:docMk/>
            <pc:sldMk cId="723296228" sldId="422"/>
            <ac:spMk id="97" creationId="{017FF3D7-8FC2-078D-71FC-AAEA273C6951}"/>
          </ac:spMkLst>
        </pc:spChg>
        <pc:spChg chg="add mod">
          <ac:chgData name="Faruk Abdullah" userId="e52374dd587ef96a" providerId="LiveId" clId="{976170EA-AF8D-4E57-8643-E55642DD96F3}" dt="2023-02-01T06:17:21.569" v="324" actId="1076"/>
          <ac:spMkLst>
            <pc:docMk/>
            <pc:sldMk cId="723296228" sldId="422"/>
            <ac:spMk id="98" creationId="{AADCB658-9093-3B75-4023-1FD4694912C4}"/>
          </ac:spMkLst>
        </pc:spChg>
        <pc:spChg chg="add del mod">
          <ac:chgData name="Faruk Abdullah" userId="e52374dd587ef96a" providerId="LiveId" clId="{976170EA-AF8D-4E57-8643-E55642DD96F3}" dt="2023-02-01T06:17:48.056" v="325" actId="478"/>
          <ac:spMkLst>
            <pc:docMk/>
            <pc:sldMk cId="723296228" sldId="422"/>
            <ac:spMk id="99" creationId="{201F0093-67BF-B31E-8CE9-F49920CE00DA}"/>
          </ac:spMkLst>
        </pc:spChg>
        <pc:spChg chg="add del mod">
          <ac:chgData name="Faruk Abdullah" userId="e52374dd587ef96a" providerId="LiveId" clId="{976170EA-AF8D-4E57-8643-E55642DD96F3}" dt="2023-02-01T06:17:52.941" v="327"/>
          <ac:spMkLst>
            <pc:docMk/>
            <pc:sldMk cId="723296228" sldId="422"/>
            <ac:spMk id="100" creationId="{36E6DCBB-3C2A-0633-200A-18DB03700A04}"/>
          </ac:spMkLst>
        </pc:spChg>
        <pc:spChg chg="add mod">
          <ac:chgData name="Faruk Abdullah" userId="e52374dd587ef96a" providerId="LiveId" clId="{976170EA-AF8D-4E57-8643-E55642DD96F3}" dt="2023-02-01T06:18:07.349" v="329" actId="1076"/>
          <ac:spMkLst>
            <pc:docMk/>
            <pc:sldMk cId="723296228" sldId="422"/>
            <ac:spMk id="101" creationId="{E5F34561-A2A4-4900-982B-6D55A612C5DA}"/>
          </ac:spMkLst>
        </pc:spChg>
        <pc:grpChg chg="add mod">
          <ac:chgData name="Faruk Abdullah" userId="e52374dd587ef96a" providerId="LiveId" clId="{976170EA-AF8D-4E57-8643-E55642DD96F3}" dt="2023-02-01T06:13:46.816" v="217"/>
          <ac:grpSpMkLst>
            <pc:docMk/>
            <pc:sldMk cId="723296228" sldId="422"/>
            <ac:grpSpMk id="9" creationId="{3A62B158-BE12-05B9-0474-66AC5C180883}"/>
          </ac:grpSpMkLst>
        </pc:grpChg>
        <pc:grpChg chg="del mod">
          <ac:chgData name="Faruk Abdullah" userId="e52374dd587ef96a" providerId="LiveId" clId="{976170EA-AF8D-4E57-8643-E55642DD96F3}" dt="2023-02-01T06:13:56.300" v="219" actId="478"/>
          <ac:grpSpMkLst>
            <pc:docMk/>
            <pc:sldMk cId="723296228" sldId="422"/>
            <ac:grpSpMk id="31" creationId="{7A460ECF-5B95-5DC8-41D4-B5029BF3B877}"/>
          </ac:grpSpMkLst>
        </pc:grpChg>
      </pc:sldChg>
      <pc:sldChg chg="add del">
        <pc:chgData name="Faruk Abdullah" userId="e52374dd587ef96a" providerId="LiveId" clId="{976170EA-AF8D-4E57-8643-E55642DD96F3}" dt="2023-02-01T05:05:23.113" v="44" actId="47"/>
        <pc:sldMkLst>
          <pc:docMk/>
          <pc:sldMk cId="2352807135" sldId="423"/>
        </pc:sldMkLst>
      </pc:sldChg>
      <pc:sldChg chg="new del">
        <pc:chgData name="Faruk Abdullah" userId="e52374dd587ef96a" providerId="LiveId" clId="{976170EA-AF8D-4E57-8643-E55642DD96F3}" dt="2023-02-01T06:56:13.705" v="463" actId="47"/>
        <pc:sldMkLst>
          <pc:docMk/>
          <pc:sldMk cId="3217202283" sldId="423"/>
        </pc:sldMkLst>
      </pc:sldChg>
      <pc:sldChg chg="modSp add del mod ord">
        <pc:chgData name="Faruk Abdullah" userId="e52374dd587ef96a" providerId="LiveId" clId="{976170EA-AF8D-4E57-8643-E55642DD96F3}" dt="2023-02-01T07:08:48.465" v="469" actId="14734"/>
        <pc:sldMkLst>
          <pc:docMk/>
          <pc:sldMk cId="2133975335" sldId="430"/>
        </pc:sldMkLst>
        <pc:graphicFrameChg chg="mod modGraphic">
          <ac:chgData name="Faruk Abdullah" userId="e52374dd587ef96a" providerId="LiveId" clId="{976170EA-AF8D-4E57-8643-E55642DD96F3}" dt="2023-02-01T07:08:48.465" v="469" actId="14734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modSp add mod">
        <pc:chgData name="Faruk Abdullah" userId="e52374dd587ef96a" providerId="LiveId" clId="{976170EA-AF8D-4E57-8643-E55642DD96F3}" dt="2023-02-01T07:10:12.714" v="523" actId="20577"/>
        <pc:sldMkLst>
          <pc:docMk/>
          <pc:sldMk cId="924400591" sldId="431"/>
        </pc:sldMkLst>
        <pc:graphicFrameChg chg="modGraphic">
          <ac:chgData name="Faruk Abdullah" userId="e52374dd587ef96a" providerId="LiveId" clId="{976170EA-AF8D-4E57-8643-E55642DD96F3}" dt="2023-02-01T07:10:12.714" v="523" actId="20577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976170EA-AF8D-4E57-8643-E55642DD96F3}" dt="2023-02-01T05:05:24.105" v="46" actId="47"/>
        <pc:sldMkLst>
          <pc:docMk/>
          <pc:sldMk cId="198236752" sldId="432"/>
        </pc:sldMkLst>
      </pc:sldChg>
      <pc:sldChg chg="add del">
        <pc:chgData name="Faruk Abdullah" userId="e52374dd587ef96a" providerId="LiveId" clId="{976170EA-AF8D-4E57-8643-E55642DD96F3}" dt="2023-02-01T05:05:24.532" v="47" actId="47"/>
        <pc:sldMkLst>
          <pc:docMk/>
          <pc:sldMk cId="3300768716" sldId="433"/>
        </pc:sldMkLst>
      </pc:sldChg>
      <pc:sldChg chg="add del">
        <pc:chgData name="Faruk Abdullah" userId="e52374dd587ef96a" providerId="LiveId" clId="{976170EA-AF8D-4E57-8643-E55642DD96F3}" dt="2023-02-01T05:05:25.033" v="48" actId="47"/>
        <pc:sldMkLst>
          <pc:docMk/>
          <pc:sldMk cId="1553892950" sldId="434"/>
        </pc:sldMkLst>
      </pc:sldChg>
      <pc:sldChg chg="add del">
        <pc:chgData name="Faruk Abdullah" userId="e52374dd587ef96a" providerId="LiveId" clId="{976170EA-AF8D-4E57-8643-E55642DD96F3}" dt="2023-02-01T05:05:25.488" v="49" actId="47"/>
        <pc:sldMkLst>
          <pc:docMk/>
          <pc:sldMk cId="3377421218" sldId="435"/>
        </pc:sldMkLst>
      </pc:sldChg>
      <pc:sldChg chg="add del">
        <pc:chgData name="Faruk Abdullah" userId="e52374dd587ef96a" providerId="LiveId" clId="{976170EA-AF8D-4E57-8643-E55642DD96F3}" dt="2023-02-01T05:05:35.086" v="50" actId="47"/>
        <pc:sldMkLst>
          <pc:docMk/>
          <pc:sldMk cId="2332290107" sldId="436"/>
        </pc:sldMkLst>
      </pc:sldChg>
      <pc:sldChg chg="add del">
        <pc:chgData name="Faruk Abdullah" userId="e52374dd587ef96a" providerId="LiveId" clId="{976170EA-AF8D-4E57-8643-E55642DD96F3}" dt="2023-02-01T05:05:36.777" v="51" actId="47"/>
        <pc:sldMkLst>
          <pc:docMk/>
          <pc:sldMk cId="2970971921" sldId="437"/>
        </pc:sldMkLst>
      </pc:sldChg>
      <pc:sldChg chg="add del">
        <pc:chgData name="Faruk Abdullah" userId="e52374dd587ef96a" providerId="LiveId" clId="{976170EA-AF8D-4E57-8643-E55642DD96F3}" dt="2023-02-01T05:05:37.380" v="52" actId="47"/>
        <pc:sldMkLst>
          <pc:docMk/>
          <pc:sldMk cId="3474099780" sldId="438"/>
        </pc:sldMkLst>
      </pc:sldChg>
      <pc:sldChg chg="add del">
        <pc:chgData name="Faruk Abdullah" userId="e52374dd587ef96a" providerId="LiveId" clId="{976170EA-AF8D-4E57-8643-E55642DD96F3}" dt="2023-02-01T05:05:38.699" v="53" actId="47"/>
        <pc:sldMkLst>
          <pc:docMk/>
          <pc:sldMk cId="2865775096" sldId="439"/>
        </pc:sldMkLst>
      </pc:sldChg>
      <pc:sldChg chg="add del">
        <pc:chgData name="Faruk Abdullah" userId="e52374dd587ef96a" providerId="LiveId" clId="{976170EA-AF8D-4E57-8643-E55642DD96F3}" dt="2023-02-01T05:05:40.756" v="54" actId="47"/>
        <pc:sldMkLst>
          <pc:docMk/>
          <pc:sldMk cId="842264258" sldId="440"/>
        </pc:sldMkLst>
      </pc:sldChg>
      <pc:sldChg chg="add del">
        <pc:chgData name="Faruk Abdullah" userId="e52374dd587ef96a" providerId="LiveId" clId="{976170EA-AF8D-4E57-8643-E55642DD96F3}" dt="2023-02-01T05:05:42.121" v="55" actId="47"/>
        <pc:sldMkLst>
          <pc:docMk/>
          <pc:sldMk cId="822957559" sldId="441"/>
        </pc:sldMkLst>
      </pc:sldChg>
    </pc:docChg>
  </pc:docChgLst>
  <pc:docChgLst>
    <pc:chgData name="Faruk Abdullah" userId="e52374dd587ef96a" providerId="LiveId" clId="{CCB5DD06-E16B-4364-9222-A4D6DF949B78}"/>
    <pc:docChg chg="custSel addSld delSld modSld sldOrd">
      <pc:chgData name="Faruk Abdullah" userId="e52374dd587ef96a" providerId="LiveId" clId="{CCB5DD06-E16B-4364-9222-A4D6DF949B78}" dt="2023-02-12T16:44:34.587" v="339" actId="20577"/>
      <pc:docMkLst>
        <pc:docMk/>
      </pc:docMkLst>
      <pc:sldChg chg="modSp mod">
        <pc:chgData name="Faruk Abdullah" userId="e52374dd587ef96a" providerId="LiveId" clId="{CCB5DD06-E16B-4364-9222-A4D6DF949B78}" dt="2023-02-12T16:44:34.587" v="339" actId="20577"/>
        <pc:sldMkLst>
          <pc:docMk/>
          <pc:sldMk cId="700707328" sldId="256"/>
        </pc:sldMkLst>
        <pc:graphicFrameChg chg="modGraphic">
          <ac:chgData name="Faruk Abdullah" userId="e52374dd587ef96a" providerId="LiveId" clId="{CCB5DD06-E16B-4364-9222-A4D6DF949B78}" dt="2023-02-12T16:44:34.587" v="33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Faruk Abdullah" userId="e52374dd587ef96a" providerId="LiveId" clId="{CCB5DD06-E16B-4364-9222-A4D6DF949B78}" dt="2023-02-12T16:17:36.749" v="332" actId="20577"/>
        <pc:sldMkLst>
          <pc:docMk/>
          <pc:sldMk cId="424874041" sldId="257"/>
        </pc:sldMkLst>
        <pc:spChg chg="mod">
          <ac:chgData name="Faruk Abdullah" userId="e52374dd587ef96a" providerId="LiveId" clId="{CCB5DD06-E16B-4364-9222-A4D6DF949B78}" dt="2023-02-12T16:17:36.749" v="33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Faruk Abdullah" userId="e52374dd587ef96a" providerId="LiveId" clId="{CCB5DD06-E16B-4364-9222-A4D6DF949B78}" dt="2023-02-12T16:17:12.919" v="331" actId="1076"/>
        <pc:sldMkLst>
          <pc:docMk/>
          <pc:sldMk cId="3224969828" sldId="265"/>
        </pc:sldMkLst>
        <pc:spChg chg="mod">
          <ac:chgData name="Faruk Abdullah" userId="e52374dd587ef96a" providerId="LiveId" clId="{CCB5DD06-E16B-4364-9222-A4D6DF949B78}" dt="2023-02-12T16:17:00.139" v="329" actId="1076"/>
          <ac:spMkLst>
            <pc:docMk/>
            <pc:sldMk cId="3224969828" sldId="265"/>
            <ac:spMk id="2" creationId="{98E0FF49-8518-467A-A1BB-C4CB1DF0F1E9}"/>
          </ac:spMkLst>
        </pc:spChg>
        <pc:spChg chg="mod">
          <ac:chgData name="Faruk Abdullah" userId="e52374dd587ef96a" providerId="LiveId" clId="{CCB5DD06-E16B-4364-9222-A4D6DF949B78}" dt="2023-02-12T16:17:07.237" v="330" actId="1076"/>
          <ac:spMkLst>
            <pc:docMk/>
            <pc:sldMk cId="3224969828" sldId="265"/>
            <ac:spMk id="5" creationId="{9AB4EDF2-1990-4043-A440-B22959F8C618}"/>
          </ac:spMkLst>
        </pc:spChg>
        <pc:spChg chg="mod">
          <ac:chgData name="Faruk Abdullah" userId="e52374dd587ef96a" providerId="LiveId" clId="{CCB5DD06-E16B-4364-9222-A4D6DF949B78}" dt="2023-02-12T16:17:12.919" v="331" actId="1076"/>
          <ac:spMkLst>
            <pc:docMk/>
            <pc:sldMk cId="3224969828" sldId="265"/>
            <ac:spMk id="6" creationId="{978E8825-3D79-4B4E-96A9-A5802CCCCE98}"/>
          </ac:spMkLst>
        </pc:spChg>
      </pc:sldChg>
      <pc:sldChg chg="delSp del mod">
        <pc:chgData name="Faruk Abdullah" userId="e52374dd587ef96a" providerId="LiveId" clId="{CCB5DD06-E16B-4364-9222-A4D6DF949B78}" dt="2023-02-03T17:21:02.949" v="239" actId="47"/>
        <pc:sldMkLst>
          <pc:docMk/>
          <pc:sldMk cId="3962129296" sldId="268"/>
        </pc:sldMkLst>
        <pc:graphicFrameChg chg="del">
          <ac:chgData name="Faruk Abdullah" userId="e52374dd587ef96a" providerId="LiveId" clId="{CCB5DD06-E16B-4364-9222-A4D6DF949B78}" dt="2023-02-03T17:20:52.905" v="238" actId="478"/>
          <ac:graphicFrameMkLst>
            <pc:docMk/>
            <pc:sldMk cId="3962129296" sldId="268"/>
            <ac:graphicFrameMk id="7" creationId="{B66E0B7E-0DE5-415D-B211-A62C12718622}"/>
          </ac:graphicFrameMkLst>
        </pc:graphicFrameChg>
        <pc:picChg chg="del">
          <ac:chgData name="Faruk Abdullah" userId="e52374dd587ef96a" providerId="LiveId" clId="{CCB5DD06-E16B-4364-9222-A4D6DF949B78}" dt="2023-02-03T17:20:50.283" v="237" actId="478"/>
          <ac:picMkLst>
            <pc:docMk/>
            <pc:sldMk cId="3962129296" sldId="268"/>
            <ac:picMk id="5" creationId="{1D8CA788-1820-433B-81DD-E8442E5385BD}"/>
          </ac:picMkLst>
        </pc:picChg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3620413939" sldId="270"/>
        </pc:sldMkLst>
      </pc:sldChg>
      <pc:sldChg chg="del ord">
        <pc:chgData name="Faruk Abdullah" userId="e52374dd587ef96a" providerId="LiveId" clId="{CCB5DD06-E16B-4364-9222-A4D6DF949B78}" dt="2023-02-03T17:25:36.856" v="310" actId="2696"/>
        <pc:sldMkLst>
          <pc:docMk/>
          <pc:sldMk cId="447499832" sldId="271"/>
        </pc:sldMkLst>
      </pc:sldChg>
      <pc:sldChg chg="del">
        <pc:chgData name="Faruk Abdullah" userId="e52374dd587ef96a" providerId="LiveId" clId="{CCB5DD06-E16B-4364-9222-A4D6DF949B78}" dt="2023-02-03T20:11:05.569" v="314" actId="47"/>
        <pc:sldMkLst>
          <pc:docMk/>
          <pc:sldMk cId="1581194810" sldId="272"/>
        </pc:sldMkLst>
      </pc:sldChg>
      <pc:sldChg chg="del">
        <pc:chgData name="Faruk Abdullah" userId="e52374dd587ef96a" providerId="LiveId" clId="{CCB5DD06-E16B-4364-9222-A4D6DF949B78}" dt="2023-02-03T20:11:04.083" v="313" actId="47"/>
        <pc:sldMkLst>
          <pc:docMk/>
          <pc:sldMk cId="3264567279" sldId="273"/>
        </pc:sldMkLst>
      </pc:sldChg>
      <pc:sldChg chg="del">
        <pc:chgData name="Faruk Abdullah" userId="e52374dd587ef96a" providerId="LiveId" clId="{CCB5DD06-E16B-4364-9222-A4D6DF949B78}" dt="2023-02-03T20:10:58.847" v="312" actId="47"/>
        <pc:sldMkLst>
          <pc:docMk/>
          <pc:sldMk cId="3915939931" sldId="275"/>
        </pc:sldMkLst>
      </pc:sldChg>
      <pc:sldChg chg="del">
        <pc:chgData name="Faruk Abdullah" userId="e52374dd587ef96a" providerId="LiveId" clId="{CCB5DD06-E16B-4364-9222-A4D6DF949B78}" dt="2023-02-03T20:10:57.673" v="311" actId="47"/>
        <pc:sldMkLst>
          <pc:docMk/>
          <pc:sldMk cId="3864000227" sldId="276"/>
        </pc:sldMkLst>
      </pc:sldChg>
      <pc:sldChg chg="del">
        <pc:chgData name="Faruk Abdullah" userId="e52374dd587ef96a" providerId="LiveId" clId="{CCB5DD06-E16B-4364-9222-A4D6DF949B78}" dt="2023-02-03T20:13:24.255" v="317" actId="47"/>
        <pc:sldMkLst>
          <pc:docMk/>
          <pc:sldMk cId="1892782887" sldId="277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2304816393" sldId="279"/>
        </pc:sldMkLst>
      </pc:sldChg>
      <pc:sldChg chg="del">
        <pc:chgData name="Faruk Abdullah" userId="e52374dd587ef96a" providerId="LiveId" clId="{CCB5DD06-E16B-4364-9222-A4D6DF949B78}" dt="2023-02-12T16:18:19.281" v="333" actId="2696"/>
        <pc:sldMkLst>
          <pc:docMk/>
          <pc:sldMk cId="3023057138" sldId="280"/>
        </pc:sldMkLst>
      </pc:sldChg>
      <pc:sldChg chg="del">
        <pc:chgData name="Faruk Abdullah" userId="e52374dd587ef96a" providerId="LiveId" clId="{CCB5DD06-E16B-4364-9222-A4D6DF949B78}" dt="2023-02-03T20:11:15.267" v="315" actId="47"/>
        <pc:sldMkLst>
          <pc:docMk/>
          <pc:sldMk cId="2576266663" sldId="281"/>
        </pc:sldMkLst>
      </pc:sldChg>
      <pc:sldChg chg="del">
        <pc:chgData name="Faruk Abdullah" userId="e52374dd587ef96a" providerId="LiveId" clId="{CCB5DD06-E16B-4364-9222-A4D6DF949B78}" dt="2023-02-12T15:56:07.856" v="325" actId="47"/>
        <pc:sldMkLst>
          <pc:docMk/>
          <pc:sldMk cId="1168635088" sldId="282"/>
        </pc:sldMkLst>
      </pc:sldChg>
      <pc:sldChg chg="del">
        <pc:chgData name="Faruk Abdullah" userId="e52374dd587ef96a" providerId="LiveId" clId="{CCB5DD06-E16B-4364-9222-A4D6DF949B78}" dt="2023-02-03T20:13:29.163" v="318" actId="47"/>
        <pc:sldMkLst>
          <pc:docMk/>
          <pc:sldMk cId="1194508834" sldId="406"/>
        </pc:sldMkLst>
      </pc:sldChg>
      <pc:sldChg chg="del">
        <pc:chgData name="Faruk Abdullah" userId="e52374dd587ef96a" providerId="LiveId" clId="{CCB5DD06-E16B-4364-9222-A4D6DF949B78}" dt="2023-02-03T20:11:18.097" v="316" actId="47"/>
        <pc:sldMkLst>
          <pc:docMk/>
          <pc:sldMk cId="3335876339" sldId="409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3680364912" sldId="414"/>
        </pc:sldMkLst>
      </pc:sldChg>
      <pc:sldChg chg="del">
        <pc:chgData name="Faruk Abdullah" userId="e52374dd587ef96a" providerId="LiveId" clId="{CCB5DD06-E16B-4364-9222-A4D6DF949B78}" dt="2023-02-12T15:55:45.478" v="324" actId="47"/>
        <pc:sldMkLst>
          <pc:docMk/>
          <pc:sldMk cId="3173754620" sldId="415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503986730" sldId="417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473464163" sldId="418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1912258291" sldId="421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723296228" sldId="422"/>
        </pc:sldMkLst>
      </pc:sldChg>
      <pc:sldChg chg="del">
        <pc:chgData name="Faruk Abdullah" userId="e52374dd587ef96a" providerId="LiveId" clId="{CCB5DD06-E16B-4364-9222-A4D6DF949B78}" dt="2023-02-03T17:25:36.856" v="310" actId="2696"/>
        <pc:sldMkLst>
          <pc:docMk/>
          <pc:sldMk cId="2133975335" sldId="430"/>
        </pc:sldMkLst>
      </pc:sldChg>
      <pc:sldChg chg="addSp modSp del mod">
        <pc:chgData name="Faruk Abdullah" userId="e52374dd587ef96a" providerId="LiveId" clId="{CCB5DD06-E16B-4364-9222-A4D6DF949B78}" dt="2023-02-03T17:25:36.856" v="310" actId="2696"/>
        <pc:sldMkLst>
          <pc:docMk/>
          <pc:sldMk cId="924400591" sldId="431"/>
        </pc:sldMkLst>
        <pc:spChg chg="add mod">
          <ac:chgData name="Faruk Abdullah" userId="e52374dd587ef96a" providerId="LiveId" clId="{CCB5DD06-E16B-4364-9222-A4D6DF949B78}" dt="2023-02-03T17:07:26.170" v="2" actId="1076"/>
          <ac:spMkLst>
            <pc:docMk/>
            <pc:sldMk cId="924400591" sldId="431"/>
            <ac:spMk id="3" creationId="{5FC05F61-C7C7-72C4-3FC6-5D6F2A10605E}"/>
          </ac:spMkLst>
        </pc:spChg>
        <pc:graphicFrameChg chg="modGraphic">
          <ac:chgData name="Faruk Abdullah" userId="e52374dd587ef96a" providerId="LiveId" clId="{CCB5DD06-E16B-4364-9222-A4D6DF949B78}" dt="2023-02-03T17:10:16.575" v="73" actId="13926"/>
          <ac:graphicFrameMkLst>
            <pc:docMk/>
            <pc:sldMk cId="924400591" sldId="431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2099556308" sldId="432"/>
        </pc:sldMkLst>
        <pc:spChg chg="add mod">
          <ac:chgData name="Faruk Abdullah" userId="e52374dd587ef96a" providerId="LiveId" clId="{CCB5DD06-E16B-4364-9222-A4D6DF949B78}" dt="2023-02-03T17:08:30.624" v="10" actId="20577"/>
          <ac:spMkLst>
            <pc:docMk/>
            <pc:sldMk cId="2099556308" sldId="432"/>
            <ac:spMk id="4" creationId="{43B0124C-AECA-F326-DD50-B58C6CDB685A}"/>
          </ac:spMkLst>
        </pc:spChg>
        <pc:graphicFrameChg chg="mod modGraphic">
          <ac:chgData name="Faruk Abdullah" userId="e52374dd587ef96a" providerId="LiveId" clId="{CCB5DD06-E16B-4364-9222-A4D6DF949B78}" dt="2023-02-03T17:10:37.363" v="74" actId="21"/>
          <ac:graphicFrameMkLst>
            <pc:docMk/>
            <pc:sldMk cId="2099556308" sldId="432"/>
            <ac:graphicFrameMk id="2" creationId="{12F0B17B-D7D2-B663-119E-43957E10575D}"/>
          </ac:graphicFrameMkLst>
        </pc:graphicFrameChg>
      </pc:sldChg>
      <pc:sldChg chg="addSp modSp add del mod">
        <pc:chgData name="Faruk Abdullah" userId="e52374dd587ef96a" providerId="LiveId" clId="{CCB5DD06-E16B-4364-9222-A4D6DF949B78}" dt="2023-02-03T17:25:36.856" v="310" actId="2696"/>
        <pc:sldMkLst>
          <pc:docMk/>
          <pc:sldMk cId="3586485474" sldId="433"/>
        </pc:sldMkLst>
        <pc:spChg chg="add mod">
          <ac:chgData name="Faruk Abdullah" userId="e52374dd587ef96a" providerId="LiveId" clId="{CCB5DD06-E16B-4364-9222-A4D6DF949B78}" dt="2023-02-03T17:11:38.627" v="95" actId="20577"/>
          <ac:spMkLst>
            <pc:docMk/>
            <pc:sldMk cId="3586485474" sldId="433"/>
            <ac:spMk id="5" creationId="{522AA31A-86A3-ADCE-491F-1ED03C1697F6}"/>
          </ac:spMkLst>
        </pc:spChg>
        <pc:graphicFrameChg chg="modGraphic">
          <ac:chgData name="Faruk Abdullah" userId="e52374dd587ef96a" providerId="LiveId" clId="{CCB5DD06-E16B-4364-9222-A4D6DF949B78}" dt="2023-02-03T17:11:19.018" v="90" actId="13926"/>
          <ac:graphicFrameMkLst>
            <pc:docMk/>
            <pc:sldMk cId="3586485474" sldId="433"/>
            <ac:graphicFrameMk id="2" creationId="{12F0B17B-D7D2-B663-119E-43957E10575D}"/>
          </ac:graphicFrameMkLst>
        </pc:graphicFrameChg>
      </pc:sldChg>
      <pc:sldChg chg="addSp delSp modSp add del mod">
        <pc:chgData name="Faruk Abdullah" userId="e52374dd587ef96a" providerId="LiveId" clId="{CCB5DD06-E16B-4364-9222-A4D6DF949B78}" dt="2023-02-03T17:25:36.856" v="310" actId="2696"/>
        <pc:sldMkLst>
          <pc:docMk/>
          <pc:sldMk cId="1033968018" sldId="434"/>
        </pc:sldMkLst>
        <pc:spChg chg="del">
          <ac:chgData name="Faruk Abdullah" userId="e52374dd587ef96a" providerId="LiveId" clId="{CCB5DD06-E16B-4364-9222-A4D6DF949B78}" dt="2023-02-03T17:13:04.901" v="99" actId="478"/>
          <ac:spMkLst>
            <pc:docMk/>
            <pc:sldMk cId="1033968018" sldId="434"/>
            <ac:spMk id="3" creationId="{5FC05F61-C7C7-72C4-3FC6-5D6F2A10605E}"/>
          </ac:spMkLst>
        </pc:spChg>
        <pc:spChg chg="del">
          <ac:chgData name="Faruk Abdullah" userId="e52374dd587ef96a" providerId="LiveId" clId="{CCB5DD06-E16B-4364-9222-A4D6DF949B78}" dt="2023-02-03T17:13:11.494" v="100" actId="478"/>
          <ac:spMkLst>
            <pc:docMk/>
            <pc:sldMk cId="1033968018" sldId="434"/>
            <ac:spMk id="4" creationId="{43B0124C-AECA-F326-DD50-B58C6CDB685A}"/>
          </ac:spMkLst>
        </pc:spChg>
        <pc:spChg chg="del mod">
          <ac:chgData name="Faruk Abdullah" userId="e52374dd587ef96a" providerId="LiveId" clId="{CCB5DD06-E16B-4364-9222-A4D6DF949B78}" dt="2023-02-03T17:13:01.520" v="98" actId="478"/>
          <ac:spMkLst>
            <pc:docMk/>
            <pc:sldMk cId="1033968018" sldId="434"/>
            <ac:spMk id="5" creationId="{522AA31A-86A3-ADCE-491F-1ED03C1697F6}"/>
          </ac:spMkLst>
        </pc:spChg>
        <pc:spChg chg="add mod">
          <ac:chgData name="Faruk Abdullah" userId="e52374dd587ef96a" providerId="LiveId" clId="{CCB5DD06-E16B-4364-9222-A4D6DF949B78}" dt="2023-02-03T17:13:49.359" v="110" actId="20577"/>
          <ac:spMkLst>
            <pc:docMk/>
            <pc:sldMk cId="1033968018" sldId="434"/>
            <ac:spMk id="6" creationId="{BBE40BE7-3DE7-ADF4-43BD-6B38673C3D09}"/>
          </ac:spMkLst>
        </pc:spChg>
      </pc:sldChg>
      <pc:sldChg chg="add del">
        <pc:chgData name="Faruk Abdullah" userId="e52374dd587ef96a" providerId="LiveId" clId="{CCB5DD06-E16B-4364-9222-A4D6DF949B78}" dt="2023-02-03T17:10:54.524" v="77"/>
        <pc:sldMkLst>
          <pc:docMk/>
          <pc:sldMk cId="2665825098" sldId="434"/>
        </pc:sldMkLst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2970971921" sldId="437"/>
        </pc:sldMkLst>
        <pc:spChg chg="mod">
          <ac:chgData name="Faruk Abdullah" userId="e52374dd587ef96a" providerId="LiveId" clId="{CCB5DD06-E16B-4364-9222-A4D6DF949B78}" dt="2023-02-03T17:17:18.082" v="150" actId="20577"/>
          <ac:spMkLst>
            <pc:docMk/>
            <pc:sldMk cId="2970971921" sldId="437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4:39.934" v="119" actId="20577"/>
          <ac:spMkLst>
            <pc:docMk/>
            <pc:sldMk cId="2970971921" sldId="437"/>
            <ac:spMk id="3" creationId="{A39EEA4C-C001-F587-88AD-BD2E53D9DB98}"/>
          </ac:spMkLst>
        </pc:spChg>
      </pc:sldChg>
      <pc:sldChg chg="modSp add del mod">
        <pc:chgData name="Faruk Abdullah" userId="e52374dd587ef96a" providerId="LiveId" clId="{CCB5DD06-E16B-4364-9222-A4D6DF949B78}" dt="2023-02-03T17:25:36.856" v="310" actId="2696"/>
        <pc:sldMkLst>
          <pc:docMk/>
          <pc:sldMk cId="3272418247" sldId="438"/>
        </pc:sldMkLst>
        <pc:spChg chg="mod">
          <ac:chgData name="Faruk Abdullah" userId="e52374dd587ef96a" providerId="LiveId" clId="{CCB5DD06-E16B-4364-9222-A4D6DF949B78}" dt="2023-02-03T17:19:41.214" v="233" actId="1076"/>
          <ac:spMkLst>
            <pc:docMk/>
            <pc:sldMk cId="3272418247" sldId="438"/>
            <ac:spMk id="2" creationId="{F59026CD-195B-9FE5-1A8B-BD3B88CA3366}"/>
          </ac:spMkLst>
        </pc:spChg>
        <pc:spChg chg="mod">
          <ac:chgData name="Faruk Abdullah" userId="e52374dd587ef96a" providerId="LiveId" clId="{CCB5DD06-E16B-4364-9222-A4D6DF949B78}" dt="2023-02-03T17:19:57.452" v="236" actId="255"/>
          <ac:spMkLst>
            <pc:docMk/>
            <pc:sldMk cId="3272418247" sldId="438"/>
            <ac:spMk id="3" creationId="{A39EEA4C-C001-F587-88AD-BD2E53D9DB98}"/>
          </ac:spMkLst>
        </pc:spChg>
      </pc:sldChg>
      <pc:sldChg chg="delSp modSp add del mod ord">
        <pc:chgData name="Faruk Abdullah" userId="e52374dd587ef96a" providerId="LiveId" clId="{CCB5DD06-E16B-4364-9222-A4D6DF949B78}" dt="2023-02-03T17:25:36.856" v="310" actId="2696"/>
        <pc:sldMkLst>
          <pc:docMk/>
          <pc:sldMk cId="4158218596" sldId="439"/>
        </pc:sldMkLst>
        <pc:spChg chg="mod">
          <ac:chgData name="Faruk Abdullah" userId="e52374dd587ef96a" providerId="LiveId" clId="{CCB5DD06-E16B-4364-9222-A4D6DF949B78}" dt="2023-02-03T17:23:32.552" v="307" actId="1076"/>
          <ac:spMkLst>
            <pc:docMk/>
            <pc:sldMk cId="4158218596" sldId="439"/>
            <ac:spMk id="2" creationId="{F59026CD-195B-9FE5-1A8B-BD3B88CA3366}"/>
          </ac:spMkLst>
        </pc:spChg>
        <pc:spChg chg="del">
          <ac:chgData name="Faruk Abdullah" userId="e52374dd587ef96a" providerId="LiveId" clId="{CCB5DD06-E16B-4364-9222-A4D6DF949B78}" dt="2023-02-03T17:22:16.911" v="251" actId="478"/>
          <ac:spMkLst>
            <pc:docMk/>
            <pc:sldMk cId="4158218596" sldId="439"/>
            <ac:spMk id="3" creationId="{A39EEA4C-C001-F587-88AD-BD2E53D9DB98}"/>
          </ac:spMkLst>
        </pc:spChg>
      </pc:sldChg>
    </pc:docChg>
  </pc:docChgLst>
  <pc:docChgLst>
    <pc:chgData name="Faruk Abdullah" userId="e52374dd587ef96a" providerId="LiveId" clId="{647D9E94-7A52-49EB-8F41-E308E549A65B}"/>
    <pc:docChg chg="undo custSel addSld delSld modSld sldOrd">
      <pc:chgData name="Faruk Abdullah" userId="e52374dd587ef96a" providerId="LiveId" clId="{647D9E94-7A52-49EB-8F41-E308E549A65B}" dt="2023-02-01T04:46:51.957" v="222" actId="47"/>
      <pc:docMkLst>
        <pc:docMk/>
      </pc:docMkLst>
      <pc:sldChg chg="modSp mod">
        <pc:chgData name="Faruk Abdullah" userId="e52374dd587ef96a" providerId="LiveId" clId="{647D9E94-7A52-49EB-8F41-E308E549A65B}" dt="2023-01-31T07:53:02.532" v="84" actId="20577"/>
        <pc:sldMkLst>
          <pc:docMk/>
          <pc:sldMk cId="700707328" sldId="256"/>
        </pc:sldMkLst>
        <pc:graphicFrameChg chg="modGraphic">
          <ac:chgData name="Faruk Abdullah" userId="e52374dd587ef96a" providerId="LiveId" clId="{647D9E94-7A52-49EB-8F41-E308E549A65B}" dt="2023-01-31T07:53:02.532" v="8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18:56.281" v="98" actId="47"/>
        <pc:sldMkLst>
          <pc:docMk/>
          <pc:sldMk cId="710300186" sldId="260"/>
        </pc:sldMkLst>
        <pc:spChg chg="add mod">
          <ac:chgData name="Faruk Abdullah" userId="e52374dd587ef96a" providerId="LiveId" clId="{647D9E94-7A52-49EB-8F41-E308E549A65B}" dt="2023-02-01T04:18:40.905" v="95" actId="21"/>
          <ac:spMkLst>
            <pc:docMk/>
            <pc:sldMk cId="710300186" sldId="260"/>
            <ac:spMk id="3" creationId="{723E7F48-6927-F3A7-CC5D-D67A35793D89}"/>
          </ac:spMkLst>
        </pc:spChg>
        <pc:graphicFrameChg chg="del">
          <ac:chgData name="Faruk Abdullah" userId="e52374dd587ef96a" providerId="LiveId" clId="{647D9E94-7A52-49EB-8F41-E308E549A65B}" dt="2023-02-01T04:18:40.905" v="95" actId="21"/>
          <ac:graphicFrameMkLst>
            <pc:docMk/>
            <pc:sldMk cId="710300186" sldId="260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0:13.831" v="110" actId="47"/>
        <pc:sldMkLst>
          <pc:docMk/>
          <pc:sldMk cId="3603077489" sldId="261"/>
        </pc:sldMkLst>
        <pc:spChg chg="add mod">
          <ac:chgData name="Faruk Abdullah" userId="e52374dd587ef96a" providerId="LiveId" clId="{647D9E94-7A52-49EB-8F41-E308E549A65B}" dt="2023-02-01T04:19:05.429" v="100" actId="21"/>
          <ac:spMkLst>
            <pc:docMk/>
            <pc:sldMk cId="3603077489" sldId="261"/>
            <ac:spMk id="3" creationId="{094B7EB6-044C-3D6A-5A1A-3A3FA97F68E9}"/>
          </ac:spMkLst>
        </pc:spChg>
        <pc:graphicFrameChg chg="del">
          <ac:chgData name="Faruk Abdullah" userId="e52374dd587ef96a" providerId="LiveId" clId="{647D9E94-7A52-49EB-8F41-E308E549A65B}" dt="2023-02-01T04:19:05.429" v="100" actId="21"/>
          <ac:graphicFrameMkLst>
            <pc:docMk/>
            <pc:sldMk cId="3603077489" sldId="261"/>
            <ac:graphicFrameMk id="4" creationId="{BC6151E0-AFFF-4E9A-9CC4-CD48539CFB19}"/>
          </ac:graphicFrameMkLst>
        </pc:graphicFrameChg>
      </pc:sldChg>
      <pc:sldChg chg="addSp delSp modSp add del mod">
        <pc:chgData name="Faruk Abdullah" userId="e52374dd587ef96a" providerId="LiveId" clId="{647D9E94-7A52-49EB-8F41-E308E549A65B}" dt="2023-02-01T04:23:35.471" v="121" actId="47"/>
        <pc:sldMkLst>
          <pc:docMk/>
          <pc:sldMk cId="940254606" sldId="262"/>
        </pc:sldMkLst>
        <pc:spChg chg="del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2" creationId="{F41D9725-9AA6-45C4-88D5-2F83F6F5BAD3}"/>
          </ac:spMkLst>
        </pc:spChg>
        <pc:spChg chg="add mod">
          <ac:chgData name="Faruk Abdullah" userId="e52374dd587ef96a" providerId="LiveId" clId="{647D9E94-7A52-49EB-8F41-E308E549A65B}" dt="2023-02-01T04:20:44.953" v="111" actId="21"/>
          <ac:spMkLst>
            <pc:docMk/>
            <pc:sldMk cId="940254606" sldId="262"/>
            <ac:spMk id="5" creationId="{87E8A939-01BA-745B-2E10-4B3BB1E2BE67}"/>
          </ac:spMkLst>
        </pc:spChg>
        <pc:graphicFrameChg chg="del">
          <ac:chgData name="Faruk Abdullah" userId="e52374dd587ef96a" providerId="LiveId" clId="{647D9E94-7A52-49EB-8F41-E308E549A65B}" dt="2023-02-01T04:20:44.953" v="111" actId="21"/>
          <ac:graphicFrameMkLst>
            <pc:docMk/>
            <pc:sldMk cId="940254606" sldId="262"/>
            <ac:graphicFrameMk id="4" creationId="{BC6151E0-AFFF-4E9A-9CC4-CD48539CFB19}"/>
          </ac:graphicFrameMkLst>
        </pc:graphicFrameChg>
      </pc:sldChg>
      <pc:sldChg chg="add del">
        <pc:chgData name="Faruk Abdullah" userId="e52374dd587ef96a" providerId="LiveId" clId="{647D9E94-7A52-49EB-8F41-E308E549A65B}" dt="2023-02-01T04:24:18.688" v="125" actId="47"/>
        <pc:sldMkLst>
          <pc:docMk/>
          <pc:sldMk cId="2327258221" sldId="263"/>
        </pc:sldMkLst>
      </pc:sldChg>
      <pc:sldChg chg="addSp delSp modSp add del mod">
        <pc:chgData name="Faruk Abdullah" userId="e52374dd587ef96a" providerId="LiveId" clId="{647D9E94-7A52-49EB-8F41-E308E549A65B}" dt="2023-02-01T04:45:57.045" v="211" actId="47"/>
        <pc:sldMkLst>
          <pc:docMk/>
          <pc:sldMk cId="630218954" sldId="267"/>
        </pc:sldMkLst>
        <pc:spChg chg="del">
          <ac:chgData name="Faruk Abdullah" userId="e52374dd587ef96a" providerId="LiveId" clId="{647D9E94-7A52-49EB-8F41-E308E549A65B}" dt="2023-02-01T04:44:22.113" v="197" actId="21"/>
          <ac:spMkLst>
            <pc:docMk/>
            <pc:sldMk cId="630218954" sldId="267"/>
            <ac:spMk id="3" creationId="{6A0F7311-39DA-4D7C-85D7-E70652D30DAC}"/>
          </ac:spMkLst>
        </pc:spChg>
        <pc:spChg chg="del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4" creationId="{33E3B9CA-2346-481D-A50C-28EE840C1587}"/>
          </ac:spMkLst>
        </pc:spChg>
        <pc:spChg chg="add mod">
          <ac:chgData name="Faruk Abdullah" userId="e52374dd587ef96a" providerId="LiveId" clId="{647D9E94-7A52-49EB-8F41-E308E549A65B}" dt="2023-02-01T04:44:08.855" v="195" actId="21"/>
          <ac:spMkLst>
            <pc:docMk/>
            <pc:sldMk cId="630218954" sldId="267"/>
            <ac:spMk id="5" creationId="{D0C8297C-6D28-B1DF-C2B2-D869CFC0C000}"/>
          </ac:spMkLst>
        </pc:spChg>
      </pc:sldChg>
      <pc:sldChg chg="addSp delSp modSp add del mod setBg delDesignElem">
        <pc:chgData name="Faruk Abdullah" userId="e52374dd587ef96a" providerId="LiveId" clId="{647D9E94-7A52-49EB-8F41-E308E549A65B}" dt="2023-02-01T04:18:24.148" v="93" actId="47"/>
        <pc:sldMkLst>
          <pc:docMk/>
          <pc:sldMk cId="924476211" sldId="322"/>
        </pc:sldMkLst>
        <pc:spChg chg="del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2" creationId="{9B3B1C4D-07B7-418D-BDB0-314229DAB64E}"/>
          </ac:spMkLst>
        </pc:spChg>
        <pc:spChg chg="add mod">
          <ac:chgData name="Faruk Abdullah" userId="e52374dd587ef96a" providerId="LiveId" clId="{647D9E94-7A52-49EB-8F41-E308E549A65B}" dt="2023-02-01T04:18:09.460" v="90" actId="21"/>
          <ac:spMkLst>
            <pc:docMk/>
            <pc:sldMk cId="924476211" sldId="322"/>
            <ac:spMk id="4" creationId="{878938F5-19A8-32F2-42E1-6A3C8C0E7AE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7" creationId="{FFD48BC7-DC40-47DE-87EE-9F4B6ECB9ABB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9" creationId="{E502BBC7-2C76-46F3-BC24-5985BC13DB88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1" creationId="{C7F28D52-2A5F-4D23-81AE-7CB8B591C7AF}"/>
          </ac:spMkLst>
        </pc:spChg>
        <pc:spChg chg="del">
          <ac:chgData name="Faruk Abdullah" userId="e52374dd587ef96a" providerId="LiveId" clId="{647D9E94-7A52-49EB-8F41-E308E549A65B}" dt="2023-02-01T04:17:20.132" v="89"/>
          <ac:spMkLst>
            <pc:docMk/>
            <pc:sldMk cId="924476211" sldId="322"/>
            <ac:spMk id="13" creationId="{3629484E-3792-4B3D-89AD-7C8A1ED0E0D4}"/>
          </ac:spMkLst>
        </pc:spChg>
      </pc:sldChg>
      <pc:sldChg chg="modSp mod">
        <pc:chgData name="Faruk Abdullah" userId="e52374dd587ef96a" providerId="LiveId" clId="{647D9E94-7A52-49EB-8F41-E308E549A65B}" dt="2023-01-29T07:30:47.378" v="1" actId="11"/>
        <pc:sldMkLst>
          <pc:docMk/>
          <pc:sldMk cId="2920541934" sldId="419"/>
        </pc:sldMkLst>
        <pc:spChg chg="mod">
          <ac:chgData name="Faruk Abdullah" userId="e52374dd587ef96a" providerId="LiveId" clId="{647D9E94-7A52-49EB-8F41-E308E549A65B}" dt="2023-01-29T07:30:47.378" v="1" actId="11"/>
          <ac:spMkLst>
            <pc:docMk/>
            <pc:sldMk cId="2920541934" sldId="419"/>
            <ac:spMk id="3" creationId="{EF1E23C6-AA2C-513F-0C67-5AB5B7EA6256}"/>
          </ac:spMkLst>
        </pc:spChg>
      </pc:sldChg>
      <pc:sldChg chg="new del">
        <pc:chgData name="Faruk Abdullah" userId="e52374dd587ef96a" providerId="LiveId" clId="{647D9E94-7A52-49EB-8F41-E308E549A65B}" dt="2023-02-01T04:15:16.971" v="86" actId="680"/>
        <pc:sldMkLst>
          <pc:docMk/>
          <pc:sldMk cId="1718963250" sldId="423"/>
        </pc:sldMkLst>
      </pc:sldChg>
      <pc:sldChg chg="addSp modSp new mod">
        <pc:chgData name="Faruk Abdullah" userId="e52374dd587ef96a" providerId="LiveId" clId="{647D9E94-7A52-49EB-8F41-E308E549A65B}" dt="2023-02-01T04:18:19.485" v="92" actId="113"/>
        <pc:sldMkLst>
          <pc:docMk/>
          <pc:sldMk cId="2352807135" sldId="423"/>
        </pc:sldMkLst>
        <pc:spChg chg="add mod">
          <ac:chgData name="Faruk Abdullah" userId="e52374dd587ef96a" providerId="LiveId" clId="{647D9E94-7A52-49EB-8F41-E308E549A65B}" dt="2023-02-01T04:18:19.485" v="92" actId="113"/>
          <ac:spMkLst>
            <pc:docMk/>
            <pc:sldMk cId="2352807135" sldId="423"/>
            <ac:spMk id="2" creationId="{9596B622-1406-6BCA-A363-5BA273D80DD6}"/>
          </ac:spMkLst>
        </pc:spChg>
      </pc:sldChg>
      <pc:sldChg chg="delSp modSp add del mod">
        <pc:chgData name="Faruk Abdullah" userId="e52374dd587ef96a" providerId="LiveId" clId="{647D9E94-7A52-49EB-8F41-E308E549A65B}" dt="2023-02-01T04:26:24.558" v="132" actId="47"/>
        <pc:sldMkLst>
          <pc:docMk/>
          <pc:sldMk cId="442867878" sldId="424"/>
        </pc:sldMkLst>
        <pc:spChg chg="del">
          <ac:chgData name="Faruk Abdullah" userId="e52374dd587ef96a" providerId="LiveId" clId="{647D9E94-7A52-49EB-8F41-E308E549A65B}" dt="2023-02-01T04:24:53.235" v="129" actId="21"/>
          <ac:spMkLst>
            <pc:docMk/>
            <pc:sldMk cId="442867878" sldId="424"/>
            <ac:spMk id="2" creationId="{F41D9725-9AA6-45C4-88D5-2F83F6F5BAD3}"/>
          </ac:spMkLst>
        </pc:spChg>
        <pc:graphicFrameChg chg="mod">
          <ac:chgData name="Faruk Abdullah" userId="e52374dd587ef96a" providerId="LiveId" clId="{647D9E94-7A52-49EB-8F41-E308E549A65B}" dt="2023-02-01T04:24:37.163" v="127" actId="21"/>
          <ac:graphicFrameMkLst>
            <pc:docMk/>
            <pc:sldMk cId="442867878" sldId="424"/>
            <ac:graphicFrameMk id="4" creationId="{BC6151E0-AFFF-4E9A-9CC4-CD48539CFB19}"/>
          </ac:graphicFrameMkLst>
        </pc:graphicFrameChg>
      </pc:sldChg>
      <pc:sldChg chg="delSp modSp add del mod">
        <pc:chgData name="Faruk Abdullah" userId="e52374dd587ef96a" providerId="LiveId" clId="{647D9E94-7A52-49EB-8F41-E308E549A65B}" dt="2023-02-01T04:29:20.651" v="143" actId="47"/>
        <pc:sldMkLst>
          <pc:docMk/>
          <pc:sldMk cId="1228838205" sldId="425"/>
        </pc:sldMkLst>
        <pc:spChg chg="del">
          <ac:chgData name="Faruk Abdullah" userId="e52374dd587ef96a" providerId="LiveId" clId="{647D9E94-7A52-49EB-8F41-E308E549A65B}" dt="2023-02-01T04:28:40.637" v="136" actId="21"/>
          <ac:spMkLst>
            <pc:docMk/>
            <pc:sldMk cId="1228838205" sldId="425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28:24.942" v="134" actId="21"/>
          <ac:graphicFrameMkLst>
            <pc:docMk/>
            <pc:sldMk cId="1228838205" sldId="425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37:43.889" v="150" actId="47"/>
        <pc:sldMkLst>
          <pc:docMk/>
          <pc:sldMk cId="3913539260" sldId="426"/>
        </pc:sldMkLst>
        <pc:spChg chg="del">
          <ac:chgData name="Faruk Abdullah" userId="e52374dd587ef96a" providerId="LiveId" clId="{647D9E94-7A52-49EB-8F41-E308E549A65B}" dt="2023-02-01T04:37:36.086" v="147" actId="21"/>
          <ac:spMkLst>
            <pc:docMk/>
            <pc:sldMk cId="3913539260" sldId="426"/>
            <ac:spMk id="6" creationId="{D1934438-DCCE-4626-8883-73C71544B358}"/>
          </ac:spMkLst>
        </pc:spChg>
      </pc:sldChg>
      <pc:sldChg chg="delSp modSp add del mod">
        <pc:chgData name="Faruk Abdullah" userId="e52374dd587ef96a" providerId="LiveId" clId="{647D9E94-7A52-49EB-8F41-E308E549A65B}" dt="2023-02-01T04:42:29.820" v="187" actId="47"/>
        <pc:sldMkLst>
          <pc:docMk/>
          <pc:sldMk cId="1309008071" sldId="427"/>
        </pc:sldMkLst>
        <pc:spChg chg="del">
          <ac:chgData name="Faruk Abdullah" userId="e52374dd587ef96a" providerId="LiveId" clId="{647D9E94-7A52-49EB-8F41-E308E549A65B}" dt="2023-02-01T04:42:10.665" v="183" actId="21"/>
          <ac:spMkLst>
            <pc:docMk/>
            <pc:sldMk cId="1309008071" sldId="427"/>
            <ac:spMk id="5" creationId="{FAA5DEEE-51F7-4D57-B3C3-EC006BCD797F}"/>
          </ac:spMkLst>
        </pc:spChg>
        <pc:graphicFrameChg chg="mod">
          <ac:chgData name="Faruk Abdullah" userId="e52374dd587ef96a" providerId="LiveId" clId="{647D9E94-7A52-49EB-8F41-E308E549A65B}" dt="2023-02-01T04:40:40.116" v="169" actId="21"/>
          <ac:graphicFrameMkLst>
            <pc:docMk/>
            <pc:sldMk cId="1309008071" sldId="427"/>
            <ac:graphicFrameMk id="4" creationId="{BC6151E0-AFFF-4E9A-9CC4-CD48539CFB19}"/>
          </ac:graphicFrameMkLst>
        </pc:graphicFrameChg>
      </pc:sldChg>
      <pc:sldChg chg="delSp add del mod">
        <pc:chgData name="Faruk Abdullah" userId="e52374dd587ef96a" providerId="LiveId" clId="{647D9E94-7A52-49EB-8F41-E308E549A65B}" dt="2023-02-01T04:46:26.583" v="216" actId="47"/>
        <pc:sldMkLst>
          <pc:docMk/>
          <pc:sldMk cId="3700822438" sldId="428"/>
        </pc:sldMkLst>
        <pc:spChg chg="del">
          <ac:chgData name="Faruk Abdullah" userId="e52374dd587ef96a" providerId="LiveId" clId="{647D9E94-7A52-49EB-8F41-E308E549A65B}" dt="2023-02-01T04:46:10.273" v="213" actId="21"/>
          <ac:spMkLst>
            <pc:docMk/>
            <pc:sldMk cId="3700822438" sldId="428"/>
            <ac:spMk id="6" creationId="{D1934438-DCCE-4626-8883-73C71544B358}"/>
          </ac:spMkLst>
        </pc:spChg>
      </pc:sldChg>
      <pc:sldChg chg="delSp add del mod">
        <pc:chgData name="Faruk Abdullah" userId="e52374dd587ef96a" providerId="LiveId" clId="{647D9E94-7A52-49EB-8F41-E308E549A65B}" dt="2023-02-01T04:46:51.957" v="222" actId="47"/>
        <pc:sldMkLst>
          <pc:docMk/>
          <pc:sldMk cId="3455237365" sldId="429"/>
        </pc:sldMkLst>
        <pc:spChg chg="del">
          <ac:chgData name="Faruk Abdullah" userId="e52374dd587ef96a" providerId="LiveId" clId="{647D9E94-7A52-49EB-8F41-E308E549A65B}" dt="2023-02-01T04:46:37.770" v="218" actId="21"/>
          <ac:spMkLst>
            <pc:docMk/>
            <pc:sldMk cId="3455237365" sldId="429"/>
            <ac:spMk id="6" creationId="{D1934438-DCCE-4626-8883-73C71544B358}"/>
          </ac:spMkLst>
        </pc:spChg>
      </pc:sldChg>
      <pc:sldChg chg="addSp modSp new mod">
        <pc:chgData name="Faruk Abdullah" userId="e52374dd587ef96a" providerId="LiveId" clId="{647D9E94-7A52-49EB-8F41-E308E549A65B}" dt="2023-02-01T04:18:50.830" v="97" actId="1076"/>
        <pc:sldMkLst>
          <pc:docMk/>
          <pc:sldMk cId="2133975335" sldId="430"/>
        </pc:sldMkLst>
        <pc:graphicFrameChg chg="add mod">
          <ac:chgData name="Faruk Abdullah" userId="e52374dd587ef96a" providerId="LiveId" clId="{647D9E94-7A52-49EB-8F41-E308E549A65B}" dt="2023-02-01T04:18:50.830" v="97" actId="1076"/>
          <ac:graphicFrameMkLst>
            <pc:docMk/>
            <pc:sldMk cId="2133975335" sldId="430"/>
            <ac:graphicFrameMk id="2" creationId="{12F0B17B-D7D2-B663-119E-43957E10575D}"/>
          </ac:graphicFrameMkLst>
        </pc:graphicFrameChg>
      </pc:sldChg>
      <pc:sldChg chg="addSp delSp modSp new del mod">
        <pc:chgData name="Faruk Abdullah" userId="e52374dd587ef96a" providerId="LiveId" clId="{647D9E94-7A52-49EB-8F41-E308E549A65B}" dt="2023-02-01T04:23:32.526" v="120" actId="47"/>
        <pc:sldMkLst>
          <pc:docMk/>
          <pc:sldMk cId="1843630687" sldId="431"/>
        </pc:sldMkLst>
        <pc:spChg chg="add del mod">
          <ac:chgData name="Faruk Abdullah" userId="e52374dd587ef96a" providerId="LiveId" clId="{647D9E94-7A52-49EB-8F41-E308E549A65B}" dt="2023-02-01T04:23:14.417" v="117" actId="21"/>
          <ac:spMkLst>
            <pc:docMk/>
            <pc:sldMk cId="1843630687" sldId="431"/>
            <ac:spMk id="4" creationId="{AB20BC1D-C2D3-F2D1-EEF9-F59F73B38A37}"/>
          </ac:spMkLst>
        </pc:spChg>
        <pc:graphicFrameChg chg="add del mod">
          <ac:chgData name="Faruk Abdullah" userId="e52374dd587ef96a" providerId="LiveId" clId="{647D9E94-7A52-49EB-8F41-E308E549A65B}" dt="2023-02-01T04:19:25.852" v="103" actId="21"/>
          <ac:graphicFrameMkLst>
            <pc:docMk/>
            <pc:sldMk cId="1843630687" sldId="431"/>
            <ac:graphicFrameMk id="2" creationId="{00C033B8-E7D9-8F64-6DCA-D20DD76AB65D}"/>
          </ac:graphicFrameMkLst>
        </pc:graphicFrameChg>
        <pc:graphicFrameChg chg="add mod">
          <ac:chgData name="Faruk Abdullah" userId="e52374dd587ef96a" providerId="LiveId" clId="{647D9E94-7A52-49EB-8F41-E308E549A65B}" dt="2023-02-01T04:22:43.070" v="115" actId="21"/>
          <ac:graphicFrameMkLst>
            <pc:docMk/>
            <pc:sldMk cId="1843630687" sldId="431"/>
            <ac:graphicFrameMk id="3" creationId="{92BD91CF-CB9C-AD7E-AA92-07968C2AA027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20:06.617" v="109" actId="478"/>
        <pc:sldMkLst>
          <pc:docMk/>
          <pc:sldMk cId="198236752" sldId="432"/>
        </pc:sldMkLst>
        <pc:graphicFrameChg chg="mod modGraphic">
          <ac:chgData name="Faruk Abdullah" userId="e52374dd587ef96a" providerId="LiveId" clId="{647D9E94-7A52-49EB-8F41-E308E549A65B}" dt="2023-02-01T04:19:59.767" v="108"/>
          <ac:graphicFrameMkLst>
            <pc:docMk/>
            <pc:sldMk cId="198236752" sldId="432"/>
            <ac:graphicFrameMk id="2" creationId="{12F0B17B-D7D2-B663-119E-43957E10575D}"/>
          </ac:graphicFrameMkLst>
        </pc:graphicFrameChg>
        <pc:graphicFrameChg chg="add del mod">
          <ac:chgData name="Faruk Abdullah" userId="e52374dd587ef96a" providerId="LiveId" clId="{647D9E94-7A52-49EB-8F41-E308E549A65B}" dt="2023-02-01T04:20:06.617" v="109" actId="478"/>
          <ac:graphicFrameMkLst>
            <pc:docMk/>
            <pc:sldMk cId="198236752" sldId="432"/>
            <ac:graphicFrameMk id="3" creationId="{CB30CDA3-2AAD-25EA-8BEC-28579B905FE4}"/>
          </ac:graphicFrameMkLst>
        </pc:graphicFrameChg>
      </pc:sldChg>
      <pc:sldChg chg="addSp modSp add">
        <pc:chgData name="Faruk Abdullah" userId="e52374dd587ef96a" providerId="LiveId" clId="{647D9E94-7A52-49EB-8F41-E308E549A65B}" dt="2023-02-01T04:23:18.307" v="118"/>
        <pc:sldMkLst>
          <pc:docMk/>
          <pc:sldMk cId="3300768716" sldId="433"/>
        </pc:sldMkLst>
        <pc:spChg chg="add mod">
          <ac:chgData name="Faruk Abdullah" userId="e52374dd587ef96a" providerId="LiveId" clId="{647D9E94-7A52-49EB-8F41-E308E549A65B}" dt="2023-02-01T04:23:18.307" v="118"/>
          <ac:spMkLst>
            <pc:docMk/>
            <pc:sldMk cId="3300768716" sldId="433"/>
            <ac:spMk id="3" creationId="{CE0F7026-9DA4-7068-62B1-7BCFC3096A49}"/>
          </ac:spMkLst>
        </pc:spChg>
        <pc:graphicFrameChg chg="mod">
          <ac:chgData name="Faruk Abdullah" userId="e52374dd587ef96a" providerId="LiveId" clId="{647D9E94-7A52-49EB-8F41-E308E549A65B}" dt="2023-02-01T04:22:59.459" v="116"/>
          <ac:graphicFrameMkLst>
            <pc:docMk/>
            <pc:sldMk cId="3300768716" sldId="433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4:12.074" v="124" actId="1076"/>
        <pc:sldMkLst>
          <pc:docMk/>
          <pc:sldMk cId="1553892950" sldId="434"/>
        </pc:sldMkLst>
        <pc:spChg chg="add mod">
          <ac:chgData name="Faruk Abdullah" userId="e52374dd587ef96a" providerId="LiveId" clId="{647D9E94-7A52-49EB-8F41-E308E549A65B}" dt="2023-02-01T04:24:12.074" v="124" actId="1076"/>
          <ac:spMkLst>
            <pc:docMk/>
            <pc:sldMk cId="1553892950" sldId="434"/>
            <ac:spMk id="4" creationId="{F04F6267-1375-AA33-E0DA-5A8CDE9EE595}"/>
          </ac:spMkLst>
        </pc:spChg>
        <pc:graphicFrameChg chg="mod">
          <ac:chgData name="Faruk Abdullah" userId="e52374dd587ef96a" providerId="LiveId" clId="{647D9E94-7A52-49EB-8F41-E308E549A65B}" dt="2023-02-01T04:23:53.956" v="122"/>
          <ac:graphicFrameMkLst>
            <pc:docMk/>
            <pc:sldMk cId="1553892950" sldId="434"/>
            <ac:graphicFrameMk id="2" creationId="{12F0B17B-D7D2-B663-119E-43957E10575D}"/>
          </ac:graphicFrameMkLst>
        </pc:graphicFrameChg>
      </pc:sldChg>
      <pc:sldChg chg="addSp modSp add mod">
        <pc:chgData name="Faruk Abdullah" userId="e52374dd587ef96a" providerId="LiveId" clId="{647D9E94-7A52-49EB-8F41-E308E549A65B}" dt="2023-02-01T04:25:03.731" v="131" actId="1076"/>
        <pc:sldMkLst>
          <pc:docMk/>
          <pc:sldMk cId="3377421218" sldId="435"/>
        </pc:sldMkLst>
        <pc:spChg chg="add mod">
          <ac:chgData name="Faruk Abdullah" userId="e52374dd587ef96a" providerId="LiveId" clId="{647D9E94-7A52-49EB-8F41-E308E549A65B}" dt="2023-02-01T04:25:03.731" v="131" actId="1076"/>
          <ac:spMkLst>
            <pc:docMk/>
            <pc:sldMk cId="3377421218" sldId="435"/>
            <ac:spMk id="5" creationId="{D26C7ECF-0EE4-2FC6-9854-E34F324EFE40}"/>
          </ac:spMkLst>
        </pc:spChg>
        <pc:graphicFrameChg chg="mod">
          <ac:chgData name="Faruk Abdullah" userId="e52374dd587ef96a" providerId="LiveId" clId="{647D9E94-7A52-49EB-8F41-E308E549A65B}" dt="2023-02-01T04:24:44.590" v="128"/>
          <ac:graphicFrameMkLst>
            <pc:docMk/>
            <pc:sldMk cId="3377421218" sldId="435"/>
            <ac:graphicFrameMk id="2" creationId="{12F0B17B-D7D2-B663-119E-43957E10575D}"/>
          </ac:graphicFrameMkLst>
        </pc:graphicFrameChg>
      </pc:sldChg>
      <pc:sldChg chg="addSp delSp modSp add mod">
        <pc:chgData name="Faruk Abdullah" userId="e52374dd587ef96a" providerId="LiveId" clId="{647D9E94-7A52-49EB-8F41-E308E549A65B}" dt="2023-02-01T04:38:32.147" v="165" actId="313"/>
        <pc:sldMkLst>
          <pc:docMk/>
          <pc:sldMk cId="2332290107" sldId="436"/>
        </pc:sldMkLst>
        <pc:spChg chg="del">
          <ac:chgData name="Faruk Abdullah" userId="e52374dd587ef96a" providerId="LiveId" clId="{647D9E94-7A52-49EB-8F41-E308E549A65B}" dt="2023-02-01T04:29:01.283" v="139" actId="478"/>
          <ac:spMkLst>
            <pc:docMk/>
            <pc:sldMk cId="2332290107" sldId="436"/>
            <ac:spMk id="3" creationId="{CE0F7026-9DA4-7068-62B1-7BCFC3096A49}"/>
          </ac:spMkLst>
        </pc:spChg>
        <pc:spChg chg="del">
          <ac:chgData name="Faruk Abdullah" userId="e52374dd587ef96a" providerId="LiveId" clId="{647D9E94-7A52-49EB-8F41-E308E549A65B}" dt="2023-02-01T04:29:04.594" v="140" actId="478"/>
          <ac:spMkLst>
            <pc:docMk/>
            <pc:sldMk cId="2332290107" sldId="436"/>
            <ac:spMk id="4" creationId="{F04F6267-1375-AA33-E0DA-5A8CDE9EE595}"/>
          </ac:spMkLst>
        </pc:spChg>
        <pc:spChg chg="del mod">
          <ac:chgData name="Faruk Abdullah" userId="e52374dd587ef96a" providerId="LiveId" clId="{647D9E94-7A52-49EB-8F41-E308E549A65B}" dt="2023-02-01T04:28:56.872" v="138" actId="478"/>
          <ac:spMkLst>
            <pc:docMk/>
            <pc:sldMk cId="2332290107" sldId="436"/>
            <ac:spMk id="5" creationId="{D26C7ECF-0EE4-2FC6-9854-E34F324EFE40}"/>
          </ac:spMkLst>
        </pc:spChg>
        <pc:spChg chg="add mod">
          <ac:chgData name="Faruk Abdullah" userId="e52374dd587ef96a" providerId="LiveId" clId="{647D9E94-7A52-49EB-8F41-E308E549A65B}" dt="2023-02-01T04:29:10.970" v="142" actId="1076"/>
          <ac:spMkLst>
            <pc:docMk/>
            <pc:sldMk cId="2332290107" sldId="436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38:32.147" v="165" actId="313"/>
          <ac:graphicFrameMkLst>
            <pc:docMk/>
            <pc:sldMk cId="2332290107" sldId="436"/>
            <ac:graphicFrameMk id="2" creationId="{12F0B17B-D7D2-B663-119E-43957E10575D}"/>
          </ac:graphicFrameMkLst>
        </pc:graphicFrameChg>
      </pc:sldChg>
      <pc:sldChg chg="add del">
        <pc:chgData name="Faruk Abdullah" userId="e52374dd587ef96a" providerId="LiveId" clId="{647D9E94-7A52-49EB-8F41-E308E549A65B}" dt="2023-02-01T04:29:51.861" v="145" actId="47"/>
        <pc:sldMkLst>
          <pc:docMk/>
          <pc:sldMk cId="1848012121" sldId="437"/>
        </pc:sldMkLst>
      </pc:sldChg>
      <pc:sldChg chg="addSp modSp new mod">
        <pc:chgData name="Faruk Abdullah" userId="e52374dd587ef96a" providerId="LiveId" clId="{647D9E94-7A52-49EB-8F41-E308E549A65B}" dt="2023-02-01T04:45:30.365" v="204" actId="1076"/>
        <pc:sldMkLst>
          <pc:docMk/>
          <pc:sldMk cId="2970971921" sldId="437"/>
        </pc:sldMkLst>
        <pc:spChg chg="add mod">
          <ac:chgData name="Faruk Abdullah" userId="e52374dd587ef96a" providerId="LiveId" clId="{647D9E94-7A52-49EB-8F41-E308E549A65B}" dt="2023-02-01T04:45:30.365" v="204" actId="1076"/>
          <ac:spMkLst>
            <pc:docMk/>
            <pc:sldMk cId="2970971921" sldId="437"/>
            <ac:spMk id="2" creationId="{F59026CD-195B-9FE5-1A8B-BD3B88CA3366}"/>
          </ac:spMkLst>
        </pc:spChg>
        <pc:spChg chg="add mod">
          <ac:chgData name="Faruk Abdullah" userId="e52374dd587ef96a" providerId="LiveId" clId="{647D9E94-7A52-49EB-8F41-E308E549A65B}" dt="2023-02-01T04:45:25.981" v="203" actId="1076"/>
          <ac:spMkLst>
            <pc:docMk/>
            <pc:sldMk cId="2970971921" sldId="437"/>
            <ac:spMk id="3" creationId="{A39EEA4C-C001-F587-88AD-BD2E53D9DB98}"/>
          </ac:spMkLst>
        </pc:spChg>
      </pc:sldChg>
      <pc:sldChg chg="addSp delSp modSp add mod ord">
        <pc:chgData name="Faruk Abdullah" userId="e52374dd587ef96a" providerId="LiveId" clId="{647D9E94-7A52-49EB-8F41-E308E549A65B}" dt="2023-02-01T04:42:22.556" v="186" actId="1076"/>
        <pc:sldMkLst>
          <pc:docMk/>
          <pc:sldMk cId="3474099780" sldId="438"/>
        </pc:sldMkLst>
        <pc:spChg chg="add mod">
          <ac:chgData name="Faruk Abdullah" userId="e52374dd587ef96a" providerId="LiveId" clId="{647D9E94-7A52-49EB-8F41-E308E549A65B}" dt="2023-02-01T04:42:22.556" v="186" actId="1076"/>
          <ac:spMkLst>
            <pc:docMk/>
            <pc:sldMk cId="3474099780" sldId="438"/>
            <ac:spMk id="3" creationId="{772F5BC5-2974-D659-69E2-0A64AB3A31D9}"/>
          </ac:spMkLst>
        </pc:spChg>
        <pc:spChg chg="del">
          <ac:chgData name="Faruk Abdullah" userId="e52374dd587ef96a" providerId="LiveId" clId="{647D9E94-7A52-49EB-8F41-E308E549A65B}" dt="2023-02-01T04:42:15.703" v="184" actId="478"/>
          <ac:spMkLst>
            <pc:docMk/>
            <pc:sldMk cId="3474099780" sldId="438"/>
            <ac:spMk id="6" creationId="{B8FE4302-404B-A4A9-FC58-0C0715753AFB}"/>
          </ac:spMkLst>
        </pc:spChg>
        <pc:graphicFrameChg chg="mod modGraphic">
          <ac:chgData name="Faruk Abdullah" userId="e52374dd587ef96a" providerId="LiveId" clId="{647D9E94-7A52-49EB-8F41-E308E549A65B}" dt="2023-02-01T04:41:58.055" v="182" actId="13926"/>
          <ac:graphicFrameMkLst>
            <pc:docMk/>
            <pc:sldMk cId="3474099780" sldId="438"/>
            <ac:graphicFrameMk id="2" creationId="{12F0B17B-D7D2-B663-119E-43957E10575D}"/>
          </ac:graphicFrameMkLst>
        </pc:graphicFrameChg>
      </pc:sldChg>
      <pc:sldChg chg="addSp modSp new mod">
        <pc:chgData name="Faruk Abdullah" userId="e52374dd587ef96a" providerId="LiveId" clId="{647D9E94-7A52-49EB-8F41-E308E549A65B}" dt="2023-02-01T04:45:48.477" v="210" actId="20577"/>
        <pc:sldMkLst>
          <pc:docMk/>
          <pc:sldMk cId="2865775096" sldId="439"/>
        </pc:sldMkLst>
        <pc:spChg chg="add mod">
          <ac:chgData name="Faruk Abdullah" userId="e52374dd587ef96a" providerId="LiveId" clId="{647D9E94-7A52-49EB-8F41-E308E549A65B}" dt="2023-02-01T04:45:48.477" v="210" actId="20577"/>
          <ac:spMkLst>
            <pc:docMk/>
            <pc:sldMk cId="2865775096" sldId="439"/>
            <ac:spMk id="2" creationId="{A3A38757-9D6D-CABC-8D2C-49BB7E185633}"/>
          </ac:spMkLst>
        </pc:spChg>
        <pc:spChg chg="add mod">
          <ac:chgData name="Faruk Abdullah" userId="e52374dd587ef96a" providerId="LiveId" clId="{647D9E94-7A52-49EB-8F41-E308E549A65B}" dt="2023-02-01T04:44:36.096" v="200" actId="13926"/>
          <ac:spMkLst>
            <pc:docMk/>
            <pc:sldMk cId="2865775096" sldId="439"/>
            <ac:spMk id="3" creationId="{C691F978-8F14-A788-5D4A-107A2F716ED3}"/>
          </ac:spMkLst>
        </pc:spChg>
      </pc:sldChg>
      <pc:sldChg chg="addSp modSp new mod">
        <pc:chgData name="Faruk Abdullah" userId="e52374dd587ef96a" providerId="LiveId" clId="{647D9E94-7A52-49EB-8F41-E308E549A65B}" dt="2023-02-01T04:46:17.639" v="215" actId="1076"/>
        <pc:sldMkLst>
          <pc:docMk/>
          <pc:sldMk cId="842264258" sldId="440"/>
        </pc:sldMkLst>
        <pc:spChg chg="add mod">
          <ac:chgData name="Faruk Abdullah" userId="e52374dd587ef96a" providerId="LiveId" clId="{647D9E94-7A52-49EB-8F41-E308E549A65B}" dt="2023-02-01T04:46:17.639" v="215" actId="1076"/>
          <ac:spMkLst>
            <pc:docMk/>
            <pc:sldMk cId="842264258" sldId="440"/>
            <ac:spMk id="2" creationId="{882B14DD-A329-13BD-6731-24DAFBB09C81}"/>
          </ac:spMkLst>
        </pc:spChg>
      </pc:sldChg>
      <pc:sldChg chg="addSp modSp new mod">
        <pc:chgData name="Faruk Abdullah" userId="e52374dd587ef96a" providerId="LiveId" clId="{647D9E94-7A52-49EB-8F41-E308E549A65B}" dt="2023-02-01T04:46:47.145" v="221" actId="14100"/>
        <pc:sldMkLst>
          <pc:docMk/>
          <pc:sldMk cId="822957559" sldId="441"/>
        </pc:sldMkLst>
        <pc:spChg chg="add mod">
          <ac:chgData name="Faruk Abdullah" userId="e52374dd587ef96a" providerId="LiveId" clId="{647D9E94-7A52-49EB-8F41-E308E549A65B}" dt="2023-02-01T04:46:47.145" v="221" actId="14100"/>
          <ac:spMkLst>
            <pc:docMk/>
            <pc:sldMk cId="822957559" sldId="441"/>
            <ac:spMk id="2" creationId="{BA2D788F-4E1B-5486-651A-41A5D7B342C1}"/>
          </ac:spMkLst>
        </pc:spChg>
      </pc:sldChg>
    </pc:docChg>
  </pc:docChgLst>
  <pc:docChgLst>
    <pc:chgData name="Faruk Abdullah" userId="e52374dd587ef96a" providerId="LiveId" clId="{A696F381-4239-4178-8BF1-DD945081E2EE}"/>
    <pc:docChg chg="undo custSel addSld delSld modSld sldOrd">
      <pc:chgData name="Faruk Abdullah" userId="e52374dd587ef96a" providerId="LiveId" clId="{A696F381-4239-4178-8BF1-DD945081E2EE}" dt="2023-01-31T19:15:35.976" v="289" actId="113"/>
      <pc:docMkLst>
        <pc:docMk/>
      </pc:docMkLst>
      <pc:sldChg chg="modSp mod">
        <pc:chgData name="Faruk Abdullah" userId="e52374dd587ef96a" providerId="LiveId" clId="{A696F381-4239-4178-8BF1-DD945081E2EE}" dt="2023-01-31T19:04:48.038" v="234" actId="1076"/>
        <pc:sldMkLst>
          <pc:docMk/>
          <pc:sldMk cId="700707328" sldId="256"/>
        </pc:sldMkLst>
        <pc:spChg chg="mod">
          <ac:chgData name="Faruk Abdullah" userId="e52374dd587ef96a" providerId="LiveId" clId="{A696F381-4239-4178-8BF1-DD945081E2EE}" dt="2023-01-31T19:04:48.038" v="234" actId="1076"/>
          <ac:spMkLst>
            <pc:docMk/>
            <pc:sldMk cId="700707328" sldId="256"/>
            <ac:spMk id="2" creationId="{00000000-0000-0000-0000-000000000000}"/>
          </ac:spMkLst>
        </pc:spChg>
      </pc:sldChg>
      <pc:sldChg chg="addSp delSp modSp mod addAnim delAnim">
        <pc:chgData name="Faruk Abdullah" userId="e52374dd587ef96a" providerId="LiveId" clId="{A696F381-4239-4178-8BF1-DD945081E2EE}" dt="2023-01-31T19:05:50.769" v="239" actId="478"/>
        <pc:sldMkLst>
          <pc:docMk/>
          <pc:sldMk cId="2823762119" sldId="258"/>
        </pc:sldMkLst>
        <pc:spChg chg="add del mod">
          <ac:chgData name="Faruk Abdullah" userId="e52374dd587ef96a" providerId="LiveId" clId="{A696F381-4239-4178-8BF1-DD945081E2EE}" dt="2023-01-31T19:05:50.769" v="239" actId="478"/>
          <ac:spMkLst>
            <pc:docMk/>
            <pc:sldMk cId="2823762119" sldId="258"/>
            <ac:spMk id="3" creationId="{81B86F7A-ACD3-4578-BBFB-CC772CACE346}"/>
          </ac:spMkLst>
        </pc:spChg>
        <pc:spChg chg="add del">
          <ac:chgData name="Faruk Abdullah" userId="e52374dd587ef96a" providerId="LiveId" clId="{A696F381-4239-4178-8BF1-DD945081E2EE}" dt="2023-01-31T19:05:50.135" v="238" actId="478"/>
          <ac:spMkLst>
            <pc:docMk/>
            <pc:sldMk cId="2823762119" sldId="258"/>
            <ac:spMk id="6" creationId="{D433B17E-AF84-4644-AA21-18C7DA3387F1}"/>
          </ac:spMkLst>
        </pc:spChg>
      </pc:sldChg>
      <pc:sldChg chg="modSp mod">
        <pc:chgData name="Faruk Abdullah" userId="e52374dd587ef96a" providerId="LiveId" clId="{A696F381-4239-4178-8BF1-DD945081E2EE}" dt="2023-01-31T19:15:35.976" v="289" actId="113"/>
        <pc:sldMkLst>
          <pc:docMk/>
          <pc:sldMk cId="1923382373" sldId="264"/>
        </pc:sldMkLst>
        <pc:spChg chg="mod">
          <ac:chgData name="Faruk Abdullah" userId="e52374dd587ef96a" providerId="LiveId" clId="{A696F381-4239-4178-8BF1-DD945081E2EE}" dt="2023-01-31T19:15:35.976" v="289" actId="113"/>
          <ac:spMkLst>
            <pc:docMk/>
            <pc:sldMk cId="1923382373" sldId="264"/>
            <ac:spMk id="6" creationId="{50FA72C3-99CF-46C1-96D6-7C99B71243B9}"/>
          </ac:spMkLst>
        </pc:spChg>
      </pc:sldChg>
      <pc:sldChg chg="del">
        <pc:chgData name="Faruk Abdullah" userId="e52374dd587ef96a" providerId="LiveId" clId="{A696F381-4239-4178-8BF1-DD945081E2EE}" dt="2023-01-28T08:09:25.015" v="79" actId="47"/>
        <pc:sldMkLst>
          <pc:docMk/>
          <pc:sldMk cId="117459847" sldId="267"/>
        </pc:sldMkLst>
      </pc:sldChg>
      <pc:sldChg chg="modSp ord">
        <pc:chgData name="Faruk Abdullah" userId="e52374dd587ef96a" providerId="LiveId" clId="{A696F381-4239-4178-8BF1-DD945081E2EE}" dt="2023-01-28T08:10:35.412" v="85"/>
        <pc:sldMkLst>
          <pc:docMk/>
          <pc:sldMk cId="3962129296" sldId="268"/>
        </pc:sldMkLst>
        <pc:picChg chg="mod">
          <ac:chgData name="Faruk Abdullah" userId="e52374dd587ef96a" providerId="LiveId" clId="{A696F381-4239-4178-8BF1-DD945081E2EE}" dt="2023-01-28T08:04:25.896" v="0" actId="1076"/>
          <ac:picMkLst>
            <pc:docMk/>
            <pc:sldMk cId="3962129296" sldId="268"/>
            <ac:picMk id="5" creationId="{1D8CA788-1820-433B-81DD-E8442E5385BD}"/>
          </ac:picMkLst>
        </pc:picChg>
      </pc:sldChg>
      <pc:sldChg chg="addSp delSp modSp mod">
        <pc:chgData name="Faruk Abdullah" userId="e52374dd587ef96a" providerId="LiveId" clId="{A696F381-4239-4178-8BF1-DD945081E2EE}" dt="2023-01-31T19:12:08.532" v="278" actId="207"/>
        <pc:sldMkLst>
          <pc:docMk/>
          <pc:sldMk cId="217983692" sldId="269"/>
        </pc:sldMkLst>
        <pc:spChg chg="mod">
          <ac:chgData name="Faruk Abdullah" userId="e52374dd587ef96a" providerId="LiveId" clId="{A696F381-4239-4178-8BF1-DD945081E2EE}" dt="2023-01-28T08:13:34.383" v="133" actId="20577"/>
          <ac:spMkLst>
            <pc:docMk/>
            <pc:sldMk cId="217983692" sldId="269"/>
            <ac:spMk id="2" creationId="{6C9EA4F2-9D12-4FB0-A48D-CECE936E352F}"/>
          </ac:spMkLst>
        </pc:spChg>
        <pc:spChg chg="add del mod">
          <ac:chgData name="Faruk Abdullah" userId="e52374dd587ef96a" providerId="LiveId" clId="{A696F381-4239-4178-8BF1-DD945081E2EE}" dt="2023-01-28T08:11:17.904" v="87"/>
          <ac:spMkLst>
            <pc:docMk/>
            <pc:sldMk cId="217983692" sldId="269"/>
            <ac:spMk id="3" creationId="{E760A7FB-84BB-D9F7-353C-05397B20B316}"/>
          </ac:spMkLst>
        </pc:spChg>
        <pc:spChg chg="add mod">
          <ac:chgData name="Faruk Abdullah" userId="e52374dd587ef96a" providerId="LiveId" clId="{A696F381-4239-4178-8BF1-DD945081E2EE}" dt="2023-01-31T19:12:08.532" v="278" actId="207"/>
          <ac:spMkLst>
            <pc:docMk/>
            <pc:sldMk cId="217983692" sldId="269"/>
            <ac:spMk id="4" creationId="{A46F39B0-78BA-8BBE-6058-C738EF6DB4FB}"/>
          </ac:spMkLst>
        </pc:spChg>
        <pc:picChg chg="del">
          <ac:chgData name="Faruk Abdullah" userId="e52374dd587ef96a" providerId="LiveId" clId="{A696F381-4239-4178-8BF1-DD945081E2EE}" dt="2023-01-31T19:07:37.951" v="240" actId="478"/>
          <ac:picMkLst>
            <pc:docMk/>
            <pc:sldMk cId="217983692" sldId="269"/>
            <ac:picMk id="5" creationId="{F22029E1-78DC-5D53-79C3-435D78453EBD}"/>
          </ac:picMkLst>
        </pc:picChg>
      </pc:sldChg>
      <pc:sldChg chg="addSp delSp modSp mod ord delAnim">
        <pc:chgData name="Faruk Abdullah" userId="e52374dd587ef96a" providerId="LiveId" clId="{A696F381-4239-4178-8BF1-DD945081E2EE}" dt="2023-01-31T19:13:35.917" v="284" actId="1076"/>
        <pc:sldMkLst>
          <pc:docMk/>
          <pc:sldMk cId="3620413939" sldId="270"/>
        </pc:sldMkLst>
        <pc:spChg chg="mod">
          <ac:chgData name="Faruk Abdullah" userId="e52374dd587ef96a" providerId="LiveId" clId="{A696F381-4239-4178-8BF1-DD945081E2EE}" dt="2023-01-31T19:13:31.447" v="283" actId="20577"/>
          <ac:spMkLst>
            <pc:docMk/>
            <pc:sldMk cId="3620413939" sldId="270"/>
            <ac:spMk id="2" creationId="{FBE6ED29-EE37-4360-9FDB-9BD674374D5C}"/>
          </ac:spMkLst>
        </pc:spChg>
        <pc:spChg chg="del mod">
          <ac:chgData name="Faruk Abdullah" userId="e52374dd587ef96a" providerId="LiveId" clId="{A696F381-4239-4178-8BF1-DD945081E2EE}" dt="2023-01-28T08:20:23.857" v="169" actId="478"/>
          <ac:spMkLst>
            <pc:docMk/>
            <pc:sldMk cId="3620413939" sldId="270"/>
            <ac:spMk id="3" creationId="{B14C3189-3ED8-470D-AF76-B6FFE332F104}"/>
          </ac:spMkLst>
        </pc:spChg>
        <pc:spChg chg="add mod">
          <ac:chgData name="Faruk Abdullah" userId="e52374dd587ef96a" providerId="LiveId" clId="{A696F381-4239-4178-8BF1-DD945081E2EE}" dt="2023-01-31T19:13:35.917" v="284" actId="1076"/>
          <ac:spMkLst>
            <pc:docMk/>
            <pc:sldMk cId="3620413939" sldId="270"/>
            <ac:spMk id="6" creationId="{8B481138-3C91-0476-DBCA-BF196D525D19}"/>
          </ac:spMkLst>
        </pc:spChg>
        <pc:picChg chg="del">
          <ac:chgData name="Faruk Abdullah" userId="e52374dd587ef96a" providerId="LiveId" clId="{A696F381-4239-4178-8BF1-DD945081E2EE}" dt="2023-01-28T08:20:16.634" v="167" actId="478"/>
          <ac:picMkLst>
            <pc:docMk/>
            <pc:sldMk cId="3620413939" sldId="270"/>
            <ac:picMk id="5" creationId="{AF9A7AF5-1FCF-4EDE-BBCD-DC791C0B269C}"/>
          </ac:picMkLst>
        </pc:picChg>
      </pc:sldChg>
      <pc:sldChg chg="modSp mod">
        <pc:chgData name="Faruk Abdullah" userId="e52374dd587ef96a" providerId="LiveId" clId="{A696F381-4239-4178-8BF1-DD945081E2EE}" dt="2023-01-28T08:21:19.173" v="202" actId="20577"/>
        <pc:sldMkLst>
          <pc:docMk/>
          <pc:sldMk cId="447499832" sldId="271"/>
        </pc:sldMkLst>
        <pc:spChg chg="mod">
          <ac:chgData name="Faruk Abdullah" userId="e52374dd587ef96a" providerId="LiveId" clId="{A696F381-4239-4178-8BF1-DD945081E2EE}" dt="2023-01-28T08:21:19.173" v="202" actId="20577"/>
          <ac:spMkLst>
            <pc:docMk/>
            <pc:sldMk cId="447499832" sldId="271"/>
            <ac:spMk id="2" creationId="{FBE6ED29-EE37-4360-9FDB-9BD674374D5C}"/>
          </ac:spMkLst>
        </pc:spChg>
      </pc:sldChg>
      <pc:sldChg chg="del">
        <pc:chgData name="Faruk Abdullah" userId="e52374dd587ef96a" providerId="LiveId" clId="{A696F381-4239-4178-8BF1-DD945081E2EE}" dt="2023-01-28T08:23:42.531" v="209" actId="47"/>
        <pc:sldMkLst>
          <pc:docMk/>
          <pc:sldMk cId="211739735" sldId="274"/>
        </pc:sldMkLst>
      </pc:sldChg>
      <pc:sldChg chg="delSp add del mod delAnim">
        <pc:chgData name="Faruk Abdullah" userId="e52374dd587ef96a" providerId="LiveId" clId="{A696F381-4239-4178-8BF1-DD945081E2EE}" dt="2023-01-28T08:15:02.033" v="139" actId="47"/>
        <pc:sldMkLst>
          <pc:docMk/>
          <pc:sldMk cId="2013348419" sldId="278"/>
        </pc:sldMkLst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A696F381-4239-4178-8BF1-DD945081E2EE}" dt="2023-01-28T08:14:39.888" v="136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A696F381-4239-4178-8BF1-DD945081E2EE}" dt="2023-01-28T08:14:39.888" v="136" actId="21"/>
          <ac:grpSpMkLst>
            <pc:docMk/>
            <pc:sldMk cId="2013348419" sldId="278"/>
            <ac:grpSpMk id="119" creationId="{00000000-0000-0000-0000-000000000000}"/>
          </ac:grpSpMkLst>
        </pc:grpChg>
        <pc:picChg chg="del">
          <ac:chgData name="Faruk Abdullah" userId="e52374dd587ef96a" providerId="LiveId" clId="{A696F381-4239-4178-8BF1-DD945081E2EE}" dt="2023-01-28T08:14:30.564" v="135" actId="478"/>
          <ac:picMkLst>
            <pc:docMk/>
            <pc:sldMk cId="2013348419" sldId="278"/>
            <ac:picMk id="124" creationId="{94CB5E3C-3F20-4ADA-AE6C-C47C45A690FC}"/>
          </ac:picMkLst>
        </pc:picChg>
      </pc:sldChg>
      <pc:sldChg chg="modSp mod">
        <pc:chgData name="Faruk Abdullah" userId="e52374dd587ef96a" providerId="LiveId" clId="{A696F381-4239-4178-8BF1-DD945081E2EE}" dt="2023-01-28T08:19:00.734" v="165" actId="27636"/>
        <pc:sldMkLst>
          <pc:docMk/>
          <pc:sldMk cId="1503986730" sldId="417"/>
        </pc:sldMkLst>
        <pc:spChg chg="mod">
          <ac:chgData name="Faruk Abdullah" userId="e52374dd587ef96a" providerId="LiveId" clId="{A696F381-4239-4178-8BF1-DD945081E2EE}" dt="2023-01-28T08:19:00.734" v="165" actId="27636"/>
          <ac:spMkLst>
            <pc:docMk/>
            <pc:sldMk cId="1503986730" sldId="417"/>
            <ac:spMk id="2" creationId="{6C9EA4F2-9D12-4FB0-A48D-CECE936E352F}"/>
          </ac:spMkLst>
        </pc:spChg>
      </pc:sldChg>
      <pc:sldChg chg="addSp delSp modSp new mod ord">
        <pc:chgData name="Faruk Abdullah" userId="e52374dd587ef96a" providerId="LiveId" clId="{A696F381-4239-4178-8BF1-DD945081E2EE}" dt="2023-01-28T08:18:07.877" v="157" actId="1076"/>
        <pc:sldMkLst>
          <pc:docMk/>
          <pc:sldMk cId="473464163" sldId="418"/>
        </pc:sldMkLst>
        <pc:spChg chg="add mod">
          <ac:chgData name="Faruk Abdullah" userId="e52374dd587ef96a" providerId="LiveId" clId="{A696F381-4239-4178-8BF1-DD945081E2EE}" dt="2023-01-28T08:18:07.877" v="157" actId="1076"/>
          <ac:spMkLst>
            <pc:docMk/>
            <pc:sldMk cId="473464163" sldId="418"/>
            <ac:spMk id="3" creationId="{A450687D-653F-D031-4A7E-3D9A82FC6FF4}"/>
          </ac:spMkLst>
        </pc:spChg>
        <pc:spChg chg="add mod">
          <ac:chgData name="Faruk Abdullah" userId="e52374dd587ef96a" providerId="LiveId" clId="{A696F381-4239-4178-8BF1-DD945081E2EE}" dt="2023-01-28T08:17:54.123" v="155" actId="20577"/>
          <ac:spMkLst>
            <pc:docMk/>
            <pc:sldMk cId="473464163" sldId="418"/>
            <ac:spMk id="4" creationId="{FB1944EF-F802-3E05-04B0-3A3CEB5BC028}"/>
          </ac:spMkLst>
        </pc:spChg>
        <pc:spChg chg="add del mod">
          <ac:chgData name="Faruk Abdullah" userId="e52374dd587ef96a" providerId="LiveId" clId="{A696F381-4239-4178-8BF1-DD945081E2EE}" dt="2023-01-28T08:17:59.172" v="156" actId="478"/>
          <ac:spMkLst>
            <pc:docMk/>
            <pc:sldMk cId="473464163" sldId="418"/>
            <ac:spMk id="5" creationId="{B3770E6B-0045-F034-560C-243758C0A107}"/>
          </ac:spMkLst>
        </pc:spChg>
      </pc:sldChg>
      <pc:sldChg chg="addSp delSp modSp new mod">
        <pc:chgData name="Faruk Abdullah" userId="e52374dd587ef96a" providerId="LiveId" clId="{A696F381-4239-4178-8BF1-DD945081E2EE}" dt="2023-01-28T08:13:08.531" v="121" actId="20577"/>
        <pc:sldMkLst>
          <pc:docMk/>
          <pc:sldMk cId="2920541934" sldId="419"/>
        </pc:sldMkLst>
        <pc:spChg chg="add mod">
          <ac:chgData name="Faruk Abdullah" userId="e52374dd587ef96a" providerId="LiveId" clId="{A696F381-4239-4178-8BF1-DD945081E2EE}" dt="2023-01-28T08:09:38.933" v="81" actId="14100"/>
          <ac:spMkLst>
            <pc:docMk/>
            <pc:sldMk cId="2920541934" sldId="419"/>
            <ac:spMk id="3" creationId="{EF1E23C6-AA2C-513F-0C67-5AB5B7EA6256}"/>
          </ac:spMkLst>
        </pc:spChg>
        <pc:spChg chg="add mod">
          <ac:chgData name="Faruk Abdullah" userId="e52374dd587ef96a" providerId="LiveId" clId="{A696F381-4239-4178-8BF1-DD945081E2EE}" dt="2023-01-28T08:13:08.531" v="121" actId="20577"/>
          <ac:spMkLst>
            <pc:docMk/>
            <pc:sldMk cId="2920541934" sldId="419"/>
            <ac:spMk id="4" creationId="{3FB338ED-8F77-247D-96B7-1D1ACEB1E731}"/>
          </ac:spMkLst>
        </pc:spChg>
        <pc:spChg chg="add del mod">
          <ac:chgData name="Faruk Abdullah" userId="e52374dd587ef96a" providerId="LiveId" clId="{A696F381-4239-4178-8BF1-DD945081E2EE}" dt="2023-01-28T08:08:36.003" v="78"/>
          <ac:spMkLst>
            <pc:docMk/>
            <pc:sldMk cId="2920541934" sldId="419"/>
            <ac:spMk id="5" creationId="{E7AD9D9F-AC2B-8E94-36CF-1603DEA3DC28}"/>
          </ac:spMkLst>
        </pc:spChg>
      </pc:sldChg>
      <pc:sldChg chg="addSp delSp modSp add mod modAnim">
        <pc:chgData name="Faruk Abdullah" userId="e52374dd587ef96a" providerId="LiveId" clId="{A696F381-4239-4178-8BF1-DD945081E2EE}" dt="2023-01-28T08:15:30.852" v="140" actId="14100"/>
        <pc:sldMkLst>
          <pc:docMk/>
          <pc:sldMk cId="3905083673" sldId="420"/>
        </pc:sldMkLst>
        <pc:spChg chg="mod">
          <ac:chgData name="Faruk Abdullah" userId="e52374dd587ef96a" providerId="LiveId" clId="{A696F381-4239-4178-8BF1-DD945081E2EE}" dt="2023-01-28T08:13:19.833" v="131" actId="20577"/>
          <ac:spMkLst>
            <pc:docMk/>
            <pc:sldMk cId="3905083673" sldId="420"/>
            <ac:spMk id="2" creationId="{6C9EA4F2-9D12-4FB0-A48D-CECE936E352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" creationId="{0A1D14D3-CD93-14AB-A7FB-6F5587AB9E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6" creationId="{0D84E785-4A43-B6D2-BD05-25112607E96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8" creationId="{8BD29609-68CB-26F8-3791-0DF07521A21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9" creationId="{7094D4DE-39CC-5982-CF81-31414CCCCF9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" creationId="{F601E6DE-FE67-D8A2-8759-65FF8E13833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2" creationId="{751F2B87-95DF-704F-3318-67F15977126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4" creationId="{B61B1582-2510-5EC0-7CFD-FE6766F89A5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5" creationId="{2479B99C-2D35-D8E4-0DB2-948784452D2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7" creationId="{5C8A8A74-39B8-E60B-F38C-09231299866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8" creationId="{467980C7-651F-9EB6-74D8-E6412626A91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0" creationId="{78B824BD-5F29-FBF5-7012-E53D195EC84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1" creationId="{CC1091F3-B9E2-74AF-B6B5-C1C24621732E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3" creationId="{2E599F53-CFE2-4F1C-2E2A-95C8335C25D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4" creationId="{867C463F-FD29-B0CC-38B4-2787902D832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6" creationId="{A2FF132C-EF2B-0734-7A94-2D47B4C8F2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7" creationId="{E3012FE9-DCF2-5E36-6EAD-ECDDA2036EE0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29" creationId="{B1BA949B-0334-5BF1-CB63-27631A8472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0" creationId="{72B58391-B228-8CF6-2511-DEA1D7A3AA9C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2" creationId="{100F98AD-C4CB-3829-01AB-DE02DF8C79D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3" creationId="{C5576E84-001B-A39A-0D32-057E41B7E3F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5" creationId="{F679A8DC-7979-9EF0-E337-00E0F3A21F8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6" creationId="{C8B0C3E3-B2E5-8FB8-B9B9-5782B5ED53F7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8" creationId="{12F5E99C-BDC2-13C1-3AD4-700A980826F2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39" creationId="{64B33284-589D-910E-8407-A0CDF1E9CC73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1" creationId="{2868D111-A8FF-6E3A-0A8F-A803B68C634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2" creationId="{AE6E102E-1FFE-9008-7DA9-F063C7B7685B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4" creationId="{FA490861-6971-14EA-551F-57AF02C42BB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5" creationId="{E2725444-150E-433C-55FD-74B41B9E848D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7" creationId="{0E15E6A6-A965-92B8-2F8E-46DC0A127C11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48" creationId="{11964E57-B50B-1038-6341-55BF6E0DD86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0" creationId="{3BF88743-413C-1C41-69A2-ACE9DD086BDA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1" creationId="{1357933E-CFA7-6802-7A91-3E9090B3AD64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3" creationId="{2F668F8C-A864-2145-98A7-537ABEBB94A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4" creationId="{0FCD90A1-5A8D-A4C1-B78F-5C330C2D1A8F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6" creationId="{97C9BC39-CC11-C48A-41A5-0D8691B72608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57" creationId="{207B4EED-9B06-1A57-5C3F-8AFA93D93D4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8" creationId="{F7D85D2E-3A62-8F39-F70B-69AEA661921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59" creationId="{C5B1A2D3-D541-D713-410F-08785D15D6F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0" creationId="{BD06509A-2AAF-C403-5477-A6AA1EBED03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1" creationId="{C09956ED-999C-AA95-A0B9-2E5BAE16C2D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2" creationId="{0021A66E-25D0-06FA-7A6C-09880533495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3" creationId="{EEF4417D-EADA-E5B5-2583-012370E72BD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4" creationId="{13C6263C-621D-CD3D-3B96-CE340F79930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5" creationId="{1FF71CB5-6596-5266-F45D-130C6DD7E50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6" creationId="{26AF99C3-D481-9BA6-075E-8A4AFA15D3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7" creationId="{968FDD04-816C-04F8-0267-E1D09FF6B9C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8" creationId="{52586623-9849-23B7-DCAF-E170DC34AC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69" creationId="{D6F4A40F-47DF-C510-AF0F-B0C1368E040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0" creationId="{FD318473-2B59-3653-E9AF-BC54B1859C51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1" creationId="{F4738BCA-884A-E6FC-6796-F842EED9763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2" creationId="{195183A5-B98A-6138-C209-D1CCF0C80DE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3" creationId="{F2B8EE64-332B-00A7-583A-CC1005ECB095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4" creationId="{D4D178C4-E7CB-10C9-258D-EBFAAE0EEFD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5" creationId="{E9667E12-51A9-BE79-91E8-8AE7383D2A9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6" creationId="{2128977B-5D8B-E886-5ED9-B0D7F3B63A5F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7" creationId="{13B39D0E-BFC7-9B8A-7150-31508451C3A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8" creationId="{BE2795D7-2594-11DD-3666-B643A194F4E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79" creationId="{4C04FAE4-DBFF-B997-965A-B4AE70DEFD7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0" creationId="{B25463CE-B7C6-1240-654B-8DCD1B1B9C9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1" creationId="{ABB2E2AF-4130-2F7A-4BA5-7DD506E81BE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2" creationId="{570BD486-4CB7-1DEC-0D0C-FF26800B2F4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3" creationId="{B554000C-5E78-88AE-1B38-335F15402D5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4" creationId="{3D131FB9-857F-AA06-9379-AA70916A938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5" creationId="{F851F1FB-7261-F001-16F9-D9243F6A866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6" creationId="{05ED4428-7850-9F08-D9EB-FD54CF0595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7" creationId="{8B0B755D-133E-1C34-7C88-F266A7BF90B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8" creationId="{E29209D4-04B1-B9FC-FCD5-FA3F4EE3B4A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89" creationId="{DEF12FAE-E4D6-F92E-24BE-376714A2CDB6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0" creationId="{8916C1D4-37B0-BED6-4005-704737EA9D0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1" creationId="{202758F9-7DBF-0CBA-56E2-1063F3DDB43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2" creationId="{BE940A99-E8F7-09CB-8DE5-6364124A1C6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3" creationId="{C952BAD1-C91F-1145-470D-E4003E4DD3C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4" creationId="{8C0A8A00-F228-4119-AA5A-DAD294D1AAA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5" creationId="{CC4F03AC-43FF-1E78-F7EE-AA1A73339833}"/>
          </ac:spMkLst>
        </pc:spChg>
        <pc:spChg chg="add mod">
          <ac:chgData name="Faruk Abdullah" userId="e52374dd587ef96a" providerId="LiveId" clId="{A696F381-4239-4178-8BF1-DD945081E2EE}" dt="2023-01-28T08:15:30.852" v="140" actId="14100"/>
          <ac:spMkLst>
            <pc:docMk/>
            <pc:sldMk cId="3905083673" sldId="420"/>
            <ac:spMk id="96" creationId="{4B29C105-F96D-ABC3-809B-2754FF24B90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7" creationId="{16A11DAF-4175-AEB3-34E3-2E5138F7AD1A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8" creationId="{56D18E3C-BCFE-5973-06B2-58D21096DA1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99" creationId="{4865D2D6-259F-DD8D-8DEA-BFA37385EDB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0" creationId="{D5F83E73-4F5D-3296-0FB7-AFBE45F45F39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1" creationId="{10610D9E-60EF-F70B-F678-8C5CEF95428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2" creationId="{82FEB9B5-5F5A-A999-BA02-91D37AE740F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3" creationId="{ED28CD9F-C032-BEEE-FEB9-B2D429F0749C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4" creationId="{1DC3C6C5-0945-DC37-BCBB-131A358C13F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5" creationId="{C6E50784-13DA-8A0D-5F70-6087C97E15DE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6" creationId="{BE0FC8F1-B9EC-E9ED-D856-9BF6D2E6BF23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7" creationId="{AC2B2530-5CB6-1294-261E-8C9D6F2C26BB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8" creationId="{5FE378F7-092B-6613-A39A-3E992E1D8350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09" creationId="{FFBB5C69-0FC8-2817-019E-172D704230E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0" creationId="{C10375D5-7170-209E-43B3-B569C2A06FDD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1" creationId="{10F7C13D-0981-A520-5C1C-034343F26562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2" creationId="{71133C92-231F-6568-5F69-A4CE9E20DF24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3" creationId="{1689957D-ED76-BA6B-1430-A041375115F8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4" creationId="{DD158BFC-1D0C-C699-42AB-0865620DCA17}"/>
          </ac:spMkLst>
        </pc:spChg>
        <pc:spChg chg="add mod">
          <ac:chgData name="Faruk Abdullah" userId="e52374dd587ef96a" providerId="LiveId" clId="{A696F381-4239-4178-8BF1-DD945081E2EE}" dt="2023-01-28T08:14:58.581" v="138" actId="1076"/>
          <ac:spMkLst>
            <pc:docMk/>
            <pc:sldMk cId="3905083673" sldId="420"/>
            <ac:spMk id="115" creationId="{EDEFAAB5-DD1F-1D6C-446E-3A5857762239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7" creationId="{61243993-6854-A5CC-0278-F5F895764F85}"/>
          </ac:spMkLst>
        </pc:spChg>
        <pc:spChg chg="mod">
          <ac:chgData name="Faruk Abdullah" userId="e52374dd587ef96a" providerId="LiveId" clId="{A696F381-4239-4178-8BF1-DD945081E2EE}" dt="2023-01-28T08:14:42.779" v="137"/>
          <ac:spMkLst>
            <pc:docMk/>
            <pc:sldMk cId="3905083673" sldId="420"/>
            <ac:spMk id="118" creationId="{34357F9F-1EE9-CB2F-3354-0AE032B759C7}"/>
          </ac:spMkLst>
        </pc:s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" creationId="{4E6F5BA5-C625-0AE7-CDC3-C520A86EED5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7" creationId="{574A7BC4-71D1-6D48-6476-ABC2FBF1E0A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0" creationId="{112358F7-8C88-3DED-EE0B-E6B3F40115E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3" creationId="{8572538A-F695-CB9A-C711-641CC11421A0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6" creationId="{F0B7975A-1F21-8EA1-5D05-1EA5510F57BB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9" creationId="{E0DAC822-0818-9FEC-B200-73F9E70B4F84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2" creationId="{1181EA67-BE86-F30E-A2C3-01984E89321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5" creationId="{479D563F-B375-B679-87F4-A032A14F70B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28" creationId="{42F63728-D082-8251-4FEF-0A375FF262E6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1" creationId="{573544A9-7A05-C313-9469-63F05BD7E28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4" creationId="{5C6C3EBE-BC24-209A-3028-50BE56B660F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37" creationId="{461A9CAE-3EE2-96F9-3706-8C04F8E72F0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0" creationId="{F24132ED-E648-6BC5-4D8D-31548619AA6E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3" creationId="{A3B1CBAE-2EC9-1FC8-D921-40D93E63983F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6" creationId="{9D7DA37F-E0FB-6C6B-DEA7-98F0D8C38045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49" creationId="{92DFEBF7-6C8F-E6A2-A89A-6650F3F36879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2" creationId="{1EFDCB37-5044-E646-746F-DB6E7C31F8D7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55" creationId="{47224F22-7316-1D5E-BFB9-0AD2E00840BA}"/>
          </ac:grpSpMkLst>
        </pc:grpChg>
        <pc:grpChg chg="add mod">
          <ac:chgData name="Faruk Abdullah" userId="e52374dd587ef96a" providerId="LiveId" clId="{A696F381-4239-4178-8BF1-DD945081E2EE}" dt="2023-01-28T08:14:58.581" v="138" actId="1076"/>
          <ac:grpSpMkLst>
            <pc:docMk/>
            <pc:sldMk cId="3905083673" sldId="420"/>
            <ac:grpSpMk id="116" creationId="{21DF63B1-5533-922E-B4A0-CA1F1E134FA2}"/>
          </ac:grpSpMkLst>
        </pc:grpChg>
        <pc:picChg chg="del">
          <ac:chgData name="Faruk Abdullah" userId="e52374dd587ef96a" providerId="LiveId" clId="{A696F381-4239-4178-8BF1-DD945081E2EE}" dt="2023-01-28T08:11:30.281" v="89" actId="478"/>
          <ac:picMkLst>
            <pc:docMk/>
            <pc:sldMk cId="3905083673" sldId="420"/>
            <ac:picMk id="5" creationId="{F22029E1-78DC-5D53-79C3-435D78453EBD}"/>
          </ac:picMkLst>
        </pc:picChg>
      </pc:sldChg>
      <pc:sldChg chg="delSp modSp add mod ord delAnim">
        <pc:chgData name="Faruk Abdullah" userId="e52374dd587ef96a" providerId="LiveId" clId="{A696F381-4239-4178-8BF1-DD945081E2EE}" dt="2023-01-31T19:13:24.710" v="280" actId="1076"/>
        <pc:sldMkLst>
          <pc:docMk/>
          <pc:sldMk cId="1912258291" sldId="421"/>
        </pc:sldMkLst>
        <pc:spChg chg="mod">
          <ac:chgData name="Faruk Abdullah" userId="e52374dd587ef96a" providerId="LiveId" clId="{A696F381-4239-4178-8BF1-DD945081E2EE}" dt="2023-01-31T19:13:24.710" v="280" actId="1076"/>
          <ac:spMkLst>
            <pc:docMk/>
            <pc:sldMk cId="1912258291" sldId="421"/>
            <ac:spMk id="3" creationId="{B14C3189-3ED8-470D-AF76-B6FFE332F104}"/>
          </ac:spMkLst>
        </pc:spChg>
        <pc:picChg chg="del">
          <ac:chgData name="Faruk Abdullah" userId="e52374dd587ef96a" providerId="LiveId" clId="{A696F381-4239-4178-8BF1-DD945081E2EE}" dt="2023-01-31T19:13:15.823" v="279" actId="478"/>
          <ac:picMkLst>
            <pc:docMk/>
            <pc:sldMk cId="1912258291" sldId="421"/>
            <ac:picMk id="5" creationId="{AF9A7AF5-1FCF-4EDE-BBCD-DC791C0B269C}"/>
          </ac:picMkLst>
        </pc:picChg>
      </pc:sldChg>
      <pc:sldChg chg="addSp delSp modSp add mod modAnim">
        <pc:chgData name="Faruk Abdullah" userId="e52374dd587ef96a" providerId="LiveId" clId="{A696F381-4239-4178-8BF1-DD945081E2EE}" dt="2023-01-28T08:26:17.169" v="232" actId="1076"/>
        <pc:sldMkLst>
          <pc:docMk/>
          <pc:sldMk cId="723296228" sldId="422"/>
        </pc:sldMkLst>
        <pc:spChg chg="mod">
          <ac:chgData name="Faruk Abdullah" userId="e52374dd587ef96a" providerId="LiveId" clId="{A696F381-4239-4178-8BF1-DD945081E2EE}" dt="2023-01-28T08:25:54.475" v="230" actId="20577"/>
          <ac:spMkLst>
            <pc:docMk/>
            <pc:sldMk cId="723296228" sldId="422"/>
            <ac:spMk id="2" creationId="{6C9EA4F2-9D12-4FB0-A48D-CECE936E352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3" creationId="{207D18E3-2B95-1BAB-9C04-A9E8E6F29CD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4" creationId="{0FB5506D-312E-D43D-2B42-40C8168990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5" creationId="{441D23AC-4189-7390-88BD-D81F3FCDE0A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6" creationId="{7C325E82-EB58-3DE8-0B34-9A285C4C153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7" creationId="{F4489A86-0DA2-B8CA-38BC-DB0CBBB7AD1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" creationId="{9D9B5E12-0871-8EAB-E778-B54695B5003A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0" creationId="{CD91B106-358B-880F-1305-8EFA7DEE7681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1" creationId="{AEE544E6-3569-B2F1-43F6-E23AFFC5559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2" creationId="{905EFA64-F037-472B-DB6B-5FC26B79CDB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3" creationId="{08731351-C32C-7E06-9E67-08C0C1F089D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4" creationId="{E707209E-D5E7-D9E3-4E8F-0E9D53EAEB57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5" creationId="{BEB5A715-B693-3F4F-5648-F588AEE0F20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6" creationId="{07BC7BF3-1F17-4297-0896-D33090D6CBA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7" creationId="{E4E6B013-426E-8848-1681-FB1C3A6072B0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8" creationId="{60598D34-AEEA-BDF4-838E-88D34FF7E29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19" creationId="{ED3F6551-D1FE-A793-A9B0-64BE7092F9C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0" creationId="{8CA3EAC6-C298-0697-C9A4-214989067F35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1" creationId="{C337FC88-3B64-298C-215D-00A125BB631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2" creationId="{83F2E100-674C-6CBE-4A29-86F65DEA78C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3" creationId="{933EED17-8A48-44EA-8845-9C0D18C8598E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4" creationId="{F8D58375-4CA9-B483-269C-563548457674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5" creationId="{73B12B9E-0E4E-978C-1A33-FCC7880078A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6" creationId="{0047FEEC-C497-1886-2F6A-C4A3FCC5FE3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27" creationId="{83FCC61A-529E-988E-9962-C8C91186ED7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29" creationId="{835F8B73-4B51-E72C-5BF4-39EAE0F0CD38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0" creationId="{F5B3499C-DEE0-2C6C-85E4-AE959D22CA4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2" creationId="{805E92CE-3303-F989-E715-A0082096B35B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3" creationId="{7EDD7426-9BF3-B0F8-84EC-806A3262E41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5" creationId="{E04B4457-2626-BF40-8873-4E68196A29B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6" creationId="{9A0BA1D9-44AA-39D6-3338-9771A38D15E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8" creationId="{BD4F4498-A8E8-2EC0-4052-616055506B76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39" creationId="{F7C3FCC3-9CF1-AB5C-C25D-569F464FAF5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1" creationId="{A98AFFEB-9B2F-DEF0-9BAE-AAC8A087F3C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2" creationId="{281518CE-F741-D762-B7C5-7629DC7F54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4" creationId="{737636F6-88EC-BD49-F254-31DA66DAF60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5" creationId="{A22B77E2-DA52-A1E6-177D-1C9F96ACD8D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7" creationId="{D1690335-9579-7E4B-BF80-8E015ACF648E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48" creationId="{B8642003-01BA-37BA-C8EF-F615D4F7105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0" creationId="{205512AB-E31B-8033-9983-A2836CEF0B9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1" creationId="{FB628369-8F78-6295-E6C7-6C0C209F2D1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3" creationId="{BF584892-4AD3-64AE-0B7E-8F0EA39F92E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4" creationId="{E245C369-2B74-2010-23BF-A12F0007ABA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6" creationId="{DC09C314-F961-BA3D-ED30-475D17E3CE9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7" creationId="{5186F66B-54C7-7546-3282-0D8F7B85957A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59" creationId="{DC7E6C07-51A3-D24C-7050-4E5C9C807E01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0" creationId="{C629FFFD-529E-354F-65A7-A0D1836BFD67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2" creationId="{24D7F1CF-8720-511E-DCD7-D0343DFCC9A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3" creationId="{B21CC8EF-28F9-AFB0-36EC-0529B508C850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5" creationId="{81FF0E03-AFA4-878B-7138-66E4095F446C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6" creationId="{6A6A1844-7AE9-D0E6-DD56-AEEEC3C8A2B5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8" creationId="{73815E55-C5E2-41FF-B633-264FF56B9C7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69" creationId="{ABE0C6EE-CDD0-CF20-D1A3-A463F3775803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1" creationId="{3FE6C10F-1E60-977E-A539-1EA642BE23E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2" creationId="{7B80BFA0-423B-AC3D-E478-44CE48AD875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4" creationId="{E83AC2F6-F282-9210-6B43-BBCEDE546C64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5" creationId="{36807089-75DE-5DA6-5D27-4857137E2839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7" creationId="{5205A23B-A0AC-F321-E1CD-A2B0E5F06802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78" creationId="{3BAC4047-9FA8-2229-EDF0-4E3BE45AC8AD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0" creationId="{2090DD2C-6805-FD2A-DAB0-D3531BB6701F}"/>
          </ac:spMkLst>
        </pc:spChg>
        <pc:spChg chg="mod">
          <ac:chgData name="Faruk Abdullah" userId="e52374dd587ef96a" providerId="LiveId" clId="{A696F381-4239-4178-8BF1-DD945081E2EE}" dt="2023-01-28T08:26:11.863" v="231"/>
          <ac:spMkLst>
            <pc:docMk/>
            <pc:sldMk cId="723296228" sldId="422"/>
            <ac:spMk id="81" creationId="{572630D9-EE7A-0218-ACA5-4488649400AB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2" creationId="{6BE00CE1-5C6D-EFC9-531D-EB1EC6D722C9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3" creationId="{FF385345-C291-23A4-EEBF-35D32E8569D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4" creationId="{37C83163-974D-48A8-5942-1C02A690854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5" creationId="{1D802706-1C3D-B950-7803-8DD96888AD58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6" creationId="{47727FE3-A667-9A69-FE48-980FFC1D742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7" creationId="{CFF9B56F-A048-C601-BB13-687921A9BA6F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8" creationId="{617B8125-F13D-7377-AC23-649FB47084A6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89" creationId="{165B9D40-3238-61C4-36C7-27616622684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0" creationId="{37893E74-23BB-72FB-373B-4F06FA51D7FC}"/>
          </ac:spMkLst>
        </pc:spChg>
        <pc:spChg chg="add mod">
          <ac:chgData name="Faruk Abdullah" userId="e52374dd587ef96a" providerId="LiveId" clId="{A696F381-4239-4178-8BF1-DD945081E2EE}" dt="2023-01-28T08:26:17.169" v="232" actId="1076"/>
          <ac:spMkLst>
            <pc:docMk/>
            <pc:sldMk cId="723296228" sldId="422"/>
            <ac:spMk id="91" creationId="{164DB105-7B6D-B885-98C3-9AB41C6100B0}"/>
          </ac:spMkLst>
        </pc:s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28" creationId="{4EAFC4EC-5E4F-5DAE-752F-F4C6C7F5543C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1" creationId="{7A460ECF-5B95-5DC8-41D4-B5029BF3B877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4" creationId="{3535A74A-9027-8323-6D29-685B7D02B3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37" creationId="{E0FFD2B8-4065-82B6-9AA5-02644772F756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0" creationId="{1707B158-DCD8-63B8-51DD-CF4B0ACC85C0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3" creationId="{2C89CA23-10DE-3BEA-C3BF-AA584DDA654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6" creationId="{9E986019-DA6D-7756-7472-B0E92D80D73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49" creationId="{488CD60D-FF87-14F1-B860-0F552D2E523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2" creationId="{38AA590E-23C3-A3DF-66E0-74BBE9535E8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5" creationId="{EC747854-D3E1-5439-ED26-F89FAD521099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58" creationId="{1EE43305-EFF4-70A0-0D79-E0FF79CDD07D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1" creationId="{1FB5BEAD-09ED-6AF9-24C9-32C4B48A4624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4" creationId="{EAD77A9C-3C65-2E31-2CD1-6C6367B1A845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67" creationId="{4F367CB1-6F92-C60A-0BF9-548B90E199F3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0" creationId="{3E07BD01-7224-2BF3-BBFC-94E64BFB4342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3" creationId="{2C11BB75-FA45-2741-3B46-D163C6E14BBA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6" creationId="{89E389B7-5BEF-E7A1-D01F-2BA087A921CB}"/>
          </ac:grpSpMkLst>
        </pc:grpChg>
        <pc:grpChg chg="add mod">
          <ac:chgData name="Faruk Abdullah" userId="e52374dd587ef96a" providerId="LiveId" clId="{A696F381-4239-4178-8BF1-DD945081E2EE}" dt="2023-01-28T08:26:17.169" v="232" actId="1076"/>
          <ac:grpSpMkLst>
            <pc:docMk/>
            <pc:sldMk cId="723296228" sldId="422"/>
            <ac:grpSpMk id="79" creationId="{5BA8407B-AF92-1B4E-32F6-7B775D5BAAD1}"/>
          </ac:grpSpMkLst>
        </pc:grpChg>
        <pc:picChg chg="del">
          <ac:chgData name="Faruk Abdullah" userId="e52374dd587ef96a" providerId="LiveId" clId="{A696F381-4239-4178-8BF1-DD945081E2EE}" dt="2023-01-28T08:25:47.613" v="211" actId="478"/>
          <ac:picMkLst>
            <pc:docMk/>
            <pc:sldMk cId="723296228" sldId="422"/>
            <ac:picMk id="9" creationId="{FF6A73AE-1FB8-F180-4DDF-BB3A1EAF1D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7F20-652E-4F2A-B5A8-4DF59C361B4C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1DC100-D538-4D9D-B9C7-6ECEFBB67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19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viewcake.com/concept/java/counting-sort" TargetMode="External"/><Relationship Id="rId2" Type="http://schemas.openxmlformats.org/officeDocument/2006/relationships/hyperlink" Target="https://www.google.com/search?q=bubble+sort+step+by+step&amp;sxsrf=ALeKk01uxzgfT3Oy6k1Q3WxVnSpiIN8_4g:1587999728942&amp;tbm=isch&amp;source=iu&amp;ictx=1&amp;fir=vRwFsGwVfJ6pJM%253A%252CSzhhze6MPQr4cM%252C_&amp;vet=1&amp;usg=AI4_-kSrEEXqwRL-PkHhVUtn7jNfF9dB6g&amp;sa=X&amp;ved=2ahUKEwje0Pz974jpAhXRAnIKHWhMD2UQ_h0wAXoECAcQBg#imgrc=EN4Sdu7veOWVoM&amp;imgdii=eOqvCu85p9-eBM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algorithms/sorting/quick-sort/tutorial/" TargetMode="External"/><Relationship Id="rId4" Type="http://schemas.openxmlformats.org/officeDocument/2006/relationships/hyperlink" Target="https://www.geeksforgeeks.org/counting-sor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16" y="450244"/>
            <a:ext cx="7808976" cy="108813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Complexity of conventional Sorting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512BAB-135C-1731-E816-36964A491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9352"/>
              </p:ext>
            </p:extLst>
          </p:nvPr>
        </p:nvGraphicFramePr>
        <p:xfrm>
          <a:off x="486031" y="5211994"/>
          <a:ext cx="8325970" cy="7315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1475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6077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6461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3636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4371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4188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53943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539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Boni;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C9BD195-58B6-4F05-B5B7-7486B66B7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24">
            <a:extLst>
              <a:ext uri="{FF2B5EF4-FFF2-40B4-BE49-F238E27FC236}">
                <a16:creationId xmlns:a16="http://schemas.microsoft.com/office/drawing/2014/main" id="{A1465E5E-AB03-44EB-AE0E-84582B9F0B84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B769D49-6925-4448-852A-49C05982DDB6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1F4631E-5618-46FD-8E03-5952ED2690C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699D57E4-0932-40E0-8B44-DD5295C7BEC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876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7FA4B8FE-6DC2-4C34-A8AD-E25DC0FA0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36">
            <a:extLst>
              <a:ext uri="{FF2B5EF4-FFF2-40B4-BE49-F238E27FC236}">
                <a16:creationId xmlns:a16="http://schemas.microsoft.com/office/drawing/2014/main" id="{CC888E8F-BF33-42D7-B33B-E4DAFF4391C0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ECA519C-6275-4E55-B1D6-8FF06A9D5E82}"/>
              </a:ext>
            </a:extLst>
          </p:cNvPr>
          <p:cNvSpPr txBox="1"/>
          <p:nvPr/>
        </p:nvSpPr>
        <p:spPr>
          <a:xfrm>
            <a:off x="1126635" y="5136737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943F8427-75F1-4938-B45E-F16FF2416EB3}"/>
              </a:ext>
            </a:extLst>
          </p:cNvPr>
          <p:cNvSpPr txBox="1"/>
          <p:nvPr/>
        </p:nvSpPr>
        <p:spPr>
          <a:xfrm>
            <a:off x="1756327" y="547815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B8DB3D4-7375-445C-BAE3-5987DDE50CA7}"/>
              </a:ext>
            </a:extLst>
          </p:cNvPr>
          <p:cNvSpPr txBox="1"/>
          <p:nvPr/>
        </p:nvSpPr>
        <p:spPr>
          <a:xfrm>
            <a:off x="5874410" y="547815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74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305BFEE6-8271-478D-9081-5FBF787A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48">
            <a:extLst>
              <a:ext uri="{FF2B5EF4-FFF2-40B4-BE49-F238E27FC236}">
                <a16:creationId xmlns:a16="http://schemas.microsoft.com/office/drawing/2014/main" id="{67EDAC5A-E82C-4139-8F9A-89D802B5517D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638E4B8-06F8-4D2F-855E-6A6E5CCF1C8B}"/>
              </a:ext>
            </a:extLst>
          </p:cNvPr>
          <p:cNvSpPr txBox="1"/>
          <p:nvPr/>
        </p:nvSpPr>
        <p:spPr>
          <a:xfrm>
            <a:off x="1126635" y="5283066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7D450AA-B67E-4661-8C2C-62D6398D984B}"/>
              </a:ext>
            </a:extLst>
          </p:cNvPr>
          <p:cNvSpPr txBox="1"/>
          <p:nvPr/>
        </p:nvSpPr>
        <p:spPr>
          <a:xfrm>
            <a:off x="1756327" y="562448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5616C9CB-D433-4E51-887B-941922AD2EF1}"/>
              </a:ext>
            </a:extLst>
          </p:cNvPr>
          <p:cNvSpPr txBox="1"/>
          <p:nvPr/>
        </p:nvSpPr>
        <p:spPr>
          <a:xfrm>
            <a:off x="5874409" y="562448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12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98DEB427-95CD-4C48-923D-1530DA507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60">
            <a:extLst>
              <a:ext uri="{FF2B5EF4-FFF2-40B4-BE49-F238E27FC236}">
                <a16:creationId xmlns:a16="http://schemas.microsoft.com/office/drawing/2014/main" id="{D090F057-85FB-4CFF-A625-A2618ABB711C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700573-24C8-49B2-8132-9F32A45254F7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180ECAE-17AD-4098-ABCE-03D5BA1215A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1E67B28-76AB-4187-AF39-4137F2F23E36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192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3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0466120-F236-4B3A-94E6-3C79337B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2084"/>
            <a:ext cx="7714539" cy="3148934"/>
          </a:xfrm>
          <a:prstGeom prst="rect">
            <a:avLst/>
          </a:prstGeom>
        </p:spPr>
      </p:pic>
      <p:sp>
        <p:nvSpPr>
          <p:cNvPr id="4" name="object 372">
            <a:extLst>
              <a:ext uri="{FF2B5EF4-FFF2-40B4-BE49-F238E27FC236}">
                <a16:creationId xmlns:a16="http://schemas.microsoft.com/office/drawing/2014/main" id="{5CDEEC76-9D14-434F-8612-21428DFA601A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8130BDA-8828-4277-8939-69DB866D363C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2 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D347AA-2388-46C4-A497-2C1D37C7867F}"/>
              </a:ext>
            </a:extLst>
          </p:cNvPr>
          <p:cNvSpPr txBox="1"/>
          <p:nvPr/>
        </p:nvSpPr>
        <p:spPr>
          <a:xfrm>
            <a:off x="1756327" y="5478154"/>
            <a:ext cx="2524409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+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−</a:t>
            </a:r>
            <a:r>
              <a:rPr sz="1704" spc="20" dirty="0">
                <a:latin typeface="Arial"/>
                <a:cs typeface="Arial"/>
              </a:rPr>
              <a:t>1]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8505830-13AB-4287-9477-EB25ABCBFB54}"/>
              </a:ext>
            </a:extLst>
          </p:cNvPr>
          <p:cNvSpPr txBox="1"/>
          <p:nvPr/>
        </p:nvSpPr>
        <p:spPr>
          <a:xfrm>
            <a:off x="5874409" y="5478153"/>
            <a:ext cx="216982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≤</a:t>
            </a:r>
            <a:r>
              <a:rPr sz="2183" i="1" spc="20" dirty="0" err="1">
                <a:latin typeface="Arial"/>
                <a:cs typeface="Arial"/>
              </a:rPr>
              <a:t>i</a:t>
            </a:r>
            <a:r>
              <a:rPr sz="2183" i="1" spc="20" dirty="0">
                <a:latin typeface="Arial"/>
                <a:cs typeface="Arial"/>
              </a:rPr>
              <a:t>}|</a:t>
            </a:r>
            <a:endParaRPr sz="2183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F582BDDE-40E1-F037-C3DD-D79B32D7C66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36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3774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BEFA097-5079-4717-99C4-A2E354A8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3"/>
            <a:ext cx="7714539" cy="3148934"/>
          </a:xfrm>
          <a:prstGeom prst="rect">
            <a:avLst/>
          </a:prstGeom>
        </p:spPr>
      </p:pic>
      <p:sp>
        <p:nvSpPr>
          <p:cNvPr id="4" name="object 384">
            <a:extLst>
              <a:ext uri="{FF2B5EF4-FFF2-40B4-BE49-F238E27FC236}">
                <a16:creationId xmlns:a16="http://schemas.microsoft.com/office/drawing/2014/main" id="{E94B28DE-19EE-4B7B-8EA8-551D2C1E2BD6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59B3BA39-D923-41AC-8C45-3C15969EB36D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B4F05FE8-5EC7-4A59-939A-1635D9DB1672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746BEF-FE87-4610-B255-B9A102547182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B6893585-4559-C36F-1889-CFE3305331C1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5320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F5397025-7948-400C-8597-1504C4FB3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5"/>
            <a:ext cx="7714539" cy="3148934"/>
          </a:xfrm>
          <a:prstGeom prst="rect">
            <a:avLst/>
          </a:prstGeom>
        </p:spPr>
      </p:pic>
      <p:sp>
        <p:nvSpPr>
          <p:cNvPr id="4" name="object 396">
            <a:extLst>
              <a:ext uri="{FF2B5EF4-FFF2-40B4-BE49-F238E27FC236}">
                <a16:creationId xmlns:a16="http://schemas.microsoft.com/office/drawing/2014/main" id="{5CD05CF7-B2EA-4589-98D6-256A85F4E6C3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C70047ED-BD6D-4813-9229-12FEB8D8D136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30D6AA7-F170-4A03-A922-24AE678E206C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6F397F-B60F-480A-8329-C989F93FF947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E3570799-F56A-5226-CAA4-73C9873A65EE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7222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E4E9E579-68A2-41E6-8E64-C5341E6F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944"/>
            <a:ext cx="7714539" cy="3148934"/>
          </a:xfrm>
          <a:prstGeom prst="rect">
            <a:avLst/>
          </a:prstGeom>
        </p:spPr>
      </p:pic>
      <p:sp>
        <p:nvSpPr>
          <p:cNvPr id="4" name="object 408">
            <a:extLst>
              <a:ext uri="{FF2B5EF4-FFF2-40B4-BE49-F238E27FC236}">
                <a16:creationId xmlns:a16="http://schemas.microsoft.com/office/drawing/2014/main" id="{32C91332-D90A-4818-A8C3-FFA75EA2D41C}"/>
              </a:ext>
            </a:extLst>
          </p:cNvPr>
          <p:cNvSpPr/>
          <p:nvPr/>
        </p:nvSpPr>
        <p:spPr>
          <a:xfrm>
            <a:off x="613485" y="4999722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2"/>
                </a:moveTo>
                <a:cubicBezTo>
                  <a:pt x="0" y="565722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2"/>
                  <a:pt x="3989653" y="537782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03C9B725-4301-4E72-8F04-8E64ED6720C2}"/>
              </a:ext>
            </a:extLst>
          </p:cNvPr>
          <p:cNvSpPr txBox="1"/>
          <p:nvPr/>
        </p:nvSpPr>
        <p:spPr>
          <a:xfrm>
            <a:off x="1126635" y="5087974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8A4B6C1A-9BB8-4826-A27D-81860FFE870E}"/>
              </a:ext>
            </a:extLst>
          </p:cNvPr>
          <p:cNvSpPr txBox="1"/>
          <p:nvPr/>
        </p:nvSpPr>
        <p:spPr>
          <a:xfrm>
            <a:off x="1756327" y="5429391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3F78CA6-7FF7-49D6-93C6-3C68B100B8C4}"/>
              </a:ext>
            </a:extLst>
          </p:cNvPr>
          <p:cNvSpPr txBox="1"/>
          <p:nvPr/>
        </p:nvSpPr>
        <p:spPr>
          <a:xfrm>
            <a:off x="2144237" y="5770811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CDED75D3-EE61-8BD6-318E-79FD93F45224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587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626F0F56-6C9F-45BC-BAFA-1A645EFFD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20">
            <a:extLst>
              <a:ext uri="{FF2B5EF4-FFF2-40B4-BE49-F238E27FC236}">
                <a16:creationId xmlns:a16="http://schemas.microsoft.com/office/drawing/2014/main" id="{9078B359-CA7B-4E1A-A2AC-9952DD620086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B125E4C-E93C-4FFB-A606-CC634BEBA440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9C15FA8-E7F5-4D58-A75B-A5642590BDD8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33FF5916-9E30-4D96-A821-F9D1FAA1C683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2FA3D558-33F3-10CC-154D-10BC7E8278BD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402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4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19171920-3DAE-447E-A706-9DAFD4A69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432">
            <a:extLst>
              <a:ext uri="{FF2B5EF4-FFF2-40B4-BE49-F238E27FC236}">
                <a16:creationId xmlns:a16="http://schemas.microsoft.com/office/drawing/2014/main" id="{07A25508-AC68-4E23-A1D2-24AD96B41C12}"/>
              </a:ext>
            </a:extLst>
          </p:cNvPr>
          <p:cNvSpPr/>
          <p:nvPr/>
        </p:nvSpPr>
        <p:spPr>
          <a:xfrm>
            <a:off x="613485" y="4853394"/>
            <a:ext cx="7916085" cy="1167838"/>
          </a:xfrm>
          <a:custGeom>
            <a:avLst/>
            <a:gdLst/>
            <a:ahLst/>
            <a:cxnLst/>
            <a:rect l="l" t="t" r="r" b="b"/>
            <a:pathLst>
              <a:path w="3989652" h="588582">
                <a:moveTo>
                  <a:pt x="0" y="537781"/>
                </a:moveTo>
                <a:cubicBezTo>
                  <a:pt x="0" y="565721"/>
                  <a:pt x="22861" y="588582"/>
                  <a:pt x="50801" y="588582"/>
                </a:cubicBezTo>
                <a:lnTo>
                  <a:pt x="3938853" y="588582"/>
                </a:lnTo>
                <a:cubicBezTo>
                  <a:pt x="3966793" y="588582"/>
                  <a:pt x="3989653" y="565721"/>
                  <a:pt x="3989653" y="537781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C7B4513-27F6-415A-896A-16A99166CF07}"/>
              </a:ext>
            </a:extLst>
          </p:cNvPr>
          <p:cNvSpPr txBox="1"/>
          <p:nvPr/>
        </p:nvSpPr>
        <p:spPr>
          <a:xfrm>
            <a:off x="1126635" y="4941647"/>
            <a:ext cx="211788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←n </a:t>
            </a:r>
            <a:r>
              <a:rPr sz="1943" b="1" spc="20" dirty="0">
                <a:latin typeface="Arial"/>
                <a:cs typeface="Arial"/>
              </a:rPr>
              <a:t>downto </a:t>
            </a:r>
            <a:r>
              <a:rPr sz="1943" spc="20" dirty="0">
                <a:latin typeface="Arial"/>
                <a:cs typeface="Arial"/>
              </a:rPr>
              <a:t>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42582CF-6828-474F-8206-0DB7BFEBC3D0}"/>
              </a:ext>
            </a:extLst>
          </p:cNvPr>
          <p:cNvSpPr txBox="1"/>
          <p:nvPr/>
        </p:nvSpPr>
        <p:spPr>
          <a:xfrm>
            <a:off x="1756327" y="5283063"/>
            <a:ext cx="2167581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B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]]] </a:t>
            </a:r>
            <a:r>
              <a:rPr sz="1823" i="1" spc="20" dirty="0">
                <a:latin typeface="Arial"/>
                <a:cs typeface="Arial"/>
              </a:rPr>
              <a:t>←A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C6F2BE0B-2C8F-4208-B8DE-FA557A06D1E2}"/>
              </a:ext>
            </a:extLst>
          </p:cNvPr>
          <p:cNvSpPr txBox="1"/>
          <p:nvPr/>
        </p:nvSpPr>
        <p:spPr>
          <a:xfrm>
            <a:off x="2144237" y="5624482"/>
            <a:ext cx="2081980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←C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A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j </a:t>
            </a:r>
            <a:r>
              <a:rPr sz="1704" spc="20" dirty="0">
                <a:latin typeface="Arial"/>
                <a:cs typeface="Arial"/>
              </a:rPr>
              <a:t>]] </a:t>
            </a:r>
            <a:r>
              <a:rPr sz="1704" i="1" spc="20" dirty="0">
                <a:latin typeface="Arial"/>
                <a:cs typeface="Arial"/>
              </a:rPr>
              <a:t>−</a:t>
            </a:r>
            <a:r>
              <a:rPr sz="1704" spc="20" dirty="0">
                <a:latin typeface="Arial"/>
                <a:cs typeface="Arial"/>
              </a:rPr>
              <a:t>1</a:t>
            </a:r>
            <a:endParaRPr sz="1587" dirty="0">
              <a:latin typeface="Arial"/>
              <a:cs typeface="Arial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6557671-29C6-5548-96A9-1005AA595833}"/>
              </a:ext>
            </a:extLst>
          </p:cNvPr>
          <p:cNvSpPr txBox="1"/>
          <p:nvPr/>
        </p:nvSpPr>
        <p:spPr>
          <a:xfrm>
            <a:off x="5874409" y="3969594"/>
            <a:ext cx="2740237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lang="en-US" sz="1943" b="1" spc="20" dirty="0">
                <a:latin typeface="Arial"/>
                <a:cs typeface="Arial"/>
              </a:rPr>
              <a:t>Consider as index of A</a:t>
            </a:r>
            <a:endParaRPr sz="178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1. Sorting Algorithms</a:t>
            </a: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</a:rPr>
              <a:t>Counting Sort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7">
            <a:extLst>
              <a:ext uri="{FF2B5EF4-FFF2-40B4-BE49-F238E27FC236}">
                <a16:creationId xmlns:a16="http://schemas.microsoft.com/office/drawing/2014/main" id="{4B419684-9499-43C2-8783-34E2C8004656}"/>
              </a:ext>
            </a:extLst>
          </p:cNvPr>
          <p:cNvSpPr/>
          <p:nvPr/>
        </p:nvSpPr>
        <p:spPr>
          <a:xfrm>
            <a:off x="3021285" y="1031633"/>
            <a:ext cx="5401013" cy="4244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7DF1806-47E0-4046-BD77-01C891D77BD4}"/>
              </a:ext>
            </a:extLst>
          </p:cNvPr>
          <p:cNvSpPr/>
          <p:nvPr/>
        </p:nvSpPr>
        <p:spPr>
          <a:xfrm>
            <a:off x="2133600" y="11066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A5EE9-B5C9-4BA1-95AF-27214FD33074}"/>
              </a:ext>
            </a:extLst>
          </p:cNvPr>
          <p:cNvSpPr txBox="1"/>
          <p:nvPr/>
        </p:nvSpPr>
        <p:spPr>
          <a:xfrm>
            <a:off x="1221846" y="1182857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B9976542-20DB-4119-B88D-50908A1348D5}"/>
              </a:ext>
            </a:extLst>
          </p:cNvPr>
          <p:cNvSpPr/>
          <p:nvPr/>
        </p:nvSpPr>
        <p:spPr>
          <a:xfrm>
            <a:off x="2130954" y="2097257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5EC52D-FAEA-4A61-AC91-85C5A38C81C9}"/>
              </a:ext>
            </a:extLst>
          </p:cNvPr>
          <p:cNvSpPr txBox="1"/>
          <p:nvPr/>
        </p:nvSpPr>
        <p:spPr>
          <a:xfrm>
            <a:off x="1219200" y="217345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CBBCEC5-3EAC-49E9-A409-5F08BF038B37}"/>
              </a:ext>
            </a:extLst>
          </p:cNvPr>
          <p:cNvSpPr/>
          <p:nvPr/>
        </p:nvSpPr>
        <p:spPr>
          <a:xfrm>
            <a:off x="2139580" y="3028909"/>
            <a:ext cx="228600" cy="685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081FE-FCF8-4F4D-BE2D-37C084E758FB}"/>
              </a:ext>
            </a:extLst>
          </p:cNvPr>
          <p:cNvSpPr txBox="1"/>
          <p:nvPr/>
        </p:nvSpPr>
        <p:spPr>
          <a:xfrm>
            <a:off x="1227826" y="3105109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8B1390AB-5E48-4D1E-A63A-200734063DA7}"/>
              </a:ext>
            </a:extLst>
          </p:cNvPr>
          <p:cNvSpPr/>
          <p:nvPr/>
        </p:nvSpPr>
        <p:spPr>
          <a:xfrm>
            <a:off x="2207154" y="4078457"/>
            <a:ext cx="228600" cy="1066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20B68-C64A-44F8-A458-8CA502ECBA98}"/>
              </a:ext>
            </a:extLst>
          </p:cNvPr>
          <p:cNvSpPr txBox="1"/>
          <p:nvPr/>
        </p:nvSpPr>
        <p:spPr>
          <a:xfrm>
            <a:off x="1295400" y="4317237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D73ED-83EB-413A-90AC-BC88FDEE2482}"/>
              </a:ext>
            </a:extLst>
          </p:cNvPr>
          <p:cNvCxnSpPr/>
          <p:nvPr/>
        </p:nvCxnSpPr>
        <p:spPr>
          <a:xfrm>
            <a:off x="1219200" y="5526257"/>
            <a:ext cx="1802085" cy="0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1E83B-E45D-412D-90D8-9E488D11D18C}"/>
              </a:ext>
            </a:extLst>
          </p:cNvPr>
          <p:cNvSpPr txBox="1"/>
          <p:nvPr/>
        </p:nvSpPr>
        <p:spPr>
          <a:xfrm>
            <a:off x="1371600" y="543561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O(</a:t>
            </a:r>
            <a:r>
              <a:rPr lang="en-US" sz="2800" i="1" dirty="0">
                <a:cs typeface="Arial" panose="020B0604020202020204" pitchFamily="34" charset="0"/>
              </a:rPr>
              <a:t>n + k</a:t>
            </a:r>
            <a:r>
              <a:rPr lang="en-US" sz="2800" dirty="0"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2A173D05-1543-4E1B-957C-A08EF00FA76C}"/>
              </a:ext>
            </a:extLst>
          </p:cNvPr>
          <p:cNvSpPr txBox="1"/>
          <p:nvPr/>
        </p:nvSpPr>
        <p:spPr>
          <a:xfrm>
            <a:off x="332272" y="587336"/>
            <a:ext cx="3758080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</a:t>
            </a:r>
            <a:r>
              <a:rPr lang="en-US" sz="2577" u="sng" spc="20" dirty="0">
                <a:latin typeface="Arial"/>
                <a:cs typeface="Arial"/>
              </a:rPr>
              <a:t>Complexity</a:t>
            </a:r>
            <a:endParaRPr sz="2381" u="sng" dirty="0">
              <a:latin typeface="Arial"/>
              <a:cs typeface="Arial"/>
            </a:endParaRPr>
          </a:p>
        </p:txBody>
      </p:sp>
      <p:sp>
        <p:nvSpPr>
          <p:cNvPr id="15" name="text 1">
            <a:extLst>
              <a:ext uri="{FF2B5EF4-FFF2-40B4-BE49-F238E27FC236}">
                <a16:creationId xmlns:a16="http://schemas.microsoft.com/office/drawing/2014/main" id="{92434573-A880-4E31-B4B7-8711313346D3}"/>
              </a:ext>
            </a:extLst>
          </p:cNvPr>
          <p:cNvSpPr txBox="1"/>
          <p:nvPr/>
        </p:nvSpPr>
        <p:spPr>
          <a:xfrm>
            <a:off x="714285" y="5986675"/>
            <a:ext cx="6588663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The worst-case running time of Counting sort is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O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n 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+ </a:t>
            </a:r>
            <a:r>
              <a:rPr sz="2002" i="1" spc="20" dirty="0">
                <a:solidFill>
                  <a:srgbClr val="0000FF"/>
                </a:solidFill>
                <a:latin typeface="Arial"/>
                <a:cs typeface="Arial"/>
              </a:rPr>
              <a:t>k</a:t>
            </a:r>
            <a:r>
              <a:rPr sz="2002" spc="20" dirty="0">
                <a:solidFill>
                  <a:srgbClr val="0000FF"/>
                </a:solidFill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D9517748-1B7F-44D2-888C-EC11E93F829C}"/>
              </a:ext>
            </a:extLst>
          </p:cNvPr>
          <p:cNvSpPr txBox="1"/>
          <p:nvPr/>
        </p:nvSpPr>
        <p:spPr>
          <a:xfrm>
            <a:off x="729517" y="6282733"/>
            <a:ext cx="6035948" cy="3080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002" spc="20" dirty="0">
                <a:latin typeface="Arial"/>
                <a:cs typeface="Arial"/>
              </a:rPr>
              <a:t>If </a:t>
            </a:r>
            <a:r>
              <a:rPr sz="2002" i="1" spc="20" dirty="0">
                <a:latin typeface="Arial"/>
                <a:cs typeface="Arial"/>
              </a:rPr>
              <a:t>k </a:t>
            </a:r>
            <a:r>
              <a:rPr sz="2002" spc="20" dirty="0">
                <a:latin typeface="Arial"/>
                <a:cs typeface="Arial"/>
              </a:rPr>
              <a:t>= </a:t>
            </a:r>
            <a:r>
              <a:rPr sz="2002" i="1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), then the worst case running time is </a:t>
            </a:r>
            <a:r>
              <a:rPr lang="en-US" sz="2002" spc="20" dirty="0">
                <a:latin typeface="Arial"/>
                <a:cs typeface="Arial"/>
              </a:rPr>
              <a:t>O</a:t>
            </a:r>
            <a:r>
              <a:rPr sz="2002" spc="20" dirty="0">
                <a:latin typeface="Arial"/>
                <a:cs typeface="Arial"/>
              </a:rPr>
              <a:t>(</a:t>
            </a:r>
            <a:r>
              <a:rPr sz="2002" i="1" spc="20" dirty="0">
                <a:latin typeface="Arial"/>
                <a:cs typeface="Arial"/>
              </a:rPr>
              <a:t>n</a:t>
            </a:r>
            <a:r>
              <a:rPr sz="2002" spc="20" dirty="0">
                <a:latin typeface="Arial"/>
                <a:cs typeface="Arial"/>
              </a:rPr>
              <a:t>).</a:t>
            </a:r>
            <a:endParaRPr sz="1984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544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  <p:bldP spid="9" grpId="0" animBg="1"/>
      <p:bldP spid="10" grpId="0"/>
      <p:bldP spid="12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FA72C3-99CF-46C1-96D6-7C99B71243B9}"/>
              </a:ext>
            </a:extLst>
          </p:cNvPr>
          <p:cNvSpPr txBox="1"/>
          <p:nvPr/>
        </p:nvSpPr>
        <p:spPr>
          <a:xfrm>
            <a:off x="533400" y="1535564"/>
            <a:ext cx="82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defRPr/>
            </a:pPr>
            <a:r>
              <a:rPr lang="en-US" sz="2400" i="1" dirty="0"/>
              <a:t>Introduction to Algorithms, Thomas H. </a:t>
            </a:r>
            <a:r>
              <a:rPr lang="en-US" sz="2400" i="1" dirty="0" err="1"/>
              <a:t>Cormen</a:t>
            </a:r>
            <a:r>
              <a:rPr lang="en-US" sz="2400" i="1" dirty="0"/>
              <a:t>, </a:t>
            </a:r>
            <a:r>
              <a:rPr lang="en-US" sz="2400" i="1" dirty="0" err="1"/>
              <a:t>Charle</a:t>
            </a:r>
            <a:r>
              <a:rPr lang="en-US" sz="2400" i="1" dirty="0"/>
              <a:t> E. </a:t>
            </a:r>
            <a:r>
              <a:rPr lang="en-US" sz="2400" i="1" dirty="0" err="1"/>
              <a:t>Leiserson</a:t>
            </a:r>
            <a:r>
              <a:rPr lang="en-US" sz="2400" i="1" dirty="0"/>
              <a:t>, </a:t>
            </a:r>
          </a:p>
          <a:p>
            <a:pPr algn="just">
              <a:defRPr/>
            </a:pPr>
            <a:r>
              <a:rPr lang="en-US" sz="2400" i="1" dirty="0"/>
              <a:t>Ronald L. </a:t>
            </a:r>
            <a:r>
              <a:rPr lang="en-US" sz="2400" i="1" dirty="0" err="1"/>
              <a:t>Rivest</a:t>
            </a:r>
            <a:r>
              <a:rPr lang="en-US" sz="2400" i="1" dirty="0"/>
              <a:t>, Clifford Stein (CLRS).</a:t>
            </a:r>
          </a:p>
          <a:p>
            <a:pPr algn="just">
              <a:defRPr/>
            </a:pPr>
            <a:endParaRPr lang="en-US" sz="2400" i="1" dirty="0"/>
          </a:p>
          <a:p>
            <a:pPr algn="just">
              <a:defRPr/>
            </a:pPr>
            <a:r>
              <a:rPr lang="en-US" sz="2400" i="1" dirty="0"/>
              <a:t>Fundamental of Computer Algorithms, Ellis Horowitz, Sartaj </a:t>
            </a:r>
            <a:r>
              <a:rPr lang="en-US" sz="2400" i="1" dirty="0" err="1"/>
              <a:t>Sahni</a:t>
            </a:r>
            <a:r>
              <a:rPr lang="en-US" sz="2400" i="1" dirty="0"/>
              <a:t>, </a:t>
            </a:r>
            <a:r>
              <a:rPr lang="en-US" sz="2400" i="1" dirty="0" err="1"/>
              <a:t>Sanguthevar</a:t>
            </a:r>
            <a:r>
              <a:rPr lang="en-US" sz="2400" i="1" dirty="0"/>
              <a:t> </a:t>
            </a:r>
            <a:r>
              <a:rPr lang="en-US" sz="2400" i="1" dirty="0" err="1"/>
              <a:t>Rajasekaran</a:t>
            </a:r>
            <a:r>
              <a:rPr lang="en-US" sz="2400" i="1" dirty="0"/>
              <a:t> (HSR)</a:t>
            </a:r>
            <a:endParaRPr lang="en-US" sz="2400" dirty="0"/>
          </a:p>
          <a:p>
            <a:pPr algn="just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AF6B8-82B9-8285-2DB5-3964C8367AF4}"/>
              </a:ext>
            </a:extLst>
          </p:cNvPr>
          <p:cNvSpPr txBox="1"/>
          <p:nvPr/>
        </p:nvSpPr>
        <p:spPr>
          <a:xfrm>
            <a:off x="218050" y="821579"/>
            <a:ext cx="822256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1" u="sng" dirty="0"/>
              <a:t>Find out the recurrence relation of the algorithm and set a boundary  using Master Theorem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 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</a:t>
            </a:r>
            <a:r>
              <a:rPr lang="en-US" sz="2400" dirty="0" err="1"/>
              <a:t>rightIndex</a:t>
            </a:r>
            <a:r>
              <a:rPr lang="en-US" sz="2400" dirty="0"/>
              <a:t>, increment){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>
                <a:effectLst/>
              </a:rPr>
              <a:t>if (</a:t>
            </a:r>
            <a:r>
              <a:rPr lang="en-US" sz="2400" dirty="0" err="1">
                <a:effectLst/>
              </a:rPr>
              <a:t>leftIndex</a:t>
            </a:r>
            <a:r>
              <a:rPr lang="en-US" sz="2400" dirty="0">
                <a:effectLst/>
              </a:rPr>
              <a:t>==</a:t>
            </a:r>
            <a:r>
              <a:rPr lang="en-US" sz="2400" dirty="0" err="1">
                <a:effectLst/>
              </a:rPr>
              <a:t>rightIndex</a:t>
            </a:r>
            <a:r>
              <a:rPr lang="en-US" sz="2400" dirty="0">
                <a:effectLst/>
              </a:rPr>
              <a:t>)</a:t>
            </a:r>
          </a:p>
          <a:p>
            <a:pPr rtl="0"/>
            <a:r>
              <a:rPr lang="en-US" sz="2400" dirty="0">
                <a:effectLst/>
              </a:rPr>
              <a:t>return;</a:t>
            </a:r>
          </a:p>
          <a:p>
            <a:pPr rtl="0"/>
            <a:r>
              <a:rPr lang="en-US" sz="2400" dirty="0"/>
              <a:t>for (</a:t>
            </a:r>
            <a:r>
              <a:rPr lang="en-US" sz="2400" dirty="0" err="1"/>
              <a:t>i</a:t>
            </a:r>
            <a:r>
              <a:rPr lang="en-US" sz="2400" dirty="0"/>
              <a:t>=</a:t>
            </a:r>
            <a:r>
              <a:rPr lang="en-US" sz="2400" dirty="0" err="1"/>
              <a:t>leftIndex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&lt;</a:t>
            </a:r>
            <a:r>
              <a:rPr lang="en-US" sz="2400" dirty="0" err="1"/>
              <a:t>rightIndex</a:t>
            </a:r>
            <a:r>
              <a:rPr lang="en-US" sz="2400" dirty="0"/>
              <a:t>; </a:t>
            </a:r>
            <a:r>
              <a:rPr lang="en-US" sz="2400" dirty="0" err="1"/>
              <a:t>i</a:t>
            </a:r>
            <a:r>
              <a:rPr lang="en-US" sz="2400" dirty="0"/>
              <a:t>++)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 err="1"/>
              <a:t>ArrayA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 = Array[</a:t>
            </a:r>
            <a:r>
              <a:rPr lang="en-US" sz="2400" dirty="0" err="1"/>
              <a:t>i</a:t>
            </a:r>
            <a:r>
              <a:rPr lang="en-US" sz="2400" dirty="0"/>
              <a:t>]+ increment;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/>
              <a:t>mid = (</a:t>
            </a:r>
            <a:r>
              <a:rPr lang="en-US" sz="2400" dirty="0" err="1"/>
              <a:t>rightIndex-leftIndex</a:t>
            </a:r>
            <a:r>
              <a:rPr lang="en-US" sz="2400" dirty="0"/>
              <a:t>)/2;</a:t>
            </a:r>
          </a:p>
          <a:p>
            <a:pPr rtl="0"/>
            <a:r>
              <a:rPr lang="en-US" sz="2400" dirty="0"/>
              <a:t> 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mid, increment);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(ArrayA,mid+1, </a:t>
            </a:r>
            <a:r>
              <a:rPr lang="en-US" sz="2400" dirty="0" err="1"/>
              <a:t>rightIndex,increment</a:t>
            </a:r>
            <a:r>
              <a:rPr lang="en-US" sz="2400" dirty="0"/>
              <a:t>);</a:t>
            </a:r>
          </a:p>
          <a:p>
            <a:pPr rtl="0"/>
            <a:r>
              <a:rPr lang="en-US" sz="2400" dirty="0" err="1"/>
              <a:t>funcA</a:t>
            </a:r>
            <a:r>
              <a:rPr lang="en-US" sz="2400" dirty="0"/>
              <a:t> (</a:t>
            </a:r>
            <a:r>
              <a:rPr lang="en-US" sz="2400" dirty="0" err="1"/>
              <a:t>ArrayA</a:t>
            </a:r>
            <a:r>
              <a:rPr lang="en-US" sz="2400" dirty="0"/>
              <a:t>, </a:t>
            </a:r>
            <a:r>
              <a:rPr lang="en-US" sz="2400" dirty="0" err="1"/>
              <a:t>leftIndex</a:t>
            </a:r>
            <a:r>
              <a:rPr lang="en-US" sz="2400" dirty="0"/>
              <a:t>, mid, increment+1);</a:t>
            </a:r>
          </a:p>
          <a:p>
            <a:pPr algn="just">
              <a:defRPr/>
            </a:pPr>
            <a:r>
              <a:rPr lang="en-US" sz="2400" i="1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7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0648"/>
            <a:ext cx="79918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https://www.google.com/search?q=bubble+sort+</a:t>
            </a:r>
          </a:p>
          <a:p>
            <a:r>
              <a:rPr lang="en-US" dirty="0" err="1">
                <a:hlinkClick r:id="rId2"/>
              </a:rPr>
              <a:t>step+by+step&amp;sxsrf</a:t>
            </a:r>
            <a:r>
              <a:rPr lang="en-US" dirty="0">
                <a:hlinkClick r:id="rId2"/>
              </a:rPr>
              <a:t>=ALeKk01uxzgfT3Oy6k1Q3WxVnSpiIN8_4g:1587999728942</a:t>
            </a:r>
          </a:p>
          <a:p>
            <a:r>
              <a:rPr lang="en-US" dirty="0">
                <a:hlinkClick r:id="rId2"/>
              </a:rPr>
              <a:t>&amp;tbm=</a:t>
            </a:r>
            <a:r>
              <a:rPr lang="en-US" dirty="0" err="1">
                <a:hlinkClick r:id="rId2"/>
              </a:rPr>
              <a:t>isch&amp;source</a:t>
            </a:r>
            <a:r>
              <a:rPr lang="en-US" dirty="0">
                <a:hlinkClick r:id="rId2"/>
              </a:rPr>
              <a:t>=</a:t>
            </a:r>
            <a:r>
              <a:rPr lang="en-US" dirty="0" err="1">
                <a:hlinkClick r:id="rId2"/>
              </a:rPr>
              <a:t>iu&amp;ictx</a:t>
            </a:r>
            <a:r>
              <a:rPr lang="en-US" dirty="0">
                <a:hlinkClick r:id="rId2"/>
              </a:rPr>
              <a:t>=1&amp;fir=vRwFsGwVfJ6pJM%253A%252CSzhhze6MPQr4c</a:t>
            </a:r>
          </a:p>
          <a:p>
            <a:r>
              <a:rPr lang="en-US" dirty="0">
                <a:hlinkClick r:id="rId2"/>
              </a:rPr>
              <a:t>M%252C_&amp;vet=1&amp;usg=AI4_-kSrEEXqwRL-PkHhVUtn7jNfF9dB6g&amp;sa=</a:t>
            </a:r>
            <a:r>
              <a:rPr lang="en-US" dirty="0" err="1">
                <a:hlinkClick r:id="rId2"/>
              </a:rPr>
              <a:t>X&amp;ved</a:t>
            </a:r>
            <a:r>
              <a:rPr lang="en-US" dirty="0">
                <a:hlinkClick r:id="rId2"/>
              </a:rPr>
              <a:t>=2ahUK</a:t>
            </a:r>
          </a:p>
          <a:p>
            <a:r>
              <a:rPr lang="en-US" dirty="0">
                <a:hlinkClick r:id="rId2"/>
              </a:rPr>
              <a:t>Ewje0Pz974jpAhXRAnIKHWhMD2UQ_h0wAXoECAcQBg#imgrc=EN4Sdu7veOWVo</a:t>
            </a:r>
          </a:p>
          <a:p>
            <a:r>
              <a:rPr lang="en-US" dirty="0" err="1">
                <a:hlinkClick r:id="rId2"/>
              </a:rPr>
              <a:t>M&amp;imgdii</a:t>
            </a:r>
            <a:r>
              <a:rPr lang="en-US" dirty="0">
                <a:hlinkClick r:id="rId2"/>
              </a:rPr>
              <a:t>=eOqvCu85p9-eBM</a:t>
            </a:r>
            <a:endParaRPr lang="en-FI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0FF49-8518-467A-A1BB-C4CB1DF0F1E9}"/>
              </a:ext>
            </a:extLst>
          </p:cNvPr>
          <p:cNvSpPr txBox="1"/>
          <p:nvPr/>
        </p:nvSpPr>
        <p:spPr>
          <a:xfrm>
            <a:off x="783772" y="3691647"/>
            <a:ext cx="584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https://www.interviewcake.com/concept/java/counting-sort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EDF2-1990-4043-A440-B22959F8C618}"/>
              </a:ext>
            </a:extLst>
          </p:cNvPr>
          <p:cNvSpPr txBox="1"/>
          <p:nvPr/>
        </p:nvSpPr>
        <p:spPr>
          <a:xfrm>
            <a:off x="783772" y="4307201"/>
            <a:ext cx="4580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https://www.geeksforgeeks.org/counting-sort/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E8825-3D79-4B4E-96A9-A5802CCCCE98}"/>
              </a:ext>
            </a:extLst>
          </p:cNvPr>
          <p:cNvSpPr txBox="1"/>
          <p:nvPr/>
        </p:nvSpPr>
        <p:spPr>
          <a:xfrm>
            <a:off x="783772" y="4922755"/>
            <a:ext cx="7734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https://www.hackerearth.com/practice/algorithms/sorting/quick-sort/tutorial/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739466-6AB7-4DD7-86FA-66842710E5AD}"/>
              </a:ext>
            </a:extLst>
          </p:cNvPr>
          <p:cNvSpPr txBox="1"/>
          <p:nvPr/>
        </p:nvSpPr>
        <p:spPr>
          <a:xfrm>
            <a:off x="1012874" y="2039816"/>
            <a:ext cx="617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Sorting Algorithms with linear time</a:t>
            </a:r>
          </a:p>
        </p:txBody>
      </p:sp>
    </p:spTree>
    <p:extLst>
      <p:ext uri="{BB962C8B-B14F-4D97-AF65-F5344CB8AC3E}">
        <p14:creationId xmlns:p14="http://schemas.microsoft.com/office/powerpoint/2010/main" val="110349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78088" y="1172076"/>
            <a:ext cx="6512569" cy="149162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Counting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sort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spc="-20" dirty="0">
                <a:latin typeface="Tahoma"/>
                <a:cs typeface="Tahoma"/>
              </a:rPr>
              <a:t>No </a:t>
            </a:r>
            <a:r>
              <a:rPr sz="2180" spc="-99" dirty="0">
                <a:latin typeface="Tahoma"/>
                <a:cs typeface="Tahoma"/>
              </a:rPr>
              <a:t>comparisons </a:t>
            </a:r>
            <a:r>
              <a:rPr sz="2180" spc="-139" dirty="0">
                <a:latin typeface="Tahoma"/>
                <a:cs typeface="Tahoma"/>
              </a:rPr>
              <a:t>between</a:t>
            </a:r>
            <a:r>
              <a:rPr sz="2180" spc="-188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elements</a:t>
            </a:r>
            <a:r>
              <a:rPr lang="en-US" sz="2180" spc="-10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lang="en-US" sz="2180" b="1" spc="-59" dirty="0">
                <a:solidFill>
                  <a:srgbClr val="FF0000"/>
                </a:solidFill>
                <a:latin typeface="Arial"/>
                <a:cs typeface="Arial"/>
              </a:rPr>
              <a:t>Input</a:t>
            </a:r>
            <a:r>
              <a:rPr lang="en-US" sz="2180" spc="-59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lang="en-US" sz="2180" spc="277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2180" i="1" spc="-40" dirty="0">
                <a:latin typeface="Trebuchet MS"/>
                <a:cs typeface="Trebuchet MS"/>
              </a:rPr>
              <a:t>A</a:t>
            </a:r>
            <a:r>
              <a:rPr lang="en-US" sz="2180" spc="-40" dirty="0">
                <a:latin typeface="Lucida Sans Unicode"/>
                <a:cs typeface="Lucida Sans Unicode"/>
              </a:rPr>
              <a:t>[</a:t>
            </a:r>
            <a:r>
              <a:rPr lang="en-US" sz="2180" spc="-40" dirty="0">
                <a:latin typeface="Tahoma"/>
                <a:cs typeface="Tahoma"/>
              </a:rPr>
              <a:t>1</a:t>
            </a:r>
            <a:r>
              <a:rPr lang="en-US" sz="2180" spc="-327" dirty="0">
                <a:latin typeface="Tahoma"/>
                <a:cs typeface="Tahom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69" dirty="0">
                <a:latin typeface="Trebuchet MS"/>
                <a:cs typeface="Trebuchet MS"/>
              </a:rPr>
              <a:t>n</a:t>
            </a:r>
            <a:r>
              <a:rPr lang="en-US" sz="2180" spc="-69" dirty="0">
                <a:latin typeface="Lucida Sans Unicode"/>
                <a:cs typeface="Lucida Sans Unicode"/>
              </a:rPr>
              <a:t>]</a:t>
            </a:r>
            <a:r>
              <a:rPr lang="en-US" sz="2180" spc="-69" dirty="0">
                <a:latin typeface="Tahoma"/>
                <a:cs typeface="Tahoma"/>
              </a:rPr>
              <a:t>,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spc="-139" dirty="0">
                <a:latin typeface="Tahoma"/>
                <a:cs typeface="Tahoma"/>
              </a:rPr>
              <a:t>where</a:t>
            </a:r>
            <a:r>
              <a:rPr lang="en-US" sz="2180" spc="30" dirty="0">
                <a:latin typeface="Tahoma"/>
                <a:cs typeface="Tahoma"/>
              </a:rPr>
              <a:t> </a:t>
            </a:r>
            <a:r>
              <a:rPr lang="en-US" sz="2180" i="1" spc="-30" dirty="0">
                <a:latin typeface="Trebuchet MS"/>
                <a:cs typeface="Trebuchet MS"/>
              </a:rPr>
              <a:t>A</a:t>
            </a:r>
            <a:r>
              <a:rPr lang="en-US" sz="2180" spc="-30" dirty="0">
                <a:latin typeface="Lucida Sans Unicode"/>
                <a:cs typeface="Lucida Sans Unicode"/>
              </a:rPr>
              <a:t>[</a:t>
            </a:r>
            <a:r>
              <a:rPr lang="en-US" sz="2180" i="1" spc="-30" dirty="0">
                <a:latin typeface="Trebuchet MS"/>
                <a:cs typeface="Trebuchet MS"/>
              </a:rPr>
              <a:t>j</a:t>
            </a:r>
            <a:r>
              <a:rPr lang="en-US" sz="2180" spc="-30" dirty="0">
                <a:latin typeface="Lucida Sans Unicode"/>
                <a:cs typeface="Lucida Sans Unicode"/>
              </a:rPr>
              <a:t>]</a:t>
            </a:r>
            <a:r>
              <a:rPr lang="en-US" sz="2180" spc="-89" dirty="0">
                <a:latin typeface="Lucida Sans Unicode"/>
                <a:cs typeface="Lucida Sans Unicode"/>
              </a:rPr>
              <a:t> </a:t>
            </a:r>
            <a:r>
              <a:rPr lang="en-US" sz="2180" spc="-297" dirty="0">
                <a:latin typeface="Lucida Sans Unicode"/>
                <a:cs typeface="Lucida Sans Unicode"/>
              </a:rPr>
              <a:t>∈</a:t>
            </a:r>
            <a:r>
              <a:rPr lang="en-US" sz="2180" spc="-99" dirty="0">
                <a:latin typeface="Lucida Sans Unicode"/>
                <a:cs typeface="Lucida Sans Unicode"/>
              </a:rPr>
              <a:t> </a:t>
            </a:r>
            <a:r>
              <a:rPr lang="en-US" sz="2180" spc="10" dirty="0">
                <a:latin typeface="Lucida Sans Unicode"/>
                <a:cs typeface="Lucida Sans Unicode"/>
              </a:rPr>
              <a:t>{</a:t>
            </a:r>
            <a:r>
              <a:rPr lang="en-US" sz="2180" spc="10" dirty="0">
                <a:latin typeface="Tahoma"/>
                <a:cs typeface="Tahoma"/>
              </a:rPr>
              <a:t>1</a:t>
            </a:r>
            <a:r>
              <a:rPr lang="en-US" sz="2180" i="1" spc="10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spc="-159" dirty="0">
                <a:latin typeface="Tahoma"/>
                <a:cs typeface="Tahoma"/>
              </a:rPr>
              <a:t>2</a:t>
            </a:r>
            <a:r>
              <a:rPr lang="en-US" sz="2180" i="1" spc="-159" dirty="0">
                <a:latin typeface="Verdana"/>
                <a:cs typeface="Verdana"/>
              </a:rPr>
              <a:t>,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.</a:t>
            </a:r>
            <a:r>
              <a:rPr lang="en-US" sz="2180" i="1" spc="-404" dirty="0">
                <a:latin typeface="Verdana"/>
                <a:cs typeface="Verdana"/>
              </a:rPr>
              <a:t> </a:t>
            </a:r>
            <a:r>
              <a:rPr lang="en-US" sz="2180" i="1" spc="-198" dirty="0">
                <a:latin typeface="Verdana"/>
                <a:cs typeface="Verdana"/>
              </a:rPr>
              <a:t>,</a:t>
            </a:r>
            <a:r>
              <a:rPr lang="en-US" sz="2180" i="1" spc="-416" dirty="0">
                <a:latin typeface="Verdana"/>
                <a:cs typeface="Verdana"/>
              </a:rPr>
              <a:t> </a:t>
            </a:r>
            <a:r>
              <a:rPr lang="en-US" sz="2180" i="1" spc="139" dirty="0">
                <a:latin typeface="Trebuchet MS"/>
                <a:cs typeface="Trebuchet MS"/>
              </a:rPr>
              <a:t>k</a:t>
            </a:r>
            <a:r>
              <a:rPr lang="en-US" sz="2180" spc="139" dirty="0">
                <a:latin typeface="Lucida Sans Unicode"/>
                <a:cs typeface="Lucida Sans Unicode"/>
              </a:rPr>
              <a:t>}</a:t>
            </a:r>
            <a:r>
              <a:rPr lang="en-US" sz="2180" spc="139" dirty="0">
                <a:latin typeface="Tahoma"/>
                <a:cs typeface="Tahoma"/>
              </a:rPr>
              <a:t>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40" dirty="0">
                <a:solidFill>
                  <a:srgbClr val="FF0000"/>
                </a:solidFill>
                <a:latin typeface="Arial"/>
                <a:cs typeface="Arial"/>
              </a:rPr>
              <a:t>Output</a:t>
            </a:r>
            <a:r>
              <a:rPr sz="2180" spc="-40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40" dirty="0">
                <a:latin typeface="Trebuchet MS"/>
                <a:cs typeface="Trebuchet MS"/>
              </a:rPr>
              <a:t>B</a:t>
            </a:r>
            <a:r>
              <a:rPr sz="2180" spc="40" dirty="0">
                <a:latin typeface="Lucida Sans Unicode"/>
                <a:cs typeface="Lucida Sans Unicode"/>
              </a:rPr>
              <a:t>[</a:t>
            </a:r>
            <a:r>
              <a:rPr sz="2180" spc="40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69" dirty="0">
                <a:latin typeface="Trebuchet MS"/>
                <a:cs typeface="Trebuchet MS"/>
              </a:rPr>
              <a:t>n</a:t>
            </a:r>
            <a:r>
              <a:rPr sz="2180" spc="-69" dirty="0">
                <a:latin typeface="Lucida Sans Unicode"/>
                <a:cs typeface="Lucida Sans Unicode"/>
              </a:rPr>
              <a:t>]</a:t>
            </a:r>
            <a:r>
              <a:rPr sz="2180" spc="-69" dirty="0">
                <a:latin typeface="Tahoma"/>
                <a:cs typeface="Tahoma"/>
              </a:rPr>
              <a:t>,</a:t>
            </a:r>
            <a:r>
              <a:rPr sz="2180" spc="-454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sorted.</a:t>
            </a:r>
            <a:endParaRPr lang="en-US" sz="2180" dirty="0">
              <a:latin typeface="Tahoma"/>
              <a:cs typeface="Tahoma"/>
            </a:endParaRPr>
          </a:p>
          <a:p>
            <a:pPr marL="330954">
              <a:spcBef>
                <a:spcPts val="268"/>
              </a:spcBef>
            </a:pPr>
            <a:r>
              <a:rPr sz="2180" b="1" spc="-89" dirty="0">
                <a:solidFill>
                  <a:srgbClr val="FF0000"/>
                </a:solidFill>
                <a:latin typeface="Arial"/>
                <a:cs typeface="Arial"/>
              </a:rPr>
              <a:t>Auxiliary </a:t>
            </a:r>
            <a:r>
              <a:rPr sz="2180" b="1" spc="-119" dirty="0">
                <a:solidFill>
                  <a:srgbClr val="FF0000"/>
                </a:solidFill>
                <a:latin typeface="Arial"/>
                <a:cs typeface="Arial"/>
              </a:rPr>
              <a:t>storage</a:t>
            </a:r>
            <a:r>
              <a:rPr sz="2180" spc="-119" dirty="0">
                <a:solidFill>
                  <a:srgbClr val="FF0000"/>
                </a:solidFill>
                <a:latin typeface="Tahoma"/>
                <a:cs typeface="Tahoma"/>
              </a:rPr>
              <a:t>: </a:t>
            </a:r>
            <a:r>
              <a:rPr sz="2180" i="1" spc="69" dirty="0">
                <a:latin typeface="Trebuchet MS"/>
                <a:cs typeface="Trebuchet MS"/>
              </a:rPr>
              <a:t>C</a:t>
            </a:r>
            <a:r>
              <a:rPr sz="2180" i="1" spc="-426" dirty="0">
                <a:latin typeface="Trebuchet MS"/>
                <a:cs typeface="Trebuchet MS"/>
              </a:rPr>
              <a:t> </a:t>
            </a:r>
            <a:r>
              <a:rPr sz="2180" spc="-99" dirty="0">
                <a:latin typeface="Lucida Sans Unicode"/>
                <a:cs typeface="Lucida Sans Unicode"/>
              </a:rPr>
              <a:t>[</a:t>
            </a:r>
            <a:r>
              <a:rPr sz="2180" spc="-99" dirty="0">
                <a:latin typeface="Tahoma"/>
                <a:cs typeface="Tahoma"/>
              </a:rPr>
              <a:t>1 </a:t>
            </a:r>
            <a:r>
              <a:rPr sz="2180" i="1" spc="-198" dirty="0">
                <a:latin typeface="Verdana"/>
                <a:cs typeface="Verdana"/>
              </a:rPr>
              <a:t>. . </a:t>
            </a:r>
            <a:r>
              <a:rPr sz="2180" i="1" spc="-10" dirty="0">
                <a:latin typeface="Trebuchet MS"/>
                <a:cs typeface="Trebuchet MS"/>
              </a:rPr>
              <a:t>k</a:t>
            </a:r>
            <a:r>
              <a:rPr sz="2180" spc="-10" dirty="0">
                <a:latin typeface="Lucida Sans Unicode"/>
                <a:cs typeface="Lucida Sans Unicode"/>
              </a:rPr>
              <a:t>]</a:t>
            </a:r>
            <a:r>
              <a:rPr sz="2180" spc="-10" dirty="0">
                <a:latin typeface="Tahoma"/>
                <a:cs typeface="Tahoma"/>
              </a:rPr>
              <a:t>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28071" y="6575258"/>
            <a:ext cx="519698" cy="227471"/>
          </a:xfrm>
          <a:prstGeom prst="rect">
            <a:avLst/>
          </a:prstGeom>
        </p:spPr>
        <p:txBody>
          <a:bodyPr vert="horz" wrap="square" lIns="0" tIns="44042" rIns="0" bIns="0" rtlCol="0">
            <a:spAutoFit/>
          </a:bodyPr>
          <a:lstStyle/>
          <a:p>
            <a:pPr marL="25168">
              <a:spcBef>
                <a:spcPts val="347"/>
              </a:spcBef>
            </a:pP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r>
              <a:rPr sz="1189" b="1" spc="-1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317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189" b="1" spc="-1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89" b="1" spc="-1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189">
              <a:latin typeface="Arial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073982-C5FE-4A71-9E42-47D44BDD7CD8}"/>
              </a:ext>
            </a:extLst>
          </p:cNvPr>
          <p:cNvSpPr txBox="1"/>
          <p:nvPr/>
        </p:nvSpPr>
        <p:spPr>
          <a:xfrm>
            <a:off x="211019" y="478303"/>
            <a:ext cx="1930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Counting Sort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CB207D-1ECD-4C6F-B517-2E6DF93FE54A}"/>
              </a:ext>
            </a:extLst>
          </p:cNvPr>
          <p:cNvGrpSpPr/>
          <p:nvPr/>
        </p:nvGrpSpPr>
        <p:grpSpPr>
          <a:xfrm>
            <a:off x="616907" y="2757292"/>
            <a:ext cx="8006673" cy="3745350"/>
            <a:chOff x="616907" y="2757292"/>
            <a:chExt cx="8006673" cy="374535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3AD2F05C-0C32-402D-9DCA-8F753FA776BB}"/>
                </a:ext>
              </a:extLst>
            </p:cNvPr>
            <p:cNvSpPr/>
            <p:nvPr/>
          </p:nvSpPr>
          <p:spPr>
            <a:xfrm>
              <a:off x="616907" y="2757292"/>
              <a:ext cx="7906202" cy="369954"/>
            </a:xfrm>
            <a:custGeom>
              <a:avLst/>
              <a:gdLst/>
              <a:ahLst/>
              <a:cxnLst/>
              <a:rect l="l" t="t" r="r" b="b"/>
              <a:pathLst>
                <a:path w="3989704" h="186690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6559"/>
                  </a:lnTo>
                  <a:lnTo>
                    <a:pt x="3989652" y="186559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49E37D82-DD0D-4B32-8405-E86B8E34F4FC}"/>
                </a:ext>
              </a:extLst>
            </p:cNvPr>
            <p:cNvSpPr/>
            <p:nvPr/>
          </p:nvSpPr>
          <p:spPr>
            <a:xfrm>
              <a:off x="717577" y="6301306"/>
              <a:ext cx="201336" cy="2013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648E8C60-D20D-40BC-9BBB-E79AD8AE2D01}"/>
                </a:ext>
              </a:extLst>
            </p:cNvPr>
            <p:cNvSpPr/>
            <p:nvPr/>
          </p:nvSpPr>
          <p:spPr>
            <a:xfrm>
              <a:off x="616910" y="3101906"/>
              <a:ext cx="7906097" cy="1002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0D904B9C-CC89-4D36-9C4D-F2934FBD5C19}"/>
                </a:ext>
              </a:extLst>
            </p:cNvPr>
            <p:cNvSpPr/>
            <p:nvPr/>
          </p:nvSpPr>
          <p:spPr>
            <a:xfrm>
              <a:off x="818245" y="6276139"/>
              <a:ext cx="7805332" cy="2265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6E17CF9A-2048-40B4-852D-F7EC515341F9}"/>
                </a:ext>
              </a:extLst>
            </p:cNvPr>
            <p:cNvSpPr/>
            <p:nvPr/>
          </p:nvSpPr>
          <p:spPr>
            <a:xfrm>
              <a:off x="8523009" y="2844951"/>
              <a:ext cx="100571" cy="34563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42C560F1-7285-41D5-AFFD-EBDBAF489FE3}"/>
                </a:ext>
              </a:extLst>
            </p:cNvPr>
            <p:cNvSpPr/>
            <p:nvPr/>
          </p:nvSpPr>
          <p:spPr>
            <a:xfrm>
              <a:off x="616907" y="3189631"/>
              <a:ext cx="7906202" cy="3212564"/>
            </a:xfrm>
            <a:custGeom>
              <a:avLst/>
              <a:gdLst/>
              <a:ahLst/>
              <a:cxnLst/>
              <a:rect l="l" t="t" r="r" b="b"/>
              <a:pathLst>
                <a:path w="3989704" h="1621155">
                  <a:moveTo>
                    <a:pt x="3989652" y="0"/>
                  </a:moveTo>
                  <a:lnTo>
                    <a:pt x="0" y="0"/>
                  </a:lnTo>
                  <a:lnTo>
                    <a:pt x="0" y="1570243"/>
                  </a:lnTo>
                  <a:lnTo>
                    <a:pt x="4008" y="1589968"/>
                  </a:lnTo>
                  <a:lnTo>
                    <a:pt x="14922" y="1606121"/>
                  </a:lnTo>
                  <a:lnTo>
                    <a:pt x="31075" y="1617035"/>
                  </a:lnTo>
                  <a:lnTo>
                    <a:pt x="50800" y="1621044"/>
                  </a:lnTo>
                  <a:lnTo>
                    <a:pt x="3938852" y="1621044"/>
                  </a:lnTo>
                  <a:lnTo>
                    <a:pt x="3958576" y="1617035"/>
                  </a:lnTo>
                  <a:lnTo>
                    <a:pt x="3974729" y="1606121"/>
                  </a:lnTo>
                  <a:lnTo>
                    <a:pt x="3985644" y="1589968"/>
                  </a:lnTo>
                  <a:lnTo>
                    <a:pt x="3989652" y="1570243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DAE6E927-2FE7-47B1-AB73-B0D12D492E0D}"/>
                </a:ext>
              </a:extLst>
            </p:cNvPr>
            <p:cNvSpPr/>
            <p:nvPr/>
          </p:nvSpPr>
          <p:spPr>
            <a:xfrm>
              <a:off x="8523009" y="2920416"/>
              <a:ext cx="0" cy="3418933"/>
            </a:xfrm>
            <a:custGeom>
              <a:avLst/>
              <a:gdLst/>
              <a:ahLst/>
              <a:cxnLst/>
              <a:rect l="l" t="t" r="r" b="b"/>
              <a:pathLst>
                <a:path h="1725295">
                  <a:moveTo>
                    <a:pt x="0" y="172514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0" name="object 17">
              <a:extLst>
                <a:ext uri="{FF2B5EF4-FFF2-40B4-BE49-F238E27FC236}">
                  <a16:creationId xmlns:a16="http://schemas.microsoft.com/office/drawing/2014/main" id="{95AAB974-7657-4870-8513-4EE7CB5DBB43}"/>
                </a:ext>
              </a:extLst>
            </p:cNvPr>
            <p:cNvSpPr/>
            <p:nvPr/>
          </p:nvSpPr>
          <p:spPr>
            <a:xfrm>
              <a:off x="8523009" y="2895248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6E0EE9AE-E969-4C96-9ADC-BDFB0B14EDE2}"/>
                </a:ext>
              </a:extLst>
            </p:cNvPr>
            <p:cNvSpPr/>
            <p:nvPr/>
          </p:nvSpPr>
          <p:spPr>
            <a:xfrm>
              <a:off x="8523009" y="2870081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29428DF1-99FC-45DA-9B2F-9329A6EE09CE}"/>
                </a:ext>
              </a:extLst>
            </p:cNvPr>
            <p:cNvSpPr/>
            <p:nvPr/>
          </p:nvSpPr>
          <p:spPr>
            <a:xfrm>
              <a:off x="8523009" y="2844914"/>
              <a:ext cx="0" cy="25167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sp>
          <p:nvSpPr>
            <p:cNvPr id="23" name="object 20">
              <a:extLst>
                <a:ext uri="{FF2B5EF4-FFF2-40B4-BE49-F238E27FC236}">
                  <a16:creationId xmlns:a16="http://schemas.microsoft.com/office/drawing/2014/main" id="{91D04F62-9349-45DC-BEF5-CFAAFD6B5CD6}"/>
                </a:ext>
              </a:extLst>
            </p:cNvPr>
            <p:cNvSpPr txBox="1"/>
            <p:nvPr/>
          </p:nvSpPr>
          <p:spPr>
            <a:xfrm>
              <a:off x="1733140" y="3524984"/>
              <a:ext cx="145716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39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0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4" name="object 21">
              <a:extLst>
                <a:ext uri="{FF2B5EF4-FFF2-40B4-BE49-F238E27FC236}">
                  <a16:creationId xmlns:a16="http://schemas.microsoft.com/office/drawing/2014/main" id="{A7CD4FB0-0445-4A30-8372-6CFCAECB3BB9}"/>
                </a:ext>
              </a:extLst>
            </p:cNvPr>
            <p:cNvSpPr txBox="1"/>
            <p:nvPr/>
          </p:nvSpPr>
          <p:spPr>
            <a:xfrm>
              <a:off x="1733141" y="4206959"/>
              <a:ext cx="2940761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1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26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>
                <a:latin typeface="Tahoma"/>
                <a:cs typeface="Tahoma"/>
              </a:endParaRPr>
            </a:p>
          </p:txBody>
        </p:sp>
        <p:sp>
          <p:nvSpPr>
            <p:cNvPr id="25" name="object 22">
              <a:extLst>
                <a:ext uri="{FF2B5EF4-FFF2-40B4-BE49-F238E27FC236}">
                  <a16:creationId xmlns:a16="http://schemas.microsoft.com/office/drawing/2014/main" id="{07C3AEAE-C84D-4C4F-A91D-19BA140451EE}"/>
                </a:ext>
              </a:extLst>
            </p:cNvPr>
            <p:cNvSpPr txBox="1"/>
            <p:nvPr/>
          </p:nvSpPr>
          <p:spPr>
            <a:xfrm>
              <a:off x="1733141" y="4888933"/>
              <a:ext cx="3036395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</a:t>
              </a:r>
              <a:r>
                <a:rPr sz="2180" b="1" spc="30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2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+</a:t>
              </a:r>
              <a:r>
                <a:rPr sz="2180" spc="-208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10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18" dirty="0">
                  <a:latin typeface="Lucida Sans Unicode"/>
                  <a:cs typeface="Lucida Sans Unicode"/>
                </a:rPr>
                <a:t> </a:t>
              </a:r>
              <a:r>
                <a:rPr sz="2180" spc="-99" dirty="0">
                  <a:latin typeface="Tahoma"/>
                  <a:cs typeface="Tahoma"/>
                </a:rPr>
                <a:t>1</a:t>
              </a:r>
              <a:r>
                <a:rPr sz="2180" spc="-99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6" name="object 23">
              <a:extLst>
                <a:ext uri="{FF2B5EF4-FFF2-40B4-BE49-F238E27FC236}">
                  <a16:creationId xmlns:a16="http://schemas.microsoft.com/office/drawing/2014/main" id="{D41486CE-286D-4DFD-BE76-89F660A3FA91}"/>
                </a:ext>
              </a:extLst>
            </p:cNvPr>
            <p:cNvSpPr txBox="1"/>
            <p:nvPr/>
          </p:nvSpPr>
          <p:spPr>
            <a:xfrm>
              <a:off x="5846028" y="4206959"/>
              <a:ext cx="2465105" cy="105289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7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  <a:p>
              <a:pPr marL="25168">
                <a:spcBef>
                  <a:spcPts val="2755"/>
                </a:spcBef>
              </a:pPr>
              <a:r>
                <a:rPr sz="2180" i="1" spc="466" dirty="0">
                  <a:latin typeface="Arial"/>
                  <a:cs typeface="Arial"/>
                </a:rPr>
                <a:t>d</a:t>
              </a:r>
              <a:r>
                <a:rPr sz="2180" i="1" spc="89" dirty="0">
                  <a:latin typeface="Arial"/>
                  <a:cs typeface="Arial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129" dirty="0">
                  <a:latin typeface="Lucida Sans Unicode"/>
                  <a:cs typeface="Lucida Sans Unicode"/>
                </a:rPr>
                <a:t>[</a:t>
              </a:r>
              <a:r>
                <a:rPr sz="2180" i="1" spc="-12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-89" dirty="0">
                  <a:latin typeface="Lucida Sans Unicode"/>
                  <a:cs typeface="Lucida Sans Unicode"/>
                </a:rPr>
                <a:t>]</a:t>
              </a:r>
              <a:r>
                <a:rPr sz="2180" spc="-10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=</a:t>
              </a:r>
              <a:r>
                <a:rPr sz="2180" spc="-99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|{</a:t>
              </a:r>
              <a:r>
                <a:rPr sz="2180" i="1" spc="-59" dirty="0">
                  <a:latin typeface="Trebuchet MS"/>
                  <a:cs typeface="Trebuchet MS"/>
                </a:rPr>
                <a:t>key</a:t>
              </a:r>
              <a:r>
                <a:rPr sz="2180" i="1" spc="149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≤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-159" dirty="0">
                  <a:latin typeface="Trebuchet MS"/>
                  <a:cs typeface="Trebuchet MS"/>
                </a:rPr>
                <a:t>i</a:t>
              </a:r>
              <a:r>
                <a:rPr sz="2180" i="1" spc="-466" dirty="0">
                  <a:latin typeface="Trebuchet MS"/>
                  <a:cs typeface="Trebuchet MS"/>
                </a:rPr>
                <a:t> </a:t>
              </a:r>
              <a:r>
                <a:rPr sz="2180" spc="79" dirty="0">
                  <a:latin typeface="Lucida Sans Unicode"/>
                  <a:cs typeface="Lucida Sans Unicode"/>
                </a:rPr>
                <a:t>}|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7" name="object 24">
              <a:extLst>
                <a:ext uri="{FF2B5EF4-FFF2-40B4-BE49-F238E27FC236}">
                  <a16:creationId xmlns:a16="http://schemas.microsoft.com/office/drawing/2014/main" id="{88BF4F67-262F-40E4-BA2A-7E22CC20D485}"/>
                </a:ext>
              </a:extLst>
            </p:cNvPr>
            <p:cNvSpPr txBox="1"/>
            <p:nvPr/>
          </p:nvSpPr>
          <p:spPr>
            <a:xfrm>
              <a:off x="1733141" y="5570934"/>
              <a:ext cx="2462588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b="1" spc="-139" dirty="0">
                  <a:latin typeface="Arial"/>
                  <a:cs typeface="Arial"/>
                </a:rPr>
                <a:t>do </a:t>
              </a:r>
              <a:r>
                <a:rPr sz="2180" i="1" spc="99" dirty="0">
                  <a:latin typeface="Trebuchet MS"/>
                  <a:cs typeface="Trebuchet MS"/>
                </a:rPr>
                <a:t>B</a:t>
              </a:r>
              <a:r>
                <a:rPr sz="2180" spc="99" dirty="0">
                  <a:latin typeface="Lucida Sans Unicode"/>
                  <a:cs typeface="Lucida Sans Unicode"/>
                </a:rPr>
                <a:t>[</a:t>
              </a:r>
              <a:r>
                <a:rPr sz="2180" i="1" spc="99" dirty="0">
                  <a:latin typeface="Trebuchet MS"/>
                  <a:cs typeface="Trebuchet MS"/>
                </a:rPr>
                <a:t>C</a:t>
              </a:r>
              <a:r>
                <a:rPr sz="2180" i="1" spc="-575" dirty="0">
                  <a:latin typeface="Trebuchet MS"/>
                  <a:cs typeface="Trebuchet MS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A</a:t>
              </a:r>
              <a:r>
                <a:rPr sz="2180" spc="-59" dirty="0">
                  <a:latin typeface="Lucida Sans Unicode"/>
                  <a:cs typeface="Lucida Sans Unicode"/>
                </a:rPr>
                <a:t>[</a:t>
              </a:r>
              <a:r>
                <a:rPr sz="2180" i="1" spc="-59" dirty="0">
                  <a:latin typeface="Trebuchet MS"/>
                  <a:cs typeface="Trebuchet MS"/>
                </a:rPr>
                <a:t>j</a:t>
              </a:r>
              <a:r>
                <a:rPr sz="2180" spc="-59" dirty="0">
                  <a:latin typeface="Lucida Sans Unicode"/>
                  <a:cs typeface="Lucida Sans Unicode"/>
                </a:rPr>
                <a:t>]]]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30" dirty="0">
                  <a:latin typeface="Trebuchet MS"/>
                  <a:cs typeface="Trebuchet MS"/>
                </a:rPr>
                <a:t>A</a:t>
              </a:r>
              <a:r>
                <a:rPr sz="2180" spc="-30" dirty="0">
                  <a:latin typeface="Lucida Sans Unicode"/>
                  <a:cs typeface="Lucida Sans Unicode"/>
                </a:rPr>
                <a:t>[</a:t>
              </a:r>
              <a:r>
                <a:rPr sz="2180" i="1" spc="-30" dirty="0">
                  <a:latin typeface="Trebuchet MS"/>
                  <a:cs typeface="Trebuchet MS"/>
                </a:rPr>
                <a:t>j</a:t>
              </a:r>
              <a:r>
                <a:rPr sz="2180" spc="-30" dirty="0">
                  <a:latin typeface="Lucida Sans Unicode"/>
                  <a:cs typeface="Lucida Sans Unicode"/>
                </a:rPr>
                <a:t>]</a:t>
              </a:r>
              <a:endParaRPr sz="2180">
                <a:latin typeface="Lucida Sans Unicode"/>
                <a:cs typeface="Lucida Sans Unicode"/>
              </a:endParaRPr>
            </a:p>
          </p:txBody>
        </p:sp>
        <p:sp>
          <p:nvSpPr>
            <p:cNvPr id="28" name="object 25">
              <a:extLst>
                <a:ext uri="{FF2B5EF4-FFF2-40B4-BE49-F238E27FC236}">
                  <a16:creationId xmlns:a16="http://schemas.microsoft.com/office/drawing/2014/main" id="{8441E51E-DBF5-4537-B50F-3A4BDE39325B}"/>
                </a:ext>
              </a:extLst>
            </p:cNvPr>
            <p:cNvSpPr txBox="1"/>
            <p:nvPr/>
          </p:nvSpPr>
          <p:spPr>
            <a:xfrm>
              <a:off x="692410" y="3183972"/>
              <a:ext cx="2801084" cy="3139237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1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2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3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1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20" dirty="0">
                  <a:latin typeface="Arial"/>
                  <a:cs typeface="Arial"/>
                </a:rPr>
                <a:t> </a:t>
              </a:r>
              <a:r>
                <a:rPr sz="2180" i="1" spc="-79" dirty="0">
                  <a:latin typeface="Trebuchet MS"/>
                  <a:cs typeface="Trebuchet MS"/>
                </a:rPr>
                <a:t>n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4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5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159" dirty="0">
                  <a:latin typeface="Trebuchet MS"/>
                  <a:cs typeface="Trebuchet MS"/>
                </a:rPr>
                <a:t>i 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spc="-109" dirty="0">
                  <a:latin typeface="Tahoma"/>
                  <a:cs typeface="Tahoma"/>
                </a:rPr>
                <a:t>2 </a:t>
              </a:r>
              <a:r>
                <a:rPr sz="2180" b="1" dirty="0">
                  <a:latin typeface="Arial"/>
                  <a:cs typeface="Arial"/>
                </a:rPr>
                <a:t>to</a:t>
              </a:r>
              <a:r>
                <a:rPr sz="2180" b="1" spc="-89" dirty="0">
                  <a:latin typeface="Arial"/>
                  <a:cs typeface="Arial"/>
                </a:rPr>
                <a:t> </a:t>
              </a:r>
              <a:r>
                <a:rPr sz="2180" i="1" spc="-50" dirty="0">
                  <a:latin typeface="Trebuchet MS"/>
                  <a:cs typeface="Trebuchet MS"/>
                </a:rPr>
                <a:t>k</a:t>
              </a:r>
              <a:endParaRPr sz="2180" dirty="0">
                <a:latin typeface="Trebuchet MS"/>
                <a:cs typeface="Trebuchet MS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6</a:t>
              </a:r>
              <a:endParaRPr sz="2180" dirty="0">
                <a:latin typeface="Tahoma"/>
                <a:cs typeface="Tahoma"/>
              </a:endParaRPr>
            </a:p>
            <a:p>
              <a:pPr marL="25168" marR="10067">
                <a:lnSpc>
                  <a:spcPct val="102600"/>
                </a:lnSpc>
                <a:tabLst>
                  <a:tab pos="436658" algn="l"/>
                </a:tabLst>
              </a:pPr>
              <a:r>
                <a:rPr sz="2180" spc="-109" dirty="0">
                  <a:latin typeface="Tahoma"/>
                  <a:cs typeface="Tahoma"/>
                </a:rPr>
                <a:t>7	</a:t>
              </a:r>
              <a:r>
                <a:rPr sz="2180" b="1" spc="-89" dirty="0">
                  <a:latin typeface="Arial"/>
                  <a:cs typeface="Arial"/>
                </a:rPr>
                <a:t>for </a:t>
              </a:r>
              <a:r>
                <a:rPr sz="2180" i="1" spc="-226" dirty="0">
                  <a:latin typeface="Trebuchet MS"/>
                  <a:cs typeface="Trebuchet MS"/>
                </a:rPr>
                <a:t>j </a:t>
              </a:r>
              <a:r>
                <a:rPr sz="2180" spc="109" dirty="0">
                  <a:latin typeface="Lucida Sans Unicode"/>
                  <a:cs typeface="Lucida Sans Unicode"/>
                </a:rPr>
                <a:t>← </a:t>
              </a:r>
              <a:r>
                <a:rPr sz="2180" i="1" spc="-79" dirty="0">
                  <a:latin typeface="Trebuchet MS"/>
                  <a:cs typeface="Trebuchet MS"/>
                </a:rPr>
                <a:t>n </a:t>
              </a:r>
              <a:r>
                <a:rPr sz="2180" b="1" spc="-89" dirty="0">
                  <a:latin typeface="Arial"/>
                  <a:cs typeface="Arial"/>
                </a:rPr>
                <a:t>downto </a:t>
              </a:r>
              <a:r>
                <a:rPr sz="2180" spc="-109" dirty="0">
                  <a:latin typeface="Tahoma"/>
                  <a:cs typeface="Tahoma"/>
                </a:rPr>
                <a:t>1  8</a:t>
              </a:r>
              <a:endParaRPr sz="2180" dirty="0">
                <a:latin typeface="Tahoma"/>
                <a:cs typeface="Tahoma"/>
              </a:endParaRPr>
            </a:p>
            <a:p>
              <a:pPr marL="25168">
                <a:spcBef>
                  <a:spcPts val="69"/>
                </a:spcBef>
              </a:pPr>
              <a:r>
                <a:rPr sz="2180" spc="-109" dirty="0">
                  <a:latin typeface="Tahoma"/>
                  <a:cs typeface="Tahoma"/>
                </a:rPr>
                <a:t>9</a:t>
              </a:r>
              <a:endParaRPr sz="2180" dirty="0">
                <a:latin typeface="Tahoma"/>
                <a:cs typeface="Tahoma"/>
              </a:endParaRPr>
            </a:p>
          </p:txBody>
        </p:sp>
        <p:sp>
          <p:nvSpPr>
            <p:cNvPr id="29" name="object 26">
              <a:extLst>
                <a:ext uri="{FF2B5EF4-FFF2-40B4-BE49-F238E27FC236}">
                  <a16:creationId xmlns:a16="http://schemas.microsoft.com/office/drawing/2014/main" id="{EF0491F5-A892-403D-AF58-12B0EE2C36E1}"/>
                </a:ext>
              </a:extLst>
            </p:cNvPr>
            <p:cNvSpPr txBox="1"/>
            <p:nvPr/>
          </p:nvSpPr>
          <p:spPr>
            <a:xfrm>
              <a:off x="2120562" y="5911921"/>
              <a:ext cx="2553189" cy="358348"/>
            </a:xfrm>
            <a:prstGeom prst="rect">
              <a:avLst/>
            </a:prstGeom>
          </p:spPr>
          <p:txBody>
            <a:bodyPr vert="horz" wrap="square" lIns="0" tIns="22650" rIns="0" bIns="0" rtlCol="0">
              <a:spAutoFit/>
            </a:bodyPr>
            <a:lstStyle/>
            <a:p>
              <a:pPr marL="25168">
                <a:spcBef>
                  <a:spcPts val="178"/>
                </a:spcBef>
              </a:pP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4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spc="109" dirty="0">
                  <a:latin typeface="Lucida Sans Unicode"/>
                  <a:cs typeface="Lucida Sans Unicode"/>
                </a:rPr>
                <a:t>←</a:t>
              </a:r>
              <a:r>
                <a:rPr sz="2180" spc="-119" dirty="0">
                  <a:latin typeface="Lucida Sans Unicode"/>
                  <a:cs typeface="Lucida Sans Unicode"/>
                </a:rPr>
                <a:t> </a:t>
              </a:r>
              <a:r>
                <a:rPr sz="2180" i="1" spc="69" dirty="0">
                  <a:latin typeface="Trebuchet MS"/>
                  <a:cs typeface="Trebuchet MS"/>
                </a:rPr>
                <a:t>C</a:t>
              </a:r>
              <a:r>
                <a:rPr sz="2180" i="1" spc="-436" dirty="0">
                  <a:latin typeface="Trebuchet MS"/>
                  <a:cs typeface="Trebuchet MS"/>
                </a:rPr>
                <a:t> 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A</a:t>
              </a:r>
              <a:r>
                <a:rPr sz="2180" spc="-50" dirty="0">
                  <a:latin typeface="Lucida Sans Unicode"/>
                  <a:cs typeface="Lucida Sans Unicode"/>
                </a:rPr>
                <a:t>[</a:t>
              </a:r>
              <a:r>
                <a:rPr sz="2180" i="1" spc="-50" dirty="0">
                  <a:latin typeface="Trebuchet MS"/>
                  <a:cs typeface="Trebuchet MS"/>
                </a:rPr>
                <a:t>j</a:t>
              </a:r>
              <a:r>
                <a:rPr sz="2180" spc="-50" dirty="0">
                  <a:latin typeface="Lucida Sans Unicode"/>
                  <a:cs typeface="Lucida Sans Unicode"/>
                </a:rPr>
                <a:t>]]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59" dirty="0">
                  <a:latin typeface="Lucida Sans Unicode"/>
                  <a:cs typeface="Lucida Sans Unicode"/>
                </a:rPr>
                <a:t>−</a:t>
              </a:r>
              <a:r>
                <a:rPr sz="2180" spc="-238" dirty="0">
                  <a:latin typeface="Lucida Sans Unicode"/>
                  <a:cs typeface="Lucida Sans Unicode"/>
                </a:rPr>
                <a:t> </a:t>
              </a:r>
              <a:r>
                <a:rPr sz="2180" spc="-109" dirty="0">
                  <a:latin typeface="Tahoma"/>
                  <a:cs typeface="Tahoma"/>
                </a:rPr>
                <a:t>1</a:t>
              </a:r>
              <a:endParaRPr sz="2180" dirty="0">
                <a:latin typeface="Tahoma"/>
                <a:cs typeface="Tahom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69046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3459601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8" name="Image">
            <a:extLst>
              <a:ext uri="{FF2B5EF4-FFF2-40B4-BE49-F238E27FC236}">
                <a16:creationId xmlns:a16="http://schemas.microsoft.com/office/drawing/2014/main" id="{E84C528D-A1AA-3F5A-5334-C461B0D4A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37659"/>
            <a:ext cx="7714539" cy="314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2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1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4" name="Image">
            <a:extLst>
              <a:ext uri="{FF2B5EF4-FFF2-40B4-BE49-F238E27FC236}">
                <a16:creationId xmlns:a16="http://schemas.microsoft.com/office/drawing/2014/main" id="{4F6E57FE-18A2-43CF-85F8-046CE9D9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56152"/>
            <a:ext cx="7714539" cy="3148934"/>
          </a:xfrm>
          <a:prstGeom prst="rect">
            <a:avLst/>
          </a:prstGeom>
        </p:spPr>
      </p:pic>
      <p:sp>
        <p:nvSpPr>
          <p:cNvPr id="5" name="object 276">
            <a:extLst>
              <a:ext uri="{FF2B5EF4-FFF2-40B4-BE49-F238E27FC236}">
                <a16:creationId xmlns:a16="http://schemas.microsoft.com/office/drawing/2014/main" id="{34990F9F-755B-4222-8596-A909EAAFE68D}"/>
              </a:ext>
            </a:extLst>
          </p:cNvPr>
          <p:cNvSpPr/>
          <p:nvPr/>
        </p:nvSpPr>
        <p:spPr>
          <a:xfrm>
            <a:off x="613485" y="5048496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5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5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F951A969-5B0B-46AA-9550-1A36737B1B52}"/>
              </a:ext>
            </a:extLst>
          </p:cNvPr>
          <p:cNvSpPr txBox="1"/>
          <p:nvPr/>
        </p:nvSpPr>
        <p:spPr>
          <a:xfrm>
            <a:off x="1126635" y="5136737"/>
            <a:ext cx="1443985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i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k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4B0260FB-62D8-44F1-976A-FD958C2B8B71}"/>
              </a:ext>
            </a:extLst>
          </p:cNvPr>
          <p:cNvSpPr txBox="1"/>
          <p:nvPr/>
        </p:nvSpPr>
        <p:spPr>
          <a:xfrm>
            <a:off x="1756327" y="5478154"/>
            <a:ext cx="1207382" cy="2622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704" b="1" spc="20" dirty="0">
                <a:latin typeface="Arial"/>
                <a:cs typeface="Arial"/>
              </a:rPr>
              <a:t>do </a:t>
            </a:r>
            <a:r>
              <a:rPr sz="1704" i="1" spc="20" dirty="0">
                <a:latin typeface="Arial"/>
                <a:cs typeface="Arial"/>
              </a:rPr>
              <a:t>C </a:t>
            </a:r>
            <a:r>
              <a:rPr sz="1704" spc="20" dirty="0">
                <a:latin typeface="Arial"/>
                <a:cs typeface="Arial"/>
              </a:rPr>
              <a:t>[</a:t>
            </a:r>
            <a:r>
              <a:rPr sz="1704" i="1" spc="20" dirty="0">
                <a:latin typeface="Arial"/>
                <a:cs typeface="Arial"/>
              </a:rPr>
              <a:t>i </a:t>
            </a:r>
            <a:r>
              <a:rPr sz="1704" spc="20" dirty="0">
                <a:latin typeface="Arial"/>
                <a:cs typeface="Arial"/>
              </a:rPr>
              <a:t>] </a:t>
            </a:r>
            <a:r>
              <a:rPr sz="1704" i="1" spc="20" dirty="0">
                <a:latin typeface="Arial"/>
                <a:cs typeface="Arial"/>
              </a:rPr>
              <a:t>←</a:t>
            </a:r>
            <a:r>
              <a:rPr sz="1704" spc="20" dirty="0">
                <a:latin typeface="Arial"/>
                <a:cs typeface="Arial"/>
              </a:rPr>
              <a:t>0</a:t>
            </a:r>
            <a:endParaRPr sz="1587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151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FF0359E-DB04-44DD-A15E-1EAC1C3AF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288">
            <a:extLst>
              <a:ext uri="{FF2B5EF4-FFF2-40B4-BE49-F238E27FC236}">
                <a16:creationId xmlns:a16="http://schemas.microsoft.com/office/drawing/2014/main" id="{1A6EB5D7-DDB0-4234-B68E-B3F07E037EF7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0295D92-7CF5-4987-A3E6-EDD5DE821ACC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1254ED-EC8C-4691-A934-E7212808F7EA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F546C47-008A-4E3E-86AA-02C6F18A5536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702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C617BE45-88AE-4C68-866F-26F857A67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4" name="object 300">
            <a:extLst>
              <a:ext uri="{FF2B5EF4-FFF2-40B4-BE49-F238E27FC236}">
                <a16:creationId xmlns:a16="http://schemas.microsoft.com/office/drawing/2014/main" id="{179EA118-D192-4D92-A51C-87426A8E27D9}"/>
              </a:ext>
            </a:extLst>
          </p:cNvPr>
          <p:cNvSpPr/>
          <p:nvPr/>
        </p:nvSpPr>
        <p:spPr>
          <a:xfrm>
            <a:off x="613485" y="5194825"/>
            <a:ext cx="7916085" cy="826410"/>
          </a:xfrm>
          <a:custGeom>
            <a:avLst/>
            <a:gdLst/>
            <a:ahLst/>
            <a:cxnLst/>
            <a:rect l="l" t="t" r="r" b="b"/>
            <a:pathLst>
              <a:path w="3989652" h="416505">
                <a:moveTo>
                  <a:pt x="0" y="365704"/>
                </a:moveTo>
                <a:cubicBezTo>
                  <a:pt x="0" y="393644"/>
                  <a:pt x="22861" y="416505"/>
                  <a:pt x="50801" y="416505"/>
                </a:cubicBezTo>
                <a:lnTo>
                  <a:pt x="3938853" y="416505"/>
                </a:lnTo>
                <a:cubicBezTo>
                  <a:pt x="3966793" y="416505"/>
                  <a:pt x="3989653" y="393644"/>
                  <a:pt x="3989653" y="365704"/>
                </a:cubicBezTo>
                <a:lnTo>
                  <a:pt x="3989653" y="0"/>
                </a:lnTo>
                <a:lnTo>
                  <a:pt x="0" y="0"/>
                </a:lnTo>
              </a:path>
            </a:pathLst>
          </a:custGeom>
          <a:solidFill>
            <a:srgbClr val="E9E9F3"/>
          </a:solidFill>
        </p:spPr>
        <p:txBody>
          <a:bodyPr wrap="square" lIns="0" tIns="0" rIns="0" bIns="0" rtlCol="0">
            <a:noAutofit/>
          </a:bodyPr>
          <a:lstStyle/>
          <a:p>
            <a:endParaRPr sz="3572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3BA679AD-F5C9-4D88-8CC1-F71517E9926D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E07DAF83-6222-4273-A8E3-1B9DAA87CB4B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F581EF1E-D299-4895-891F-5528681112D9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41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F9DE077F-2DB8-4E27-8FDE-DAFECCE0E1C1}"/>
              </a:ext>
            </a:extLst>
          </p:cNvPr>
          <p:cNvSpPr txBox="1"/>
          <p:nvPr/>
        </p:nvSpPr>
        <p:spPr>
          <a:xfrm>
            <a:off x="332272" y="587336"/>
            <a:ext cx="4488088" cy="3965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577" u="sng" spc="20" dirty="0">
                <a:latin typeface="Arial"/>
                <a:cs typeface="Arial"/>
              </a:rPr>
              <a:t>Counting sort example</a:t>
            </a:r>
            <a:r>
              <a:rPr lang="en-US" sz="2577" u="sng" spc="20" dirty="0">
                <a:latin typeface="Arial"/>
                <a:cs typeface="Arial"/>
              </a:rPr>
              <a:t> Loop 2</a:t>
            </a:r>
            <a:endParaRPr sz="2381" u="sng" dirty="0">
              <a:latin typeface="Arial"/>
              <a:cs typeface="Arial"/>
            </a:endParaRPr>
          </a:p>
        </p:txBody>
      </p:sp>
      <p:pic>
        <p:nvPicPr>
          <p:cNvPr id="3" name="Image">
            <a:extLst>
              <a:ext uri="{FF2B5EF4-FFF2-40B4-BE49-F238E27FC236}">
                <a16:creationId xmlns:a16="http://schemas.microsoft.com/office/drawing/2014/main" id="{A3675C1E-012E-40B0-AEEC-C3D5AFE17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84" y="1243015"/>
            <a:ext cx="7714539" cy="3148934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43BA9C5-F9E7-494C-8E36-ACD45218FFF9}"/>
              </a:ext>
            </a:extLst>
          </p:cNvPr>
          <p:cNvSpPr txBox="1"/>
          <p:nvPr/>
        </p:nvSpPr>
        <p:spPr>
          <a:xfrm>
            <a:off x="1126635" y="5283066"/>
            <a:ext cx="1456809" cy="29899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943" b="1" spc="20" dirty="0">
                <a:latin typeface="Arial"/>
                <a:cs typeface="Arial"/>
              </a:rPr>
              <a:t>for </a:t>
            </a:r>
            <a:r>
              <a:rPr sz="1943" i="1" spc="20" dirty="0">
                <a:latin typeface="Arial"/>
                <a:cs typeface="Arial"/>
              </a:rPr>
              <a:t>j ←</a:t>
            </a:r>
            <a:r>
              <a:rPr sz="1943" spc="20" dirty="0">
                <a:latin typeface="Arial"/>
                <a:cs typeface="Arial"/>
              </a:rPr>
              <a:t>1 </a:t>
            </a:r>
            <a:r>
              <a:rPr sz="1943" b="1" spc="20" dirty="0">
                <a:latin typeface="Arial"/>
                <a:cs typeface="Arial"/>
              </a:rPr>
              <a:t>to </a:t>
            </a:r>
            <a:r>
              <a:rPr sz="1943" i="1" spc="20" dirty="0">
                <a:latin typeface="Arial"/>
                <a:cs typeface="Arial"/>
              </a:rPr>
              <a:t>n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845C7A1-5FD7-4F81-96D2-EF92B4F7FEA2}"/>
              </a:ext>
            </a:extLst>
          </p:cNvPr>
          <p:cNvSpPr txBox="1"/>
          <p:nvPr/>
        </p:nvSpPr>
        <p:spPr>
          <a:xfrm>
            <a:off x="1756327" y="5624483"/>
            <a:ext cx="2656496" cy="2805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1823" b="1" spc="20" dirty="0">
                <a:latin typeface="Arial"/>
                <a:cs typeface="Arial"/>
              </a:rPr>
              <a:t>do </a:t>
            </a:r>
            <a:r>
              <a:rPr sz="1823" i="1" spc="20" dirty="0">
                <a:latin typeface="Arial"/>
                <a:cs typeface="Arial"/>
              </a:rPr>
              <a:t>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</a:t>
            </a:r>
            <a:r>
              <a:rPr sz="1823" i="1" spc="20" dirty="0">
                <a:latin typeface="Arial"/>
                <a:cs typeface="Arial"/>
              </a:rPr>
              <a:t>←C 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A</a:t>
            </a:r>
            <a:r>
              <a:rPr sz="1823" spc="20" dirty="0">
                <a:latin typeface="Arial"/>
                <a:cs typeface="Arial"/>
              </a:rPr>
              <a:t>[</a:t>
            </a:r>
            <a:r>
              <a:rPr sz="1823" i="1" spc="20" dirty="0">
                <a:latin typeface="Arial"/>
                <a:cs typeface="Arial"/>
              </a:rPr>
              <a:t>j </a:t>
            </a:r>
            <a:r>
              <a:rPr sz="1823" spc="20" dirty="0">
                <a:latin typeface="Arial"/>
                <a:cs typeface="Arial"/>
              </a:rPr>
              <a:t>]] + 1</a:t>
            </a:r>
            <a:endParaRPr sz="1786" dirty="0">
              <a:latin typeface="Arial"/>
              <a:cs typeface="Arial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127DA036-3389-4885-96A9-6ED4FCB97894}"/>
              </a:ext>
            </a:extLst>
          </p:cNvPr>
          <p:cNvSpPr txBox="1"/>
          <p:nvPr/>
        </p:nvSpPr>
        <p:spPr>
          <a:xfrm>
            <a:off x="5874410" y="5624483"/>
            <a:ext cx="2260555" cy="3359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r>
              <a:rPr sz="2183" i="1" spc="20" dirty="0">
                <a:latin typeface="Arial"/>
                <a:cs typeface="Arial"/>
              </a:rPr>
              <a:t> C </a:t>
            </a:r>
            <a:r>
              <a:rPr sz="2183" spc="20" dirty="0">
                <a:latin typeface="Arial"/>
                <a:cs typeface="Arial"/>
              </a:rPr>
              <a:t>[</a:t>
            </a:r>
            <a:r>
              <a:rPr sz="2183" i="1" spc="20" dirty="0">
                <a:latin typeface="Arial"/>
                <a:cs typeface="Arial"/>
              </a:rPr>
              <a:t>i </a:t>
            </a:r>
            <a:r>
              <a:rPr sz="2183" spc="20" dirty="0">
                <a:latin typeface="Arial"/>
                <a:cs typeface="Arial"/>
              </a:rPr>
              <a:t>] = </a:t>
            </a:r>
            <a:r>
              <a:rPr sz="2183" i="1" spc="20" dirty="0">
                <a:latin typeface="Arial"/>
                <a:cs typeface="Arial"/>
              </a:rPr>
              <a:t>|{key  </a:t>
            </a:r>
            <a:r>
              <a:rPr sz="2183" spc="20" dirty="0">
                <a:latin typeface="Arial"/>
                <a:cs typeface="Arial"/>
              </a:rPr>
              <a:t>= </a:t>
            </a:r>
            <a:r>
              <a:rPr sz="2183" i="1" spc="20" dirty="0">
                <a:latin typeface="Arial"/>
                <a:cs typeface="Arial"/>
              </a:rPr>
              <a:t>i}|</a:t>
            </a:r>
            <a:endParaRPr sz="218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045588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6BC744-9470-41EB-8E9C-CF190E556E1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DD2FB-3BC5-4C0E-B011-4FB5CDCF30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6AFB67-9ED9-490E-8C69-CF98624F5F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1026</TotalTime>
  <Words>1130</Words>
  <Application>Microsoft Office PowerPoint</Application>
  <PresentationFormat>On-screen Show (4:3)</PresentationFormat>
  <Paragraphs>138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Corbel</vt:lpstr>
      <vt:lpstr>Lucida Sans Unicode</vt:lpstr>
      <vt:lpstr>Tahoma</vt:lpstr>
      <vt:lpstr>Trebuchet MS</vt:lpstr>
      <vt:lpstr>Verdana</vt:lpstr>
      <vt:lpstr>Wingdings</vt:lpstr>
      <vt:lpstr>Spectrum</vt:lpstr>
      <vt:lpstr>Complexity of conventional Sorting Algorithms</vt:lpstr>
      <vt:lpstr>Lecture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Pritam Khan Boni</cp:lastModifiedBy>
  <cp:revision>34</cp:revision>
  <dcterms:created xsi:type="dcterms:W3CDTF">2018-12-10T17:20:29Z</dcterms:created>
  <dcterms:modified xsi:type="dcterms:W3CDTF">2023-07-04T06:49:34Z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