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90" r:id="rId6"/>
    <p:sldId id="289" r:id="rId7"/>
    <p:sldId id="282" r:id="rId8"/>
    <p:sldId id="287" r:id="rId9"/>
    <p:sldId id="283" r:id="rId10"/>
    <p:sldId id="291" r:id="rId11"/>
    <p:sldId id="288" r:id="rId12"/>
    <p:sldId id="284" r:id="rId13"/>
    <p:sldId id="265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987F4-11E6-4146-982E-EA19FF1E4CB1}" v="177" dt="2023-02-18T16:40:30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4E4D9658-3FD8-4D12-B02D-6A4DF6FF3FF7}"/>
    <pc:docChg chg="undo custSel addSld delSld modSld sldOrd">
      <pc:chgData name="Faruk Abdullah" userId="e52374dd587ef96a" providerId="LiveId" clId="{4E4D9658-3FD8-4D12-B02D-6A4DF6FF3FF7}" dt="2023-02-14T04:40:41.738" v="269" actId="20577"/>
      <pc:docMkLst>
        <pc:docMk/>
      </pc:docMkLst>
      <pc:sldChg chg="modSp mod">
        <pc:chgData name="Faruk Abdullah" userId="e52374dd587ef96a" providerId="LiveId" clId="{4E4D9658-3FD8-4D12-B02D-6A4DF6FF3FF7}" dt="2023-02-14T03:59:33.126" v="131" actId="20577"/>
        <pc:sldMkLst>
          <pc:docMk/>
          <pc:sldMk cId="700707328" sldId="256"/>
        </pc:sldMkLst>
        <pc:spChg chg="mod">
          <ac:chgData name="Faruk Abdullah" userId="e52374dd587ef96a" providerId="LiveId" clId="{4E4D9658-3FD8-4D12-B02D-6A4DF6FF3FF7}" dt="2023-02-14T03:58:45.998" v="64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Faruk Abdullah" userId="e52374dd587ef96a" providerId="LiveId" clId="{4E4D9658-3FD8-4D12-B02D-6A4DF6FF3FF7}" dt="2023-02-14T03:59:16.512" v="103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Faruk Abdullah" userId="e52374dd587ef96a" providerId="LiveId" clId="{4E4D9658-3FD8-4D12-B02D-6A4DF6FF3FF7}" dt="2023-02-14T03:58:58.350" v="9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Faruk Abdullah" userId="e52374dd587ef96a" providerId="LiveId" clId="{4E4D9658-3FD8-4D12-B02D-6A4DF6FF3FF7}" dt="2023-02-14T03:59:33.12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4E4D9658-3FD8-4D12-B02D-6A4DF6FF3FF7}" dt="2023-02-14T03:58:00.170" v="17" actId="20577"/>
        <pc:sldMkLst>
          <pc:docMk/>
          <pc:sldMk cId="424874041" sldId="257"/>
        </pc:sldMkLst>
        <pc:spChg chg="mod">
          <ac:chgData name="Faruk Abdullah" userId="e52374dd587ef96a" providerId="LiveId" clId="{4E4D9658-3FD8-4D12-B02D-6A4DF6FF3FF7}" dt="2023-02-14T03:58:00.170" v="1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4E4D9658-3FD8-4D12-B02D-6A4DF6FF3FF7}" dt="2023-02-14T03:58:04.464" v="18" actId="47"/>
        <pc:sldMkLst>
          <pc:docMk/>
          <pc:sldMk cId="3535171704" sldId="268"/>
        </pc:sldMkLst>
      </pc:sldChg>
      <pc:sldChg chg="del">
        <pc:chgData name="Faruk Abdullah" userId="e52374dd587ef96a" providerId="LiveId" clId="{4E4D9658-3FD8-4D12-B02D-6A4DF6FF3FF7}" dt="2023-02-14T03:58:06.274" v="20" actId="47"/>
        <pc:sldMkLst>
          <pc:docMk/>
          <pc:sldMk cId="2015084550" sldId="277"/>
        </pc:sldMkLst>
      </pc:sldChg>
      <pc:sldChg chg="del">
        <pc:chgData name="Faruk Abdullah" userId="e52374dd587ef96a" providerId="LiveId" clId="{4E4D9658-3FD8-4D12-B02D-6A4DF6FF3FF7}" dt="2023-02-14T03:58:05.163" v="19" actId="47"/>
        <pc:sldMkLst>
          <pc:docMk/>
          <pc:sldMk cId="2013348419" sldId="278"/>
        </pc:sldMkLst>
      </pc:sldChg>
      <pc:sldChg chg="del">
        <pc:chgData name="Faruk Abdullah" userId="e52374dd587ef96a" providerId="LiveId" clId="{4E4D9658-3FD8-4D12-B02D-6A4DF6FF3FF7}" dt="2023-02-14T03:58:07.346" v="21" actId="47"/>
        <pc:sldMkLst>
          <pc:docMk/>
          <pc:sldMk cId="1615558158" sldId="279"/>
        </pc:sldMkLst>
      </pc:sldChg>
      <pc:sldChg chg="modSp mod">
        <pc:chgData name="Faruk Abdullah" userId="e52374dd587ef96a" providerId="LiveId" clId="{4E4D9658-3FD8-4D12-B02D-6A4DF6FF3FF7}" dt="2023-02-14T04:02:04.500" v="159" actId="1076"/>
        <pc:sldMkLst>
          <pc:docMk/>
          <pc:sldMk cId="3665434093" sldId="282"/>
        </pc:sldMkLst>
        <pc:spChg chg="mod">
          <ac:chgData name="Faruk Abdullah" userId="e52374dd587ef96a" providerId="LiveId" clId="{4E4D9658-3FD8-4D12-B02D-6A4DF6FF3FF7}" dt="2023-02-14T04:01:57.179" v="158" actId="20577"/>
          <ac:spMkLst>
            <pc:docMk/>
            <pc:sldMk cId="3665434093" sldId="282"/>
            <ac:spMk id="5" creationId="{3322CB79-31E6-2043-9768-6699756B1FD4}"/>
          </ac:spMkLst>
        </pc:spChg>
        <pc:spChg chg="mod">
          <ac:chgData name="Faruk Abdullah" userId="e52374dd587ef96a" providerId="LiveId" clId="{4E4D9658-3FD8-4D12-B02D-6A4DF6FF3FF7}" dt="2023-02-14T04:02:04.500" v="159" actId="1076"/>
          <ac:spMkLst>
            <pc:docMk/>
            <pc:sldMk cId="3665434093" sldId="282"/>
            <ac:spMk id="6" creationId="{37C26D19-85DA-834B-9600-C9820C508897}"/>
          </ac:spMkLst>
        </pc:spChg>
      </pc:sldChg>
      <pc:sldChg chg="modSp add del mod">
        <pc:chgData name="Faruk Abdullah" userId="e52374dd587ef96a" providerId="LiveId" clId="{4E4D9658-3FD8-4D12-B02D-6A4DF6FF3FF7}" dt="2023-02-14T04:40:00.435" v="244" actId="47"/>
        <pc:sldMkLst>
          <pc:docMk/>
          <pc:sldMk cId="1471263032" sldId="286"/>
        </pc:sldMkLst>
        <pc:spChg chg="mod">
          <ac:chgData name="Faruk Abdullah" userId="e52374dd587ef96a" providerId="LiveId" clId="{4E4D9658-3FD8-4D12-B02D-6A4DF6FF3FF7}" dt="2023-02-14T04:02:17.677" v="179" actId="20577"/>
          <ac:spMkLst>
            <pc:docMk/>
            <pc:sldMk cId="1471263032" sldId="286"/>
            <ac:spMk id="5" creationId="{3322CB79-31E6-2043-9768-6699756B1FD4}"/>
          </ac:spMkLst>
        </pc:spChg>
        <pc:spChg chg="mod">
          <ac:chgData name="Faruk Abdullah" userId="e52374dd587ef96a" providerId="LiveId" clId="{4E4D9658-3FD8-4D12-B02D-6A4DF6FF3FF7}" dt="2023-02-14T04:29:23.470" v="212" actId="20577"/>
          <ac:spMkLst>
            <pc:docMk/>
            <pc:sldMk cId="1471263032" sldId="286"/>
            <ac:spMk id="6" creationId="{37C26D19-85DA-834B-9600-C9820C508897}"/>
          </ac:spMkLst>
        </pc:spChg>
      </pc:sldChg>
      <pc:sldChg chg="new del">
        <pc:chgData name="Faruk Abdullah" userId="e52374dd587ef96a" providerId="LiveId" clId="{4E4D9658-3FD8-4D12-B02D-6A4DF6FF3FF7}" dt="2023-02-14T04:29:04.144" v="207" actId="680"/>
        <pc:sldMkLst>
          <pc:docMk/>
          <pc:sldMk cId="2717806400" sldId="287"/>
        </pc:sldMkLst>
      </pc:sldChg>
      <pc:sldChg chg="addSp modSp new mod">
        <pc:chgData name="Faruk Abdullah" userId="e52374dd587ef96a" providerId="LiveId" clId="{4E4D9658-3FD8-4D12-B02D-6A4DF6FF3FF7}" dt="2023-02-14T04:31:53.283" v="243" actId="1076"/>
        <pc:sldMkLst>
          <pc:docMk/>
          <pc:sldMk cId="3956587826" sldId="287"/>
        </pc:sldMkLst>
        <pc:spChg chg="add mod">
          <ac:chgData name="Faruk Abdullah" userId="e52374dd587ef96a" providerId="LiveId" clId="{4E4D9658-3FD8-4D12-B02D-6A4DF6FF3FF7}" dt="2023-02-14T04:30:20.744" v="220" actId="1076"/>
          <ac:spMkLst>
            <pc:docMk/>
            <pc:sldMk cId="3956587826" sldId="287"/>
            <ac:spMk id="2" creationId="{161F10C6-2EB1-E7AF-8AB2-ABCBEFAB5F0F}"/>
          </ac:spMkLst>
        </pc:spChg>
        <pc:spChg chg="add mod">
          <ac:chgData name="Faruk Abdullah" userId="e52374dd587ef96a" providerId="LiveId" clId="{4E4D9658-3FD8-4D12-B02D-6A4DF6FF3FF7}" dt="2023-02-14T04:30:30.611" v="221"/>
          <ac:spMkLst>
            <pc:docMk/>
            <pc:sldMk cId="3956587826" sldId="287"/>
            <ac:spMk id="3" creationId="{EB882D88-8414-5B67-69F9-6C1A41462D48}"/>
          </ac:spMkLst>
        </pc:spChg>
        <pc:spChg chg="add mod">
          <ac:chgData name="Faruk Abdullah" userId="e52374dd587ef96a" providerId="LiveId" clId="{4E4D9658-3FD8-4D12-B02D-6A4DF6FF3FF7}" dt="2023-02-14T04:31:53.283" v="243" actId="1076"/>
          <ac:spMkLst>
            <pc:docMk/>
            <pc:sldMk cId="3956587826" sldId="287"/>
            <ac:spMk id="4" creationId="{12D33B9C-68B3-F499-5F23-E63003D2C384}"/>
          </ac:spMkLst>
        </pc:spChg>
      </pc:sldChg>
      <pc:sldChg chg="new del">
        <pc:chgData name="Faruk Abdullah" userId="e52374dd587ef96a" providerId="LiveId" clId="{4E4D9658-3FD8-4D12-B02D-6A4DF6FF3FF7}" dt="2023-02-14T04:40:17.041" v="246" actId="680"/>
        <pc:sldMkLst>
          <pc:docMk/>
          <pc:sldMk cId="22347092" sldId="288"/>
        </pc:sldMkLst>
      </pc:sldChg>
      <pc:sldChg chg="addSp modSp new mod ord">
        <pc:chgData name="Faruk Abdullah" userId="e52374dd587ef96a" providerId="LiveId" clId="{4E4D9658-3FD8-4D12-B02D-6A4DF6FF3FF7}" dt="2023-02-14T04:40:41.738" v="269" actId="20577"/>
        <pc:sldMkLst>
          <pc:docMk/>
          <pc:sldMk cId="1830886829" sldId="288"/>
        </pc:sldMkLst>
        <pc:spChg chg="add mod">
          <ac:chgData name="Faruk Abdullah" userId="e52374dd587ef96a" providerId="LiveId" clId="{4E4D9658-3FD8-4D12-B02D-6A4DF6FF3FF7}" dt="2023-02-14T04:40:41.738" v="269" actId="20577"/>
          <ac:spMkLst>
            <pc:docMk/>
            <pc:sldMk cId="1830886829" sldId="288"/>
            <ac:spMk id="2" creationId="{73422A9A-E5EA-301B-5607-0C69C663A42F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Faruk Abdullah" userId="e52374dd587ef96a" providerId="LiveId" clId="{47B987F4-11E6-4146-982E-EA19FF1E4CB1}"/>
    <pc:docChg chg="undo custSel addSld delSld modSld sldOrd">
      <pc:chgData name="Faruk Abdullah" userId="e52374dd587ef96a" providerId="LiveId" clId="{47B987F4-11E6-4146-982E-EA19FF1E4CB1}" dt="2023-02-18T17:38:43.640" v="1018" actId="20577"/>
      <pc:docMkLst>
        <pc:docMk/>
      </pc:docMkLst>
      <pc:sldChg chg="modSp mod">
        <pc:chgData name="Faruk Abdullah" userId="e52374dd587ef96a" providerId="LiveId" clId="{47B987F4-11E6-4146-982E-EA19FF1E4CB1}" dt="2023-02-18T17:38:14.126" v="1008" actId="5793"/>
        <pc:sldMkLst>
          <pc:docMk/>
          <pc:sldMk cId="936297045" sldId="284"/>
        </pc:sldMkLst>
        <pc:spChg chg="mod">
          <ac:chgData name="Faruk Abdullah" userId="e52374dd587ef96a" providerId="LiveId" clId="{47B987F4-11E6-4146-982E-EA19FF1E4CB1}" dt="2023-02-18T17:38:14.126" v="1008" actId="5793"/>
          <ac:spMkLst>
            <pc:docMk/>
            <pc:sldMk cId="936297045" sldId="284"/>
            <ac:spMk id="6" creationId="{37C26D19-85DA-834B-9600-C9820C508897}"/>
          </ac:spMkLst>
        </pc:spChg>
      </pc:sldChg>
      <pc:sldChg chg="addSp delSp modSp mod">
        <pc:chgData name="Faruk Abdullah" userId="e52374dd587ef96a" providerId="LiveId" clId="{47B987F4-11E6-4146-982E-EA19FF1E4CB1}" dt="2023-02-18T17:38:43.640" v="1018" actId="20577"/>
        <pc:sldMkLst>
          <pc:docMk/>
          <pc:sldMk cId="1830886829" sldId="288"/>
        </pc:sldMkLst>
        <pc:spChg chg="mod">
          <ac:chgData name="Faruk Abdullah" userId="e52374dd587ef96a" providerId="LiveId" clId="{47B987F4-11E6-4146-982E-EA19FF1E4CB1}" dt="2023-02-18T17:38:43.640" v="1018" actId="20577"/>
          <ac:spMkLst>
            <pc:docMk/>
            <pc:sldMk cId="1830886829" sldId="288"/>
            <ac:spMk id="2" creationId="{73422A9A-E5EA-301B-5607-0C69C663A42F}"/>
          </ac:spMkLst>
        </pc:spChg>
        <pc:spChg chg="add del mod">
          <ac:chgData name="Faruk Abdullah" userId="e52374dd587ef96a" providerId="LiveId" clId="{47B987F4-11E6-4146-982E-EA19FF1E4CB1}" dt="2023-02-18T16:40:49.201" v="764"/>
          <ac:spMkLst>
            <pc:docMk/>
            <pc:sldMk cId="1830886829" sldId="288"/>
            <ac:spMk id="3" creationId="{EBA8D2AE-89A0-A679-DD71-6B2EC95D36C0}"/>
          </ac:spMkLst>
        </pc:spChg>
      </pc:sldChg>
      <pc:sldChg chg="addSp modSp new mod ord">
        <pc:chgData name="Faruk Abdullah" userId="e52374dd587ef96a" providerId="LiveId" clId="{47B987F4-11E6-4146-982E-EA19FF1E4CB1}" dt="2023-02-18T16:44:36.579" v="973" actId="1076"/>
        <pc:sldMkLst>
          <pc:docMk/>
          <pc:sldMk cId="1062557886" sldId="289"/>
        </pc:sldMkLst>
        <pc:spChg chg="add mod">
          <ac:chgData name="Faruk Abdullah" userId="e52374dd587ef96a" providerId="LiveId" clId="{47B987F4-11E6-4146-982E-EA19FF1E4CB1}" dt="2023-02-18T04:01:39.890" v="15" actId="20577"/>
          <ac:spMkLst>
            <pc:docMk/>
            <pc:sldMk cId="1062557886" sldId="289"/>
            <ac:spMk id="2" creationId="{53BF4091-2A85-7FDE-2423-49329BA9D66B}"/>
          </ac:spMkLst>
        </pc:spChg>
        <pc:spChg chg="add mod">
          <ac:chgData name="Faruk Abdullah" userId="e52374dd587ef96a" providerId="LiveId" clId="{47B987F4-11E6-4146-982E-EA19FF1E4CB1}" dt="2023-02-18T16:44:36.579" v="973" actId="1076"/>
          <ac:spMkLst>
            <pc:docMk/>
            <pc:sldMk cId="1062557886" sldId="289"/>
            <ac:spMk id="5" creationId="{EDA8EE2B-D56E-F7E4-D9F1-3658D012F8A4}"/>
          </ac:spMkLst>
        </pc:spChg>
        <pc:graphicFrameChg chg="add mod modGraphic">
          <ac:chgData name="Faruk Abdullah" userId="e52374dd587ef96a" providerId="LiveId" clId="{47B987F4-11E6-4146-982E-EA19FF1E4CB1}" dt="2023-02-18T16:11:14.123" v="247" actId="13926"/>
          <ac:graphicFrameMkLst>
            <pc:docMk/>
            <pc:sldMk cId="1062557886" sldId="289"/>
            <ac:graphicFrameMk id="3" creationId="{294DFBE8-0B84-A749-C702-42DEDD1CAECF}"/>
          </ac:graphicFrameMkLst>
        </pc:graphicFrameChg>
      </pc:sldChg>
      <pc:sldChg chg="addSp modSp new mod">
        <pc:chgData name="Faruk Abdullah" userId="e52374dd587ef96a" providerId="LiveId" clId="{47B987F4-11E6-4146-982E-EA19FF1E4CB1}" dt="2023-02-18T16:03:12.293" v="60" actId="207"/>
        <pc:sldMkLst>
          <pc:docMk/>
          <pc:sldMk cId="693232510" sldId="290"/>
        </pc:sldMkLst>
        <pc:spChg chg="add mod">
          <ac:chgData name="Faruk Abdullah" userId="e52374dd587ef96a" providerId="LiveId" clId="{47B987F4-11E6-4146-982E-EA19FF1E4CB1}" dt="2023-02-18T15:57:59.160" v="40" actId="20577"/>
          <ac:spMkLst>
            <pc:docMk/>
            <pc:sldMk cId="693232510" sldId="290"/>
            <ac:spMk id="2" creationId="{3608F7F7-A151-5732-66B5-160B2E27768D}"/>
          </ac:spMkLst>
        </pc:spChg>
        <pc:spChg chg="add mod">
          <ac:chgData name="Faruk Abdullah" userId="e52374dd587ef96a" providerId="LiveId" clId="{47B987F4-11E6-4146-982E-EA19FF1E4CB1}" dt="2023-02-18T16:03:12.293" v="60" actId="207"/>
          <ac:spMkLst>
            <pc:docMk/>
            <pc:sldMk cId="693232510" sldId="290"/>
            <ac:spMk id="4" creationId="{C822A618-FE85-6B8C-CD0E-3FC48D06A04D}"/>
          </ac:spMkLst>
        </pc:spChg>
      </pc:sldChg>
      <pc:sldChg chg="addSp delSp modSp new mod ord">
        <pc:chgData name="Faruk Abdullah" userId="e52374dd587ef96a" providerId="LiveId" clId="{47B987F4-11E6-4146-982E-EA19FF1E4CB1}" dt="2023-02-18T16:59:41.860" v="984" actId="20577"/>
        <pc:sldMkLst>
          <pc:docMk/>
          <pc:sldMk cId="2383958337" sldId="291"/>
        </pc:sldMkLst>
        <pc:spChg chg="add mod">
          <ac:chgData name="Faruk Abdullah" userId="e52374dd587ef96a" providerId="LiveId" clId="{47B987F4-11E6-4146-982E-EA19FF1E4CB1}" dt="2023-02-18T16:20:59.716" v="460" actId="21"/>
          <ac:spMkLst>
            <pc:docMk/>
            <pc:sldMk cId="2383958337" sldId="291"/>
            <ac:spMk id="3" creationId="{5DB940C9-0F46-9278-5AE0-BA5040E436EF}"/>
          </ac:spMkLst>
        </pc:spChg>
        <pc:spChg chg="add mod">
          <ac:chgData name="Faruk Abdullah" userId="e52374dd587ef96a" providerId="LiveId" clId="{47B987F4-11E6-4146-982E-EA19FF1E4CB1}" dt="2023-02-18T16:12:15.572" v="271" actId="20577"/>
          <ac:spMkLst>
            <pc:docMk/>
            <pc:sldMk cId="2383958337" sldId="291"/>
            <ac:spMk id="4" creationId="{7B3B01C4-713D-657E-F290-39E5D2920471}"/>
          </ac:spMkLst>
        </pc:spChg>
        <pc:spChg chg="add del">
          <ac:chgData name="Faruk Abdullah" userId="e52374dd587ef96a" providerId="LiveId" clId="{47B987F4-11E6-4146-982E-EA19FF1E4CB1}" dt="2023-02-18T16:17:09.150" v="325"/>
          <ac:spMkLst>
            <pc:docMk/>
            <pc:sldMk cId="2383958337" sldId="291"/>
            <ac:spMk id="6" creationId="{DC706E24-F2AC-6F3A-BF96-0050D821D4BC}"/>
          </ac:spMkLst>
        </pc:spChg>
        <pc:spChg chg="add del">
          <ac:chgData name="Faruk Abdullah" userId="e52374dd587ef96a" providerId="LiveId" clId="{47B987F4-11E6-4146-982E-EA19FF1E4CB1}" dt="2023-02-18T16:17:17.887" v="330"/>
          <ac:spMkLst>
            <pc:docMk/>
            <pc:sldMk cId="2383958337" sldId="291"/>
            <ac:spMk id="7" creationId="{D3DF3C15-B985-4B39-4F63-1C83B2C11FF7}"/>
          </ac:spMkLst>
        </pc:spChg>
        <pc:spChg chg="add mod">
          <ac:chgData name="Faruk Abdullah" userId="e52374dd587ef96a" providerId="LiveId" clId="{47B987F4-11E6-4146-982E-EA19FF1E4CB1}" dt="2023-02-18T16:59:41.860" v="984" actId="20577"/>
          <ac:spMkLst>
            <pc:docMk/>
            <pc:sldMk cId="2383958337" sldId="291"/>
            <ac:spMk id="8" creationId="{1222E0CC-CE13-C533-3A5C-84E70BBCB346}"/>
          </ac:spMkLst>
        </pc:spChg>
        <pc:graphicFrameChg chg="add mod modGraphic">
          <ac:chgData name="Faruk Abdullah" userId="e52374dd587ef96a" providerId="LiveId" clId="{47B987F4-11E6-4146-982E-EA19FF1E4CB1}" dt="2023-02-18T16:59:36.461" v="983" actId="20577"/>
          <ac:graphicFrameMkLst>
            <pc:docMk/>
            <pc:sldMk cId="2383958337" sldId="291"/>
            <ac:graphicFrameMk id="5" creationId="{2229EA7E-F0C7-EC71-F7AC-F2DEB633AC6C}"/>
          </ac:graphicFrameMkLst>
        </pc:graphicFrameChg>
      </pc:sldChg>
      <pc:sldChg chg="addSp modSp new del mod">
        <pc:chgData name="Faruk Abdullah" userId="e52374dd587ef96a" providerId="LiveId" clId="{47B987F4-11E6-4146-982E-EA19FF1E4CB1}" dt="2023-02-18T16:40:22.975" v="728" actId="47"/>
        <pc:sldMkLst>
          <pc:docMk/>
          <pc:sldMk cId="2717528322" sldId="292"/>
        </pc:sldMkLst>
        <pc:spChg chg="add mod">
          <ac:chgData name="Faruk Abdullah" userId="e52374dd587ef96a" providerId="LiveId" clId="{47B987F4-11E6-4146-982E-EA19FF1E4CB1}" dt="2023-02-18T16:30:50.290" v="655"/>
          <ac:spMkLst>
            <pc:docMk/>
            <pc:sldMk cId="2717528322" sldId="292"/>
            <ac:spMk id="2" creationId="{E37676CD-1E51-9BEE-6409-611C3CB57362}"/>
          </ac:spMkLst>
        </pc:spChg>
        <pc:spChg chg="add mod">
          <ac:chgData name="Faruk Abdullah" userId="e52374dd587ef96a" providerId="LiveId" clId="{47B987F4-11E6-4146-982E-EA19FF1E4CB1}" dt="2023-02-18T16:32:50.438" v="697" actId="14100"/>
          <ac:spMkLst>
            <pc:docMk/>
            <pc:sldMk cId="2717528322" sldId="292"/>
            <ac:spMk id="4" creationId="{4769B060-0835-FA67-A681-18C2799CFC44}"/>
          </ac:spMkLst>
        </pc:spChg>
        <pc:spChg chg="add mod">
          <ac:chgData name="Faruk Abdullah" userId="e52374dd587ef96a" providerId="LiveId" clId="{47B987F4-11E6-4146-982E-EA19FF1E4CB1}" dt="2023-02-18T16:33:14.401" v="725" actId="20577"/>
          <ac:spMkLst>
            <pc:docMk/>
            <pc:sldMk cId="2717528322" sldId="292"/>
            <ac:spMk id="5" creationId="{1C956B4E-4460-DD71-DAAC-BCA0B7C64710}"/>
          </ac:spMkLst>
        </pc:spChg>
      </pc:sldChg>
      <pc:sldChg chg="new del ord">
        <pc:chgData name="Faruk Abdullah" userId="e52374dd587ef96a" providerId="LiveId" clId="{47B987F4-11E6-4146-982E-EA19FF1E4CB1}" dt="2023-02-18T16:44:48.693" v="974" actId="47"/>
        <pc:sldMkLst>
          <pc:docMk/>
          <pc:sldMk cId="1008738473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" TargetMode="External"/><Relationship Id="rId2" Type="http://schemas.openxmlformats.org/officeDocument/2006/relationships/hyperlink" Target="https://en.wikipedia.org/wiki/Insertion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Linear_search" TargetMode="External"/><Relationship Id="rId4" Type="http://schemas.openxmlformats.org/officeDocument/2006/relationships/hyperlink" Target="https://www.cs.usfca.edu/~galles/visualization/ComparisonSort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&amp; 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76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30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801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1807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Pritam Khan Boni;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940C9-0F46-9278-5AE0-BA5040E436EF}"/>
              </a:ext>
            </a:extLst>
          </p:cNvPr>
          <p:cNvSpPr txBox="1"/>
          <p:nvPr/>
        </p:nvSpPr>
        <p:spPr>
          <a:xfrm>
            <a:off x="9361716" y="22723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</a:p>
          <a:p>
            <a:r>
              <a:rPr lang="en-GB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B01C4-713D-657E-F290-39E5D2920471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Binary Search Complexity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29EA7E-F0C7-EC71-F7AC-F2DEB633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65440"/>
              </p:ext>
            </p:extLst>
          </p:nvPr>
        </p:nvGraphicFramePr>
        <p:xfrm>
          <a:off x="354637" y="1397000"/>
          <a:ext cx="81362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6">
                  <a:extLst>
                    <a:ext uri="{9D8B030D-6E8A-4147-A177-3AD203B41FA5}">
                      <a16:colId xmlns:a16="http://schemas.microsoft.com/office/drawing/2014/main" val="3948981150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20253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Binary Search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55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low, 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T(n), 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to sort n elements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8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 low &gt; high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False 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mid = (low + high) /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2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if x == 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[mid]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 if x &gt; 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[mid]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mid + 1, high)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T(n/2)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800" b="0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bSearch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GB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x, low, mid - 1) 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T(n/2)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22E0CC-CE13-C533-3A5C-84E70BBCB346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T(n/2) + T(1) + c1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238395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A9A-E5EA-301B-5607-0C69C663A42F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8519180" cy="415075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Class work</a:t>
            </a:r>
          </a:p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complexity using the following methods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substitution method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183088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535940" y="2361817"/>
                <a:ext cx="76346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is more efficient than linear search.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array of N elements, performs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1+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that array elements to be sorted.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2361817"/>
                <a:ext cx="7634642" cy="2308324"/>
              </a:xfrm>
              <a:prstGeom prst="rect">
                <a:avLst/>
              </a:prstGeom>
              <a:blipFill>
                <a:blip r:embed="rId2"/>
                <a:stretch>
                  <a:fillRect l="-1118" t="-2111" r="-1198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9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85871"/>
            <a:ext cx="81108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https://en.wikipedia.org/wiki/Insertion_sort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https://en.wikipedia.org/wiki/Sorting_algorithm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Nice animations are available here </a:t>
            </a:r>
            <a:r>
              <a:rPr lang="en-US" dirty="0">
                <a:hlinkClick r:id="rId4"/>
              </a:rPr>
              <a:t>https://www.cs.usfca.edu/~galles/visualization/ComparisonSort.html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https://en.wikipedia.org/wiki/Linear_search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2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Linear Search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Binary Search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Search: </a:t>
            </a:r>
            <a:r>
              <a:rPr lang="en-US" dirty="0"/>
              <a:t>locate an item in a list of data/information.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 approaches will be discussed…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Linear or Sequential Search: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Searches sequentially for an element.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Starts from the first element.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Binary Search: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Searches an element by dividing the sorted elements in a list into two sub-list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dirty="0"/>
              <a:t>Starts with the middle element.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and Simulation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150889"/>
            <a:ext cx="7634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Array, #elements, item (to search)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element at index = 0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element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item. If its equal to item then return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status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otherwise go to step 2.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index by 1. If index is less than #elements go to step 1 otherwise return -1 with status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algn="just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4607"/>
              </p:ext>
            </p:extLst>
          </p:nvPr>
        </p:nvGraphicFramePr>
        <p:xfrm>
          <a:off x="506021" y="5149670"/>
          <a:ext cx="58390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29411" y="4316373"/>
            <a:ext cx="932779" cy="914401"/>
            <a:chOff x="5943600" y="4240306"/>
            <a:chExt cx="914400" cy="914401"/>
          </a:xfrm>
        </p:grpSpPr>
        <p:sp>
          <p:nvSpPr>
            <p:cNvPr id="9" name="Down Arrow 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0262" y="4316372"/>
            <a:ext cx="914400" cy="914401"/>
            <a:chOff x="5943600" y="4240306"/>
            <a:chExt cx="914400" cy="914401"/>
          </a:xfrm>
        </p:grpSpPr>
        <p:sp>
          <p:nvSpPr>
            <p:cNvPr id="12" name="Down Arrow 1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91085" y="4316372"/>
            <a:ext cx="914400" cy="942700"/>
            <a:chOff x="5943600" y="4133431"/>
            <a:chExt cx="914400" cy="942700"/>
          </a:xfrm>
        </p:grpSpPr>
        <p:sp>
          <p:nvSpPr>
            <p:cNvPr id="15" name="Down Arrow 14"/>
            <p:cNvSpPr/>
            <p:nvPr/>
          </p:nvSpPr>
          <p:spPr>
            <a:xfrm>
              <a:off x="6287177" y="4556178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0" y="4133431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97533" y="4316372"/>
            <a:ext cx="914400" cy="914401"/>
            <a:chOff x="5943600" y="4240306"/>
            <a:chExt cx="914400" cy="914401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8427" y="4316372"/>
            <a:ext cx="914400" cy="914401"/>
            <a:chOff x="5943600" y="4240306"/>
            <a:chExt cx="914400" cy="914401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56759" y="4316372"/>
            <a:ext cx="914400" cy="914401"/>
            <a:chOff x="5943600" y="4240306"/>
            <a:chExt cx="914400" cy="914401"/>
          </a:xfrm>
        </p:grpSpPr>
        <p:sp>
          <p:nvSpPr>
            <p:cNvPr id="24" name="Down Arrow 2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240306"/>
              <a:ext cx="914400" cy="40341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25813" y="4399401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25813" y="5539819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25813" y="4964746"/>
            <a:ext cx="1317812" cy="44823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9141" y="4399400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4382" y="4964744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4382" y="5539819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4382" y="4964745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44382" y="5539817"/>
            <a:ext cx="905435" cy="448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7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7F7-A151-5732-66B5-160B2E27768D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Linear Search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2A618-FE85-6B8C-CD0E-3FC48D06A04D}"/>
              </a:ext>
            </a:extLst>
          </p:cNvPr>
          <p:cNvSpPr txBox="1"/>
          <p:nvPr/>
        </p:nvSpPr>
        <p:spPr>
          <a:xfrm>
            <a:off x="925285" y="1568440"/>
            <a:ext cx="71845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SearchItem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; </a:t>
            </a:r>
            <a:r>
              <a:rPr lang="en-GB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 &lt; n; </a:t>
            </a:r>
            <a:r>
              <a:rPr lang="en-GB" sz="2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==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3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4091-2A85-7FDE-2423-49329BA9D66B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Linear Search Complexity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94DFBE8-0B84-A749-C702-42DEDD1C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21775"/>
              </p:ext>
            </p:extLst>
          </p:nvPr>
        </p:nvGraphicFramePr>
        <p:xfrm>
          <a:off x="903514" y="1411514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43">
                  <a:extLst>
                    <a:ext uri="{9D8B030D-6E8A-4147-A177-3AD203B41FA5}">
                      <a16:colId xmlns:a16="http://schemas.microsoft.com/office/drawing/2014/main" val="2241041552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319260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8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(int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FF"/>
                          </a:highlight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 &lt; n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00FFFF"/>
                          </a:highlight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GB" sz="20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20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] == x)</a:t>
                      </a:r>
                    </a:p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    return </a:t>
                      </a:r>
                      <a:r>
                        <a:rPr lang="en-GB" sz="2000" b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FFFF00"/>
                          </a:highlight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1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Extra</a:t>
                      </a:r>
                      <a:r>
                        <a:rPr lang="en-US" sz="2000" dirty="0">
                          <a:highlight>
                            <a:srgbClr val="FF00FF"/>
                          </a:highlight>
                        </a:rPr>
                        <a:t>: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306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A8EE2B-D56E-F7E4-D9F1-3658D012F8A4}"/>
              </a:ext>
            </a:extLst>
          </p:cNvPr>
          <p:cNvSpPr txBox="1"/>
          <p:nvPr/>
        </p:nvSpPr>
        <p:spPr>
          <a:xfrm>
            <a:off x="783771" y="4630878"/>
            <a:ext cx="68471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sz="2000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       when n = 1, and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           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n*c1+ c2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   when n &gt; 1</a:t>
            </a:r>
          </a:p>
          <a:p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skipping the unnecessary terms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  <a:ea typeface="Cambria" panose="02040503050406030204" pitchFamily="18" charset="0"/>
              <a:sym typeface="Symbol" panose="05050102010706020507" pitchFamily="18" charset="2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T(n)= O(n)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255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Pseudocode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277498"/>
            <a:ext cx="7634642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size-1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f_index+l_index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)/2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value of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item &lt;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m_index-1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if item &gt;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m_index+1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arenBoth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Else, 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Exit.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(2), (3) till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f_index</a:t>
            </a:r>
            <a:r>
              <a:rPr lang="en-US" sz="20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 </a:t>
            </a:r>
            <a:r>
              <a:rPr lang="en-US" sz="20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l_index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F10C6-2EB1-E7AF-8AB2-ABCBEFAB5F0F}"/>
              </a:ext>
            </a:extLst>
          </p:cNvPr>
          <p:cNvSpPr txBox="1"/>
          <p:nvPr/>
        </p:nvSpPr>
        <p:spPr>
          <a:xfrm>
            <a:off x="421341" y="1651297"/>
            <a:ext cx="78645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position=-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,l_index=size-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f_index+l_index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/)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(item&lt;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=m_index-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(item&gt;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=m_index+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position=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882D88-8414-5B67-69F9-6C1A41462D48}"/>
              </a:ext>
            </a:extLst>
          </p:cNvPr>
          <p:cNvSpPr txBox="1">
            <a:spLocks/>
          </p:cNvSpPr>
          <p:nvPr/>
        </p:nvSpPr>
        <p:spPr>
          <a:xfrm>
            <a:off x="421341" y="449005"/>
            <a:ext cx="7808976" cy="108813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Binary Search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33B9C-68B3-F499-5F23-E63003D2C384}"/>
              </a:ext>
            </a:extLst>
          </p:cNvPr>
          <p:cNvSpPr txBox="1">
            <a:spLocks/>
          </p:cNvSpPr>
          <p:nvPr/>
        </p:nvSpPr>
        <p:spPr>
          <a:xfrm>
            <a:off x="222049" y="660729"/>
            <a:ext cx="7808976" cy="66468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>
                <a:solidFill>
                  <a:schemeClr val="tx1"/>
                </a:solidFill>
              </a:rPr>
              <a:t>Binary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395658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43767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80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87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8224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85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8928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7822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81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98376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59280" y="3752025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1480" y="2968304"/>
            <a:ext cx="980044" cy="780017"/>
            <a:chOff x="5420754" y="4472223"/>
            <a:chExt cx="1960092" cy="682484"/>
          </a:xfrm>
        </p:grpSpPr>
        <p:sp>
          <p:nvSpPr>
            <p:cNvPr id="18" name="Down Arrow 1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20754" y="4472223"/>
              <a:ext cx="1960092" cy="26253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0094" y="2492048"/>
            <a:ext cx="890949" cy="1259977"/>
            <a:chOff x="5509850" y="4472223"/>
            <a:chExt cx="1781902" cy="682484"/>
          </a:xfrm>
        </p:grpSpPr>
        <p:sp>
          <p:nvSpPr>
            <p:cNvPr id="21" name="Down Arrow 2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364247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7145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32251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07223" y="419795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71381" y="41956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0742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41405" y="4195606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544" y="419795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18911" y="4197179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60679" y="419482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082" y="412608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2082" y="3381874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2081" y="3756752"/>
            <a:ext cx="11360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78155" y="4126084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78154" y="3381691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78154" y="3756752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79815" y="412282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97671" y="2488344"/>
            <a:ext cx="890949" cy="1259977"/>
            <a:chOff x="5509850" y="4472223"/>
            <a:chExt cx="1781902" cy="682484"/>
          </a:xfrm>
        </p:grpSpPr>
        <p:sp>
          <p:nvSpPr>
            <p:cNvPr id="49" name="Down Arrow 4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83859" y="2968304"/>
            <a:ext cx="980044" cy="780017"/>
            <a:chOff x="5420754" y="4472223"/>
            <a:chExt cx="1960092" cy="422507"/>
          </a:xfrm>
        </p:grpSpPr>
        <p:sp>
          <p:nvSpPr>
            <p:cNvPr id="52" name="Down Arrow 51"/>
            <p:cNvSpPr/>
            <p:nvPr/>
          </p:nvSpPr>
          <p:spPr>
            <a:xfrm>
              <a:off x="6353908" y="4634754"/>
              <a:ext cx="222880" cy="259976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20754" y="4472223"/>
              <a:ext cx="196009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42082" y="2737859"/>
            <a:ext cx="1136073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578155" y="2735562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816393" y="2968304"/>
            <a:ext cx="980044" cy="780017"/>
            <a:chOff x="5420754" y="4472223"/>
            <a:chExt cx="1960092" cy="682484"/>
          </a:xfrm>
        </p:grpSpPr>
        <p:sp>
          <p:nvSpPr>
            <p:cNvPr id="57" name="Down Arrow 5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20754" y="4472223"/>
              <a:ext cx="1960092" cy="2770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first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0800000">
            <a:off x="5235823" y="4409119"/>
            <a:ext cx="1078048" cy="766403"/>
            <a:chOff x="5322750" y="4472223"/>
            <a:chExt cx="2156100" cy="415133"/>
          </a:xfrm>
        </p:grpSpPr>
        <p:sp>
          <p:nvSpPr>
            <p:cNvPr id="60" name="Down Arrow 59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0800000">
            <a:off x="6834505" y="4395503"/>
            <a:ext cx="1078048" cy="761581"/>
            <a:chOff x="5322750" y="4472223"/>
            <a:chExt cx="2156100" cy="412521"/>
          </a:xfrm>
        </p:grpSpPr>
        <p:sp>
          <p:nvSpPr>
            <p:cNvPr id="63" name="Down Arrow 62"/>
            <p:cNvSpPr/>
            <p:nvPr/>
          </p:nvSpPr>
          <p:spPr>
            <a:xfrm>
              <a:off x="6302190" y="4634754"/>
              <a:ext cx="206190" cy="24999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 rot="10800000">
            <a:off x="6286809" y="4409120"/>
            <a:ext cx="1078048" cy="766403"/>
            <a:chOff x="5322750" y="4472223"/>
            <a:chExt cx="2156100" cy="415133"/>
          </a:xfrm>
        </p:grpSpPr>
        <p:sp>
          <p:nvSpPr>
            <p:cNvPr id="66" name="Down Arrow 65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10800000">
              <a:off x="5322750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 rot="10800000">
            <a:off x="5755985" y="4405985"/>
            <a:ext cx="1078048" cy="766403"/>
            <a:chOff x="5322752" y="4472223"/>
            <a:chExt cx="2156100" cy="415133"/>
          </a:xfrm>
        </p:grpSpPr>
        <p:sp>
          <p:nvSpPr>
            <p:cNvPr id="69" name="Down Arrow 68"/>
            <p:cNvSpPr/>
            <p:nvPr/>
          </p:nvSpPr>
          <p:spPr>
            <a:xfrm>
              <a:off x="6302190" y="4634754"/>
              <a:ext cx="206188" cy="252602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0800000">
              <a:off x="5322752" y="4472223"/>
              <a:ext cx="21561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middle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487424" y="4806628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7424" y="4808623"/>
            <a:ext cx="1620348" cy="36576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78150" y="2735557"/>
            <a:ext cx="58189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79815" y="3382159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79815" y="3757063"/>
            <a:ext cx="5818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7129" y="2488344"/>
            <a:ext cx="890949" cy="1259977"/>
            <a:chOff x="5509850" y="4472223"/>
            <a:chExt cx="1781902" cy="682484"/>
          </a:xfrm>
        </p:grpSpPr>
        <p:sp>
          <p:nvSpPr>
            <p:cNvPr id="77" name="Down Arrow 7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509850" y="4472223"/>
              <a:ext cx="1781902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41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5" grpId="0" animBg="1"/>
      <p:bldP spid="55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608</TotalTime>
  <Words>1062</Words>
  <Application>Microsoft Office PowerPoint</Application>
  <PresentationFormat>On-screen Show (4:3)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Times New Roman</vt:lpstr>
      <vt:lpstr>Wingdings</vt:lpstr>
      <vt:lpstr>Spectrum</vt:lpstr>
      <vt:lpstr>Linear &amp; Binary Search</vt:lpstr>
      <vt:lpstr>Lecture Outline</vt:lpstr>
      <vt:lpstr>Searching</vt:lpstr>
      <vt:lpstr>Linear Search</vt:lpstr>
      <vt:lpstr>PowerPoint Presentation</vt:lpstr>
      <vt:lpstr>PowerPoint Presentation</vt:lpstr>
      <vt:lpstr>Binary Search</vt:lpstr>
      <vt:lpstr>PowerPoint Presentation</vt:lpstr>
      <vt:lpstr>Binary Search</vt:lpstr>
      <vt:lpstr>PowerPoint Presentation</vt:lpstr>
      <vt:lpstr>PowerPoint Presentation</vt:lpstr>
      <vt:lpstr>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62</cp:revision>
  <dcterms:created xsi:type="dcterms:W3CDTF">2018-12-10T17:20:29Z</dcterms:created>
  <dcterms:modified xsi:type="dcterms:W3CDTF">2023-07-04T06:51:08Z</dcterms:modified>
</cp:coreProperties>
</file>