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ff1e026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ff1e026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ff1e026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ff1e026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ff1e026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ff1e026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ff1e026b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ff1e026b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ff1e026b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ff1e026b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ff1e026b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ff1e026b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ff1e026b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ff1e026b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107200" cy="20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/>
              <a:t>DISTRIBUTED DATABASE</a:t>
            </a:r>
            <a:endParaRPr b="1"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/>
              <a:t>COURSE CODE:CSE 707/CSE449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13475" y="2755525"/>
            <a:ext cx="6543600" cy="16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rgbClr val="89898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898989"/>
                </a:solidFill>
              </a:rPr>
              <a:t>                                                               SHARIA PARVIN(ID:24166026)</a:t>
            </a:r>
            <a:endParaRPr sz="2000">
              <a:solidFill>
                <a:srgbClr val="89898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898989"/>
                </a:solidFill>
              </a:rPr>
              <a:t>                                                               SAMI KHAN(ID:22341083)</a:t>
            </a:r>
            <a:endParaRPr sz="2000">
              <a:solidFill>
                <a:srgbClr val="89898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98989"/>
                </a:solidFill>
              </a:rPr>
              <a:t>                                                               MD. FOYSAL KABIR(ID:21341053)</a:t>
            </a:r>
            <a:endParaRPr sz="2000">
              <a:solidFill>
                <a:srgbClr val="89898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898989"/>
                </a:solidFill>
              </a:rPr>
              <a:t>                                                               </a:t>
            </a:r>
            <a:r>
              <a:rPr lang="en" sz="2000">
                <a:solidFill>
                  <a:srgbClr val="898989"/>
                </a:solidFill>
              </a:rPr>
              <a:t>RAFAT RAHMAN(ID:24166029)</a:t>
            </a:r>
            <a:endParaRPr sz="2000">
              <a:solidFill>
                <a:srgbClr val="89898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46450" y="41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Contents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46450" y="1163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Intro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EDA of our project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Design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Architecture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Method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Conclusion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b="1" lang="en" sz="2650"/>
              <a:t> Introduction &amp; EDA Highlights</a:t>
            </a:r>
            <a:endParaRPr b="1" sz="265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Objective</a:t>
            </a:r>
            <a:r>
              <a:rPr lang="en">
                <a:solidFill>
                  <a:schemeClr val="dk1"/>
                </a:solidFill>
              </a:rPr>
              <a:t>: Introduce distributed databases and their growing significance.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EDA Highlights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Algorithm Preferences</a:t>
            </a:r>
            <a:r>
              <a:rPr lang="en" sz="1800">
                <a:solidFill>
                  <a:schemeClr val="dk1"/>
                </a:solidFill>
              </a:rPr>
              <a:t>: Strong preference for Matching Algorithms.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Database Type</a:t>
            </a:r>
            <a:r>
              <a:rPr lang="en" sz="1800">
                <a:solidFill>
                  <a:schemeClr val="dk1"/>
                </a:solidFill>
              </a:rPr>
              <a:t>: Homogeneous DBMS favored over Heterogeneous for uniform system architectures.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Visuals</a:t>
            </a:r>
            <a:r>
              <a:rPr lang="en">
                <a:solidFill>
                  <a:schemeClr val="dk1"/>
                </a:solidFill>
              </a:rPr>
              <a:t>: Graphs displaying survey results on algorithm preferences and database types.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Architecture &amp; Design</a:t>
            </a:r>
            <a:endParaRPr sz="24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Architecture</a:t>
            </a:r>
            <a:r>
              <a:rPr lang="en">
                <a:solidFill>
                  <a:schemeClr val="dk1"/>
                </a:solidFill>
              </a:rPr>
              <a:t>: Overview of the three-layer structure (Data, Middleware, Client).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Design Considerations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Partitioning</a:t>
            </a:r>
            <a:r>
              <a:rPr lang="en" sz="1800">
                <a:solidFill>
                  <a:schemeClr val="dk1"/>
                </a:solidFill>
              </a:rPr>
              <a:t>: Strategies for data division and management.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Replication</a:t>
            </a:r>
            <a:r>
              <a:rPr lang="en" sz="1800">
                <a:solidFill>
                  <a:schemeClr val="dk1"/>
                </a:solidFill>
              </a:rPr>
              <a:t>: Types and their effects on accessibility and reliability.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Visual</a:t>
            </a:r>
            <a:r>
              <a:rPr lang="en">
                <a:solidFill>
                  <a:schemeClr val="dk1"/>
                </a:solidFill>
              </a:rPr>
              <a:t>: Diagram of the distributed database architecture.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b="1" lang="en" sz="2650"/>
              <a:t>Advantages and Challenges</a:t>
            </a:r>
            <a:endParaRPr b="1" sz="265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Advantages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Scalability and performance.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Enhanced geographical data distribution.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Challenges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consistency issues.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Network latency.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Visuals</a:t>
            </a:r>
            <a:r>
              <a:rPr lang="en">
                <a:solidFill>
                  <a:schemeClr val="dk1"/>
                </a:solidFill>
              </a:rPr>
              <a:t>: Bar graphs comparing advantages and challenges.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b="1" lang="en" sz="2650"/>
              <a:t>Methodology &amp; Future Directions</a:t>
            </a:r>
            <a:endParaRPr b="1" sz="265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Methodology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Concurrency Control</a:t>
            </a:r>
            <a:r>
              <a:rPr lang="en" sz="1800">
                <a:solidFill>
                  <a:schemeClr val="dk1"/>
                </a:solidFill>
              </a:rPr>
              <a:t>: Techniques to ensure data integrity.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Transaction Management</a:t>
            </a:r>
            <a:r>
              <a:rPr lang="en" sz="1800">
                <a:solidFill>
                  <a:schemeClr val="dk1"/>
                </a:solidFill>
              </a:rPr>
              <a:t>: Maintaining ACID properties across distributed systems.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Future Directions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Integration of Machine Learning and Blockchain for optimization and security.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Visual</a:t>
            </a:r>
            <a:r>
              <a:rPr lang="en">
                <a:solidFill>
                  <a:schemeClr val="dk1"/>
                </a:solidFill>
              </a:rPr>
              <a:t>: Flowchart illustrating transaction management processes.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Conclusion</a:t>
            </a:r>
            <a:endParaRPr sz="24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Summary</a:t>
            </a:r>
            <a:r>
              <a:rPr lang="en">
                <a:solidFill>
                  <a:schemeClr val="dk1"/>
                </a:solidFill>
              </a:rPr>
              <a:t>: Recap of key findings and the importance of DDBS in modern data management.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Impact</a:t>
            </a:r>
            <a:r>
              <a:rPr lang="en">
                <a:solidFill>
                  <a:schemeClr val="dk1"/>
                </a:solidFill>
              </a:rPr>
              <a:t>: Potential enhancements and technological advancements shaping the future of distributed databases.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909800" y="379775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Thank You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2292275" y="5091300"/>
            <a:ext cx="7877700" cy="27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