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f1e02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f1e02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f1e026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f1e026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f1e026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f1e026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ff1e026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ff1e026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f1e026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f1e026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ff1e026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ff1e026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f1e026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f1e026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107200" cy="20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DISTRIBUTED DATABASE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COURSE CODE:CSE 707/CSE449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3475" y="2755525"/>
            <a:ext cx="65436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SHARIA PARVIN(ID:24166026)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SAMI KHAN(ID:22341083)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MD. FOYSAL KABIR(ID:21341053)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</a:t>
            </a:r>
            <a:r>
              <a:rPr lang="en" sz="2000">
                <a:solidFill>
                  <a:srgbClr val="898989"/>
                </a:solidFill>
              </a:rPr>
              <a:t>RAFAT RAHMAN(ID:24166029)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6450" y="4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6450" y="116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Intro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Survey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EDA of our project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Design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Architecture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Method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Conclusion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 Introduction &amp; EDA Highlights</a:t>
            </a:r>
            <a:endParaRPr b="1" sz="26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6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Objective: Introduce distributed databases and their growing significance.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EDA Highlights: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Algorithm Preferences: Strong preference for Matching Algorithms.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Database Type: Homogeneous DBMS favored over Heterogeneous for uniform system architectures.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Survey Key Findings: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Scalability: Top advantage as identified by respondents.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Ease of Management and Performance: Main reasons for adoption.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Visuals: Graphs displaying algorithm preferences, database types, and key survey findings.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Architecture &amp; Design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Architecture</a:t>
            </a:r>
            <a:r>
              <a:rPr lang="en" sz="1400">
                <a:solidFill>
                  <a:schemeClr val="dk1"/>
                </a:solidFill>
              </a:rPr>
              <a:t>: Overview of the three-layer structure (Data, Middleware, Client).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Design Considerations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Partitioning</a:t>
            </a:r>
            <a:r>
              <a:rPr lang="en">
                <a:solidFill>
                  <a:schemeClr val="dk1"/>
                </a:solidFill>
              </a:rPr>
              <a:t>: Strategies for data division and management.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Replication</a:t>
            </a:r>
            <a:r>
              <a:rPr lang="en">
                <a:solidFill>
                  <a:schemeClr val="dk1"/>
                </a:solidFill>
              </a:rPr>
              <a:t>: Types and their effects on accessibility and reliability.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Visual</a:t>
            </a:r>
            <a:r>
              <a:rPr lang="en" sz="1400">
                <a:solidFill>
                  <a:schemeClr val="dk1"/>
                </a:solidFill>
              </a:rPr>
              <a:t>: Diagram of the distributed database architecture.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Advantages and Challenges</a:t>
            </a:r>
            <a:endParaRPr b="1" sz="26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Advantages: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Scalability and performance.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Enhanced geographical data distribution.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Challenges: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Data consistency issues.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Network latency.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Survey Insights: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Adoption Factors: Ease of management and performance.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Challenges Faced: Data consistency and network latency identified in the survey.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Visuals: Bar graphs comparing advantages, challenges, and survey insights.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Methodology &amp; Future Directions</a:t>
            </a:r>
            <a:endParaRPr b="1" sz="26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Methodology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Concurrency Control</a:t>
            </a:r>
            <a:r>
              <a:rPr lang="en" sz="1800">
                <a:solidFill>
                  <a:schemeClr val="dk1"/>
                </a:solidFill>
              </a:rPr>
              <a:t>: Techniques to ensure data integrity.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Transaction Management</a:t>
            </a:r>
            <a:r>
              <a:rPr lang="en" sz="1800">
                <a:solidFill>
                  <a:schemeClr val="dk1"/>
                </a:solidFill>
              </a:rPr>
              <a:t>: Maintaining ACID properties across distributed systems.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Future Directions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Integration of Machine Learning and Blockchain for optimization and security.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Visual</a:t>
            </a:r>
            <a:r>
              <a:rPr lang="en">
                <a:solidFill>
                  <a:schemeClr val="dk1"/>
                </a:solidFill>
              </a:rPr>
              <a:t>: Flowchart illustrating transaction management processes.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Conclusion</a:t>
            </a:r>
            <a:endParaRPr sz="2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Summary</a:t>
            </a:r>
            <a:r>
              <a:rPr lang="en">
                <a:solidFill>
                  <a:schemeClr val="dk1"/>
                </a:solidFill>
              </a:rPr>
              <a:t>: Recap of key findings and the importance of DDBS in modern data management.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Impact</a:t>
            </a:r>
            <a:r>
              <a:rPr lang="en">
                <a:solidFill>
                  <a:schemeClr val="dk1"/>
                </a:solidFill>
              </a:rPr>
              <a:t>: Potential enhancements and technological advancements shaping the future of distributed databases.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09800" y="379775"/>
            <a:ext cx="71067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r>
              <a:rPr lang="en" sz="4000"/>
              <a:t>      Thank You</a:t>
            </a:r>
            <a:endParaRPr sz="40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292275" y="5091300"/>
            <a:ext cx="7877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