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Lst>
  <p:sldSz cy="6858000" cx="12192000"/>
  <p:notesSz cx="6858000" cy="9144000"/>
  <p:embeddedFontLst>
    <p:embeddedFont>
      <p:font typeface="Anton"/>
      <p:regular r:id="rId57"/>
    </p:embeddedFont>
    <p:embeddedFont>
      <p:font typeface="Roboto"/>
      <p:regular r:id="rId58"/>
      <p:bold r:id="rId59"/>
      <p:italic r:id="rId60"/>
      <p:boldItalic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390">
          <p15:clr>
            <a:srgbClr val="747775"/>
          </p15:clr>
        </p15:guide>
        <p15:guide id="2" pos="7200">
          <p15:clr>
            <a:srgbClr val="747775"/>
          </p15:clr>
        </p15:guide>
        <p15:guide id="3" orient="horz" pos="3973">
          <p15:clr>
            <a:srgbClr val="747775"/>
          </p15:clr>
        </p15:guide>
        <p15:guide id="4" orient="horz" pos="1184">
          <p15:clr>
            <a:srgbClr val="747775"/>
          </p15:clr>
        </p15:guide>
        <p15:guide id="5" pos="648">
          <p15:clr>
            <a:srgbClr val="747775"/>
          </p15:clr>
        </p15:guide>
      </p15:sldGuideLst>
    </p:ext>
    <p:ext uri="GoogleSlidesCustomDataVersion2">
      <go:slidesCustomData xmlns:go="http://customooxmlschemas.google.com/" r:id="rId62" roundtripDataSignature="AMtx7mj9oMpZBQY+9UZA/N2D0hO0X3h3i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040997A-3CCF-452B-A85B-E8AECB2116A1}">
  <a:tblStyle styleId="{C040997A-3CCF-452B-A85B-E8AECB2116A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90"/>
        <p:guide pos="7200"/>
        <p:guide pos="3973" orient="horz"/>
        <p:guide pos="1184" orient="horz"/>
        <p:guide pos="648"/>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customschemas.google.com/relationships/presentationmetadata" Target="metadata"/><Relationship Id="rId61" Type="http://schemas.openxmlformats.org/officeDocument/2006/relationships/font" Target="fonts/Roboto-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Roboto-italic.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font" Target="fonts/Anton-regular.fntdata"/><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font" Target="fonts/Roboto-bold.fntdata"/><Relationship Id="rId14" Type="http://schemas.openxmlformats.org/officeDocument/2006/relationships/slide" Target="slides/slide8.xml"/><Relationship Id="rId58" Type="http://schemas.openxmlformats.org/officeDocument/2006/relationships/font" Target="fonts/Roboto-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2414daf5a3_1_1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2414daf5a3_1_17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g22414daf5a3_1_17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61e1eae94e_9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61e1eae94e_9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g261e1eae94e_9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2414daf5a3_1_2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2414daf5a3_1_24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g22414daf5a3_1_24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23ffc6b772_2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23ffc6b772_2_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g223ffc6b772_2_4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23ffc6b772_2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23ffc6b772_2_4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g223ffc6b772_2_4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2414daf5a3_2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2414daf5a3_2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g22414daf5a3_2_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2414daf5a3_2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2414daf5a3_2_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g22414daf5a3_2_3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61e1eae94e_3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61e1eae94e_3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g261e1eae94e_3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2414daf5a3_7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2414daf5a3_7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g22414daf5a3_7_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61e1eae94e_3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61e1eae94e_3_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g261e1eae94e_3_2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61e1eae94e_3_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61e1eae94e_3_6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g261e1eae94e_3_6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23ffc6b772_2_1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23ffc6b772_2_14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g223ffc6b772_2_14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61e1eae94e_3_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61e1eae94e_3_5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g261e1eae94e_3_5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2414daf5a3_3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2414daf5a3_3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g22414daf5a3_3_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2414daf5a3_3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2414daf5a3_3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g22414daf5a3_3_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2414daf5a3_3_1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2414daf5a3_3_15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g22414daf5a3_3_15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61e1eae94e_3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61e1eae94e_3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g261e1eae94e_3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61e1eae94e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61e1eae94e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4" name="Google Shape;344;g261e1eae94e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9da55b1bd7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29da55b1bd7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3" name="Google Shape;353;g29da55b1bd7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2414daf5a3_3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22414daf5a3_3_3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2" name="Google Shape;362;g22414daf5a3_3_3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2414daf5a3_3_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22414daf5a3_3_8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1" name="Google Shape;371;g22414daf5a3_3_8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29da55b1bd7_1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29da55b1bd7_1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2" name="Google Shape;382;g29da55b1bd7_1_2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2414daf5a3_1_2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2414daf5a3_1_2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g22414daf5a3_1_21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29da55b1bd7_1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29da55b1bd7_1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1" name="Google Shape;391;g29da55b1bd7_1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29da55b1bd7_1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29da55b1bd7_1_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2" name="Google Shape;402;g29da55b1bd7_1_3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29da55b1bd7_1_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29da55b1bd7_1_4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1" name="Google Shape;411;g29da55b1bd7_1_4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29da55b1bd7_1_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29da55b1bd7_1_6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2" name="Google Shape;422;g29da55b1bd7_1_6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29da55b1bd7_1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29da55b1bd7_1_7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1" name="Google Shape;431;g29da55b1bd7_1_7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22414daf5a3_3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22414daf5a3_3_4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2" name="Google Shape;442;g22414daf5a3_3_4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22414daf5a3_3_1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22414daf5a3_3_1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1" name="Google Shape;451;g22414daf5a3_3_1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22414daf5a3_7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22414daf5a3_7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0" name="Google Shape;460;g22414daf5a3_7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223ffc6b772_2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223ffc6b772_2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9" name="Google Shape;469;g223ffc6b772_2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29da55b1bd7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29da55b1bd7_0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8" name="Google Shape;478;g29da55b1bd7_0_1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23ffc6b772_0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23ffc6b772_0_4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g223ffc6b772_0_4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223ffc6b772_1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223ffc6b772_1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0" name="Google Shape;490;g223ffc6b772_1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22414daf5a3_3_1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22414daf5a3_3_16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9" name="Google Shape;499;g22414daf5a3_3_16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22414daf5a3_3_1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22414daf5a3_3_17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8" name="Google Shape;508;g22414daf5a3_3_17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261db9a47b7_2_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261db9a47b7_2_6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7" name="Google Shape;517;g261db9a47b7_2_6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29da55b1bd7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29da55b1bd7_0_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5" name="Google Shape;525;g29da55b1bd7_0_3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261db9a47b7_2_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261db9a47b7_2_5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3" name="Google Shape;533;g261db9a47b7_2_5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22414daf5a3_3_1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22414daf5a3_3_18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1" name="Google Shape;541;g22414daf5a3_3_18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22414daf5a3_3_2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22414daf5a3_3_20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9" name="Google Shape;549;g22414daf5a3_3_20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261db9a47b7_2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261db9a47b7_2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7" name="Google Shape;557;g261db9a47b7_2_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223ffc6b772_2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223ffc6b772_2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5" name="Google Shape;565;g223ffc6b772_2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23ffc6b772_7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23ffc6b772_7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g223ffc6b772_7_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22414daf5a3_1_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22414daf5a3_1_8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1" name="Google Shape;571;g22414daf5a3_1_8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23ffc6b772_2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23ffc6b772_2_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g223ffc6b772_2_2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2414daf5a3_7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2414daf5a3_7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g22414daf5a3_7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61db9a47b7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61db9a47b7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g261db9a47b7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61db9a47b7_1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61db9a47b7_1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g261db9a47b7_1_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3.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Slide">
  <p:cSld name="4_Title Slide">
    <p:spTree>
      <p:nvGrpSpPr>
        <p:cNvPr id="13" name="Shape 13"/>
        <p:cNvGrpSpPr/>
        <p:nvPr/>
      </p:nvGrpSpPr>
      <p:grpSpPr>
        <a:xfrm>
          <a:off x="0" y="0"/>
          <a:ext cx="0" cy="0"/>
          <a:chOff x="0" y="0"/>
          <a:chExt cx="0" cy="0"/>
        </a:xfrm>
      </p:grpSpPr>
      <p:pic>
        <p:nvPicPr>
          <p:cNvPr id="14" name="Google Shape;14;p18"/>
          <p:cNvPicPr preferRelativeResize="0"/>
          <p:nvPr/>
        </p:nvPicPr>
        <p:blipFill>
          <a:blip r:embed="rId2">
            <a:alphaModFix/>
          </a:blip>
          <a:stretch>
            <a:fillRect/>
          </a:stretch>
        </p:blipFill>
        <p:spPr>
          <a:xfrm>
            <a:off x="1403850" y="0"/>
            <a:ext cx="4572000" cy="6858000"/>
          </a:xfrm>
          <a:prstGeom prst="rect">
            <a:avLst/>
          </a:prstGeom>
          <a:noFill/>
          <a:ln>
            <a:noFill/>
          </a:ln>
        </p:spPr>
      </p:pic>
      <p:sp>
        <p:nvSpPr>
          <p:cNvPr id="15" name="Google Shape;15;p18"/>
          <p:cNvSpPr txBox="1"/>
          <p:nvPr>
            <p:ph type="title"/>
          </p:nvPr>
        </p:nvSpPr>
        <p:spPr>
          <a:xfrm>
            <a:off x="6267400" y="2739675"/>
            <a:ext cx="5189400" cy="1541700"/>
          </a:xfrm>
          <a:prstGeom prst="rect">
            <a:avLst/>
          </a:prstGeom>
        </p:spPr>
        <p:txBody>
          <a:bodyPr anchorCtr="0" anchor="t" bIns="45700" lIns="91425" spcFirstLastPara="1" rIns="91425" wrap="square" tIns="45700">
            <a:normAutofit/>
          </a:bodyPr>
          <a:lstStyle>
            <a:lvl1pPr lvl="0" rtl="0">
              <a:spcBef>
                <a:spcPts val="0"/>
              </a:spcBef>
              <a:spcAft>
                <a:spcPts val="0"/>
              </a:spcAft>
              <a:buClr>
                <a:srgbClr val="FFFFFF"/>
              </a:buClr>
              <a:buSzPts val="4400"/>
              <a:buFont typeface="Cambria"/>
              <a:buNone/>
              <a:defRPr>
                <a:solidFill>
                  <a:srgbClr val="FFFFFF"/>
                </a:solidFill>
                <a:latin typeface="Cambria"/>
                <a:ea typeface="Cambria"/>
                <a:cs typeface="Cambria"/>
                <a:sym typeface="Cambria"/>
              </a:defRPr>
            </a:lvl1pPr>
            <a:lvl2pPr lvl="1" rtl="0">
              <a:spcBef>
                <a:spcPts val="0"/>
              </a:spcBef>
              <a:spcAft>
                <a:spcPts val="0"/>
              </a:spcAft>
              <a:buSzPts val="1400"/>
              <a:buNone/>
              <a:defRPr>
                <a:latin typeface="Roboto"/>
                <a:ea typeface="Roboto"/>
                <a:cs typeface="Roboto"/>
                <a:sym typeface="Roboto"/>
              </a:defRPr>
            </a:lvl2pPr>
            <a:lvl3pPr lvl="2" rtl="0">
              <a:spcBef>
                <a:spcPts val="0"/>
              </a:spcBef>
              <a:spcAft>
                <a:spcPts val="0"/>
              </a:spcAft>
              <a:buSzPts val="1400"/>
              <a:buNone/>
              <a:defRPr>
                <a:latin typeface="Roboto"/>
                <a:ea typeface="Roboto"/>
                <a:cs typeface="Roboto"/>
                <a:sym typeface="Roboto"/>
              </a:defRPr>
            </a:lvl3pPr>
            <a:lvl4pPr lvl="3" rtl="0">
              <a:spcBef>
                <a:spcPts val="0"/>
              </a:spcBef>
              <a:spcAft>
                <a:spcPts val="0"/>
              </a:spcAft>
              <a:buSzPts val="1400"/>
              <a:buNone/>
              <a:defRPr>
                <a:latin typeface="Roboto"/>
                <a:ea typeface="Roboto"/>
                <a:cs typeface="Roboto"/>
                <a:sym typeface="Roboto"/>
              </a:defRPr>
            </a:lvl4pPr>
            <a:lvl5pPr lvl="4" rtl="0">
              <a:spcBef>
                <a:spcPts val="0"/>
              </a:spcBef>
              <a:spcAft>
                <a:spcPts val="0"/>
              </a:spcAft>
              <a:buSzPts val="1400"/>
              <a:buNone/>
              <a:defRPr>
                <a:latin typeface="Roboto"/>
                <a:ea typeface="Roboto"/>
                <a:cs typeface="Roboto"/>
                <a:sym typeface="Roboto"/>
              </a:defRPr>
            </a:lvl5pPr>
            <a:lvl6pPr lvl="5" rtl="0">
              <a:spcBef>
                <a:spcPts val="0"/>
              </a:spcBef>
              <a:spcAft>
                <a:spcPts val="0"/>
              </a:spcAft>
              <a:buSzPts val="1400"/>
              <a:buNone/>
              <a:defRPr>
                <a:latin typeface="Roboto"/>
                <a:ea typeface="Roboto"/>
                <a:cs typeface="Roboto"/>
                <a:sym typeface="Roboto"/>
              </a:defRPr>
            </a:lvl6pPr>
            <a:lvl7pPr lvl="6" rtl="0">
              <a:spcBef>
                <a:spcPts val="0"/>
              </a:spcBef>
              <a:spcAft>
                <a:spcPts val="0"/>
              </a:spcAft>
              <a:buSzPts val="1400"/>
              <a:buNone/>
              <a:defRPr>
                <a:latin typeface="Roboto"/>
                <a:ea typeface="Roboto"/>
                <a:cs typeface="Roboto"/>
                <a:sym typeface="Roboto"/>
              </a:defRPr>
            </a:lvl7pPr>
            <a:lvl8pPr lvl="7" rtl="0">
              <a:spcBef>
                <a:spcPts val="0"/>
              </a:spcBef>
              <a:spcAft>
                <a:spcPts val="0"/>
              </a:spcAft>
              <a:buSzPts val="1400"/>
              <a:buNone/>
              <a:defRPr>
                <a:latin typeface="Roboto"/>
                <a:ea typeface="Roboto"/>
                <a:cs typeface="Roboto"/>
                <a:sym typeface="Roboto"/>
              </a:defRPr>
            </a:lvl8pPr>
            <a:lvl9pPr lvl="8" rtl="0">
              <a:spcBef>
                <a:spcPts val="0"/>
              </a:spcBef>
              <a:spcAft>
                <a:spcPts val="0"/>
              </a:spcAft>
              <a:buSzPts val="1400"/>
              <a:buNone/>
              <a:defRPr>
                <a:latin typeface="Roboto"/>
                <a:ea typeface="Roboto"/>
                <a:cs typeface="Roboto"/>
                <a:sym typeface="Roboto"/>
              </a:defRPr>
            </a:lvl9pPr>
          </a:lstStyle>
          <a:p/>
        </p:txBody>
      </p:sp>
      <p:cxnSp>
        <p:nvCxnSpPr>
          <p:cNvPr id="16" name="Google Shape;16;p18"/>
          <p:cNvCxnSpPr/>
          <p:nvPr/>
        </p:nvCxnSpPr>
        <p:spPr>
          <a:xfrm>
            <a:off x="5734000" y="993675"/>
            <a:ext cx="32700" cy="5033700"/>
          </a:xfrm>
          <a:prstGeom prst="straightConnector1">
            <a:avLst/>
          </a:prstGeom>
          <a:noFill/>
          <a:ln cap="flat" cmpd="sng" w="152400">
            <a:solidFill>
              <a:srgbClr val="A2775A"/>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1">
  <p:cSld name="1_Title Slide_1">
    <p:bg>
      <p:bgPr>
        <a:solidFill>
          <a:schemeClr val="dk2"/>
        </a:solidFill>
      </p:bgPr>
    </p:bg>
    <p:spTree>
      <p:nvGrpSpPr>
        <p:cNvPr id="90" name="Shape 90"/>
        <p:cNvGrpSpPr/>
        <p:nvPr/>
      </p:nvGrpSpPr>
      <p:grpSpPr>
        <a:xfrm>
          <a:off x="0" y="0"/>
          <a:ext cx="0" cy="0"/>
          <a:chOff x="0" y="0"/>
          <a:chExt cx="0" cy="0"/>
        </a:xfrm>
      </p:grpSpPr>
      <p:pic>
        <p:nvPicPr>
          <p:cNvPr id="91" name="Google Shape;91;g223f39321b0_0_120"/>
          <p:cNvPicPr preferRelativeResize="0"/>
          <p:nvPr/>
        </p:nvPicPr>
        <p:blipFill>
          <a:blip r:embed="rId2">
            <a:alphaModFix/>
          </a:blip>
          <a:stretch>
            <a:fillRect/>
          </a:stretch>
        </p:blipFill>
        <p:spPr>
          <a:xfrm>
            <a:off x="0" y="-100125"/>
            <a:ext cx="12192000" cy="2286000"/>
          </a:xfrm>
          <a:prstGeom prst="rect">
            <a:avLst/>
          </a:prstGeom>
          <a:noFill/>
          <a:ln>
            <a:noFill/>
          </a:ln>
        </p:spPr>
      </p:pic>
      <p:sp>
        <p:nvSpPr>
          <p:cNvPr id="92" name="Google Shape;92;g223f39321b0_0_120"/>
          <p:cNvSpPr txBox="1"/>
          <p:nvPr>
            <p:ph type="title"/>
          </p:nvPr>
        </p:nvSpPr>
        <p:spPr>
          <a:xfrm>
            <a:off x="467200" y="500600"/>
            <a:ext cx="9861600" cy="917700"/>
          </a:xfrm>
          <a:prstGeom prst="rect">
            <a:avLst/>
          </a:prstGeom>
        </p:spPr>
        <p:txBody>
          <a:bodyPr anchorCtr="0" anchor="t" bIns="45700" lIns="91425" spcFirstLastPara="1" rIns="91425" wrap="square" tIns="45700">
            <a:normAutofit/>
          </a:bodyPr>
          <a:lstStyle>
            <a:lvl1pPr lvl="0" rtl="0">
              <a:spcBef>
                <a:spcPts val="0"/>
              </a:spcBef>
              <a:spcAft>
                <a:spcPts val="0"/>
              </a:spcAft>
              <a:buSzPts val="4400"/>
              <a:buFont typeface="Cambria"/>
              <a:buNone/>
              <a:defRPr>
                <a:latin typeface="Cambria"/>
                <a:ea typeface="Cambria"/>
                <a:cs typeface="Cambria"/>
                <a:sym typeface="Cambria"/>
              </a:defRPr>
            </a:lvl1pPr>
            <a:lvl2pPr lvl="1" rtl="0">
              <a:spcBef>
                <a:spcPts val="0"/>
              </a:spcBef>
              <a:spcAft>
                <a:spcPts val="0"/>
              </a:spcAft>
              <a:buSzPts val="1400"/>
              <a:buNone/>
              <a:defRPr>
                <a:latin typeface="Roboto"/>
                <a:ea typeface="Roboto"/>
                <a:cs typeface="Roboto"/>
                <a:sym typeface="Roboto"/>
              </a:defRPr>
            </a:lvl2pPr>
            <a:lvl3pPr lvl="2" rtl="0">
              <a:spcBef>
                <a:spcPts val="0"/>
              </a:spcBef>
              <a:spcAft>
                <a:spcPts val="0"/>
              </a:spcAft>
              <a:buSzPts val="1400"/>
              <a:buNone/>
              <a:defRPr>
                <a:latin typeface="Roboto"/>
                <a:ea typeface="Roboto"/>
                <a:cs typeface="Roboto"/>
                <a:sym typeface="Roboto"/>
              </a:defRPr>
            </a:lvl3pPr>
            <a:lvl4pPr lvl="3" rtl="0">
              <a:spcBef>
                <a:spcPts val="0"/>
              </a:spcBef>
              <a:spcAft>
                <a:spcPts val="0"/>
              </a:spcAft>
              <a:buSzPts val="1400"/>
              <a:buNone/>
              <a:defRPr>
                <a:latin typeface="Roboto"/>
                <a:ea typeface="Roboto"/>
                <a:cs typeface="Roboto"/>
                <a:sym typeface="Roboto"/>
              </a:defRPr>
            </a:lvl4pPr>
            <a:lvl5pPr lvl="4" rtl="0">
              <a:spcBef>
                <a:spcPts val="0"/>
              </a:spcBef>
              <a:spcAft>
                <a:spcPts val="0"/>
              </a:spcAft>
              <a:buSzPts val="1400"/>
              <a:buNone/>
              <a:defRPr>
                <a:latin typeface="Roboto"/>
                <a:ea typeface="Roboto"/>
                <a:cs typeface="Roboto"/>
                <a:sym typeface="Roboto"/>
              </a:defRPr>
            </a:lvl5pPr>
            <a:lvl6pPr lvl="5" rtl="0">
              <a:spcBef>
                <a:spcPts val="0"/>
              </a:spcBef>
              <a:spcAft>
                <a:spcPts val="0"/>
              </a:spcAft>
              <a:buSzPts val="1400"/>
              <a:buNone/>
              <a:defRPr>
                <a:latin typeface="Roboto"/>
                <a:ea typeface="Roboto"/>
                <a:cs typeface="Roboto"/>
                <a:sym typeface="Roboto"/>
              </a:defRPr>
            </a:lvl6pPr>
            <a:lvl7pPr lvl="6" rtl="0">
              <a:spcBef>
                <a:spcPts val="0"/>
              </a:spcBef>
              <a:spcAft>
                <a:spcPts val="0"/>
              </a:spcAft>
              <a:buSzPts val="1400"/>
              <a:buNone/>
              <a:defRPr>
                <a:latin typeface="Roboto"/>
                <a:ea typeface="Roboto"/>
                <a:cs typeface="Roboto"/>
                <a:sym typeface="Roboto"/>
              </a:defRPr>
            </a:lvl7pPr>
            <a:lvl8pPr lvl="7" rtl="0">
              <a:spcBef>
                <a:spcPts val="0"/>
              </a:spcBef>
              <a:spcAft>
                <a:spcPts val="0"/>
              </a:spcAft>
              <a:buSzPts val="1400"/>
              <a:buNone/>
              <a:defRPr>
                <a:latin typeface="Roboto"/>
                <a:ea typeface="Roboto"/>
                <a:cs typeface="Roboto"/>
                <a:sym typeface="Roboto"/>
              </a:defRPr>
            </a:lvl8pPr>
            <a:lvl9pPr lvl="8" rtl="0">
              <a:spcBef>
                <a:spcPts val="0"/>
              </a:spcBef>
              <a:spcAft>
                <a:spcPts val="0"/>
              </a:spcAft>
              <a:buSzPts val="1400"/>
              <a:buNone/>
              <a:defRPr>
                <a:latin typeface="Roboto"/>
                <a:ea typeface="Roboto"/>
                <a:cs typeface="Roboto"/>
                <a:sym typeface="Roboto"/>
              </a:defRPr>
            </a:lvl9pPr>
          </a:lstStyle>
          <a:p/>
        </p:txBody>
      </p:sp>
      <p:sp>
        <p:nvSpPr>
          <p:cNvPr id="93" name="Google Shape;93;g223f39321b0_0_120"/>
          <p:cNvSpPr txBox="1"/>
          <p:nvPr>
            <p:ph idx="2" type="ctrTitle"/>
          </p:nvPr>
        </p:nvSpPr>
        <p:spPr>
          <a:xfrm>
            <a:off x="467200" y="2164175"/>
            <a:ext cx="10946100" cy="3971400"/>
          </a:xfrm>
          <a:prstGeom prst="rect">
            <a:avLst/>
          </a:prstGeom>
          <a:noFill/>
          <a:ln>
            <a:noFill/>
          </a:ln>
        </p:spPr>
        <p:txBody>
          <a:bodyPr anchorCtr="0" anchor="t" bIns="91425" lIns="0" spcFirstLastPara="1" rIns="0" wrap="square" tIns="91425">
            <a:normAutofit/>
          </a:bodyPr>
          <a:lstStyle>
            <a:lvl1pPr lvl="0" rtl="0" algn="l">
              <a:lnSpc>
                <a:spcPct val="90000"/>
              </a:lnSpc>
              <a:spcBef>
                <a:spcPts val="0"/>
              </a:spcBef>
              <a:spcAft>
                <a:spcPts val="0"/>
              </a:spcAft>
              <a:buClr>
                <a:schemeClr val="lt1"/>
              </a:buClr>
              <a:buSzPts val="1800"/>
              <a:buFont typeface="Cambria"/>
              <a:buNone/>
              <a:defRPr sz="1800">
                <a:latin typeface="Cambria"/>
                <a:ea typeface="Cambria"/>
                <a:cs typeface="Cambria"/>
                <a:sym typeface="Cambria"/>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p:txBody>
      </p:sp>
      <p:sp>
        <p:nvSpPr>
          <p:cNvPr id="94" name="Google Shape;94;g223f39321b0_0_120"/>
          <p:cNvSpPr txBox="1"/>
          <p:nvPr>
            <p:ph idx="1" type="subTitle"/>
          </p:nvPr>
        </p:nvSpPr>
        <p:spPr>
          <a:xfrm>
            <a:off x="10940700" y="6307500"/>
            <a:ext cx="1251300" cy="550500"/>
          </a:xfrm>
          <a:prstGeom prst="rect">
            <a:avLst/>
          </a:prstGeom>
        </p:spPr>
        <p:txBody>
          <a:bodyPr anchorCtr="0" anchor="t" bIns="45700" lIns="91425" spcFirstLastPara="1" rIns="91425" wrap="square" tIns="45700">
            <a:normAutofit/>
          </a:bodyPr>
          <a:lstStyle>
            <a:lvl1pPr lvl="0" rtl="0">
              <a:spcBef>
                <a:spcPts val="1000"/>
              </a:spcBef>
              <a:spcAft>
                <a:spcPts val="0"/>
              </a:spcAft>
              <a:buSzPts val="1800"/>
              <a:buFont typeface="Cambria"/>
              <a:buNone/>
              <a:defRPr sz="1800">
                <a:latin typeface="Cambria"/>
                <a:ea typeface="Cambria"/>
                <a:cs typeface="Cambria"/>
                <a:sym typeface="Cambria"/>
              </a:defRPr>
            </a:lvl1pPr>
            <a:lvl2pPr lvl="1" rtl="0">
              <a:spcBef>
                <a:spcPts val="500"/>
              </a:spcBef>
              <a:spcAft>
                <a:spcPts val="0"/>
              </a:spcAft>
              <a:buSzPts val="1800"/>
              <a:buFont typeface="Cambria"/>
              <a:buNone/>
              <a:defRPr sz="1800">
                <a:latin typeface="Cambria"/>
                <a:ea typeface="Cambria"/>
                <a:cs typeface="Cambria"/>
                <a:sym typeface="Cambria"/>
              </a:defRPr>
            </a:lvl2pPr>
            <a:lvl3pPr lvl="2" rtl="0">
              <a:spcBef>
                <a:spcPts val="500"/>
              </a:spcBef>
              <a:spcAft>
                <a:spcPts val="0"/>
              </a:spcAft>
              <a:buSzPts val="1800"/>
              <a:buFont typeface="Cambria"/>
              <a:buNone/>
              <a:defRPr sz="1800">
                <a:latin typeface="Cambria"/>
                <a:ea typeface="Cambria"/>
                <a:cs typeface="Cambria"/>
                <a:sym typeface="Cambria"/>
              </a:defRPr>
            </a:lvl3pPr>
            <a:lvl4pPr lvl="3" rtl="0">
              <a:spcBef>
                <a:spcPts val="500"/>
              </a:spcBef>
              <a:spcAft>
                <a:spcPts val="0"/>
              </a:spcAft>
              <a:buSzPts val="1800"/>
              <a:buFont typeface="Cambria"/>
              <a:buNone/>
              <a:defRPr>
                <a:latin typeface="Cambria"/>
                <a:ea typeface="Cambria"/>
                <a:cs typeface="Cambria"/>
                <a:sym typeface="Cambria"/>
              </a:defRPr>
            </a:lvl4pPr>
            <a:lvl5pPr lvl="4" rtl="0">
              <a:spcBef>
                <a:spcPts val="500"/>
              </a:spcBef>
              <a:spcAft>
                <a:spcPts val="0"/>
              </a:spcAft>
              <a:buSzPts val="1800"/>
              <a:buFont typeface="Cambria"/>
              <a:buNone/>
              <a:defRPr>
                <a:latin typeface="Cambria"/>
                <a:ea typeface="Cambria"/>
                <a:cs typeface="Cambria"/>
                <a:sym typeface="Cambria"/>
              </a:defRPr>
            </a:lvl5pPr>
            <a:lvl6pPr lvl="5" rtl="0">
              <a:spcBef>
                <a:spcPts val="500"/>
              </a:spcBef>
              <a:spcAft>
                <a:spcPts val="0"/>
              </a:spcAft>
              <a:buSzPts val="1800"/>
              <a:buFont typeface="Cambria"/>
              <a:buNone/>
              <a:defRPr>
                <a:latin typeface="Cambria"/>
                <a:ea typeface="Cambria"/>
                <a:cs typeface="Cambria"/>
                <a:sym typeface="Cambria"/>
              </a:defRPr>
            </a:lvl6pPr>
            <a:lvl7pPr lvl="6" rtl="0">
              <a:spcBef>
                <a:spcPts val="500"/>
              </a:spcBef>
              <a:spcAft>
                <a:spcPts val="0"/>
              </a:spcAft>
              <a:buSzPts val="1800"/>
              <a:buFont typeface="Cambria"/>
              <a:buNone/>
              <a:defRPr>
                <a:latin typeface="Cambria"/>
                <a:ea typeface="Cambria"/>
                <a:cs typeface="Cambria"/>
                <a:sym typeface="Cambria"/>
              </a:defRPr>
            </a:lvl7pPr>
            <a:lvl8pPr lvl="7" rtl="0">
              <a:spcBef>
                <a:spcPts val="500"/>
              </a:spcBef>
              <a:spcAft>
                <a:spcPts val="0"/>
              </a:spcAft>
              <a:buSzPts val="1800"/>
              <a:buFont typeface="Cambria"/>
              <a:buNone/>
              <a:defRPr>
                <a:latin typeface="Cambria"/>
                <a:ea typeface="Cambria"/>
                <a:cs typeface="Cambria"/>
                <a:sym typeface="Cambria"/>
              </a:defRPr>
            </a:lvl8pPr>
            <a:lvl9pPr lvl="8" rtl="0">
              <a:spcBef>
                <a:spcPts val="500"/>
              </a:spcBef>
              <a:spcAft>
                <a:spcPts val="0"/>
              </a:spcAft>
              <a:buSzPts val="1800"/>
              <a:buFont typeface="Cambria"/>
              <a:buNone/>
              <a:defRPr>
                <a:latin typeface="Cambria"/>
                <a:ea typeface="Cambria"/>
                <a:cs typeface="Cambria"/>
                <a:sym typeface="Cambria"/>
              </a:defRPr>
            </a:lvl9pPr>
          </a:lstStyle>
          <a:p/>
        </p:txBody>
      </p:sp>
      <p:sp>
        <p:nvSpPr>
          <p:cNvPr id="95" name="Google Shape;95;g223f39321b0_0_120"/>
          <p:cNvSpPr txBox="1"/>
          <p:nvPr/>
        </p:nvSpPr>
        <p:spPr>
          <a:xfrm>
            <a:off x="4394875" y="6307500"/>
            <a:ext cx="31161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96" name="Google Shape;96;g223f39321b0_0_120"/>
          <p:cNvSpPr txBox="1"/>
          <p:nvPr/>
        </p:nvSpPr>
        <p:spPr>
          <a:xfrm>
            <a:off x="4608675" y="6307500"/>
            <a:ext cx="3000000" cy="361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150">
                <a:solidFill>
                  <a:srgbClr val="E4E6EB"/>
                </a:solidFill>
              </a:rPr>
              <a:t>Suicidal Ideation And Detection</a:t>
            </a:r>
            <a:endParaRPr>
              <a:solidFill>
                <a:schemeClr val="dk2"/>
              </a:solidFill>
              <a:latin typeface="Roboto"/>
              <a:ea typeface="Roboto"/>
              <a:cs typeface="Roboto"/>
              <a:sym typeface="Roboto"/>
            </a:endParaRPr>
          </a:p>
        </p:txBody>
      </p:sp>
      <p:cxnSp>
        <p:nvCxnSpPr>
          <p:cNvPr id="97" name="Google Shape;97;g223f39321b0_0_120"/>
          <p:cNvCxnSpPr/>
          <p:nvPr/>
        </p:nvCxnSpPr>
        <p:spPr>
          <a:xfrm>
            <a:off x="4990050" y="6637150"/>
            <a:ext cx="2294400" cy="0"/>
          </a:xfrm>
          <a:prstGeom prst="straightConnector1">
            <a:avLst/>
          </a:prstGeom>
          <a:noFill/>
          <a:ln cap="flat" cmpd="sng" w="28575">
            <a:solidFill>
              <a:srgbClr val="A2775A"/>
            </a:solidFill>
            <a:prstDash val="solid"/>
            <a:round/>
            <a:headEnd len="med" w="med" type="none"/>
            <a:tailEnd len="med" w="med"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1 2">
  <p:cSld name="1_Title Slide_1_2">
    <p:bg>
      <p:bgPr>
        <a:solidFill>
          <a:schemeClr val="dk2"/>
        </a:solidFill>
      </p:bgPr>
    </p:bg>
    <p:spTree>
      <p:nvGrpSpPr>
        <p:cNvPr id="98" name="Shape 98"/>
        <p:cNvGrpSpPr/>
        <p:nvPr/>
      </p:nvGrpSpPr>
      <p:grpSpPr>
        <a:xfrm>
          <a:off x="0" y="0"/>
          <a:ext cx="0" cy="0"/>
          <a:chOff x="0" y="0"/>
          <a:chExt cx="0" cy="0"/>
        </a:xfrm>
      </p:grpSpPr>
      <p:pic>
        <p:nvPicPr>
          <p:cNvPr id="99" name="Google Shape;99;g22414daf5a3_1_33"/>
          <p:cNvPicPr preferRelativeResize="0"/>
          <p:nvPr/>
        </p:nvPicPr>
        <p:blipFill>
          <a:blip r:embed="rId2">
            <a:alphaModFix/>
          </a:blip>
          <a:stretch>
            <a:fillRect/>
          </a:stretch>
        </p:blipFill>
        <p:spPr>
          <a:xfrm>
            <a:off x="0" y="-100125"/>
            <a:ext cx="12192000" cy="2286000"/>
          </a:xfrm>
          <a:prstGeom prst="rect">
            <a:avLst/>
          </a:prstGeom>
          <a:noFill/>
          <a:ln>
            <a:noFill/>
          </a:ln>
        </p:spPr>
      </p:pic>
      <p:sp>
        <p:nvSpPr>
          <p:cNvPr id="100" name="Google Shape;100;g22414daf5a3_1_33"/>
          <p:cNvSpPr txBox="1"/>
          <p:nvPr>
            <p:ph type="title"/>
          </p:nvPr>
        </p:nvSpPr>
        <p:spPr>
          <a:xfrm>
            <a:off x="467200" y="500600"/>
            <a:ext cx="9861600" cy="917700"/>
          </a:xfrm>
          <a:prstGeom prst="rect">
            <a:avLst/>
          </a:prstGeom>
        </p:spPr>
        <p:txBody>
          <a:bodyPr anchorCtr="0" anchor="t" bIns="45700" lIns="91425" spcFirstLastPara="1" rIns="91425" wrap="square" tIns="45700">
            <a:normAutofit/>
          </a:bodyPr>
          <a:lstStyle>
            <a:lvl1pPr lvl="0" rtl="0">
              <a:spcBef>
                <a:spcPts val="0"/>
              </a:spcBef>
              <a:spcAft>
                <a:spcPts val="0"/>
              </a:spcAft>
              <a:buSzPts val="4400"/>
              <a:buFont typeface="Cambria"/>
              <a:buNone/>
              <a:defRPr>
                <a:latin typeface="Cambria"/>
                <a:ea typeface="Cambria"/>
                <a:cs typeface="Cambria"/>
                <a:sym typeface="Cambria"/>
              </a:defRPr>
            </a:lvl1pPr>
            <a:lvl2pPr lvl="1" rtl="0">
              <a:spcBef>
                <a:spcPts val="0"/>
              </a:spcBef>
              <a:spcAft>
                <a:spcPts val="0"/>
              </a:spcAft>
              <a:buSzPts val="1400"/>
              <a:buNone/>
              <a:defRPr>
                <a:latin typeface="Roboto"/>
                <a:ea typeface="Roboto"/>
                <a:cs typeface="Roboto"/>
                <a:sym typeface="Roboto"/>
              </a:defRPr>
            </a:lvl2pPr>
            <a:lvl3pPr lvl="2" rtl="0">
              <a:spcBef>
                <a:spcPts val="0"/>
              </a:spcBef>
              <a:spcAft>
                <a:spcPts val="0"/>
              </a:spcAft>
              <a:buSzPts val="1400"/>
              <a:buNone/>
              <a:defRPr>
                <a:latin typeface="Roboto"/>
                <a:ea typeface="Roboto"/>
                <a:cs typeface="Roboto"/>
                <a:sym typeface="Roboto"/>
              </a:defRPr>
            </a:lvl3pPr>
            <a:lvl4pPr lvl="3" rtl="0">
              <a:spcBef>
                <a:spcPts val="0"/>
              </a:spcBef>
              <a:spcAft>
                <a:spcPts val="0"/>
              </a:spcAft>
              <a:buSzPts val="1400"/>
              <a:buNone/>
              <a:defRPr>
                <a:latin typeface="Roboto"/>
                <a:ea typeface="Roboto"/>
                <a:cs typeface="Roboto"/>
                <a:sym typeface="Roboto"/>
              </a:defRPr>
            </a:lvl4pPr>
            <a:lvl5pPr lvl="4" rtl="0">
              <a:spcBef>
                <a:spcPts val="0"/>
              </a:spcBef>
              <a:spcAft>
                <a:spcPts val="0"/>
              </a:spcAft>
              <a:buSzPts val="1400"/>
              <a:buNone/>
              <a:defRPr>
                <a:latin typeface="Roboto"/>
                <a:ea typeface="Roboto"/>
                <a:cs typeface="Roboto"/>
                <a:sym typeface="Roboto"/>
              </a:defRPr>
            </a:lvl5pPr>
            <a:lvl6pPr lvl="5" rtl="0">
              <a:spcBef>
                <a:spcPts val="0"/>
              </a:spcBef>
              <a:spcAft>
                <a:spcPts val="0"/>
              </a:spcAft>
              <a:buSzPts val="1400"/>
              <a:buNone/>
              <a:defRPr>
                <a:latin typeface="Roboto"/>
                <a:ea typeface="Roboto"/>
                <a:cs typeface="Roboto"/>
                <a:sym typeface="Roboto"/>
              </a:defRPr>
            </a:lvl6pPr>
            <a:lvl7pPr lvl="6" rtl="0">
              <a:spcBef>
                <a:spcPts val="0"/>
              </a:spcBef>
              <a:spcAft>
                <a:spcPts val="0"/>
              </a:spcAft>
              <a:buSzPts val="1400"/>
              <a:buNone/>
              <a:defRPr>
                <a:latin typeface="Roboto"/>
                <a:ea typeface="Roboto"/>
                <a:cs typeface="Roboto"/>
                <a:sym typeface="Roboto"/>
              </a:defRPr>
            </a:lvl7pPr>
            <a:lvl8pPr lvl="7" rtl="0">
              <a:spcBef>
                <a:spcPts val="0"/>
              </a:spcBef>
              <a:spcAft>
                <a:spcPts val="0"/>
              </a:spcAft>
              <a:buSzPts val="1400"/>
              <a:buNone/>
              <a:defRPr>
                <a:latin typeface="Roboto"/>
                <a:ea typeface="Roboto"/>
                <a:cs typeface="Roboto"/>
                <a:sym typeface="Roboto"/>
              </a:defRPr>
            </a:lvl8pPr>
            <a:lvl9pPr lvl="8" rtl="0">
              <a:spcBef>
                <a:spcPts val="0"/>
              </a:spcBef>
              <a:spcAft>
                <a:spcPts val="0"/>
              </a:spcAft>
              <a:buSzPts val="1400"/>
              <a:buNone/>
              <a:defRPr>
                <a:latin typeface="Roboto"/>
                <a:ea typeface="Roboto"/>
                <a:cs typeface="Roboto"/>
                <a:sym typeface="Roboto"/>
              </a:defRPr>
            </a:lvl9pPr>
          </a:lstStyle>
          <a:p/>
        </p:txBody>
      </p:sp>
      <p:sp>
        <p:nvSpPr>
          <p:cNvPr id="101" name="Google Shape;101;g22414daf5a3_1_33"/>
          <p:cNvSpPr txBox="1"/>
          <p:nvPr>
            <p:ph idx="2" type="ctrTitle"/>
          </p:nvPr>
        </p:nvSpPr>
        <p:spPr>
          <a:xfrm>
            <a:off x="467200" y="2164175"/>
            <a:ext cx="11287500" cy="4143300"/>
          </a:xfrm>
          <a:prstGeom prst="rect">
            <a:avLst/>
          </a:prstGeom>
          <a:solidFill>
            <a:srgbClr val="FBF8D0"/>
          </a:solidFill>
          <a:ln>
            <a:noFill/>
          </a:ln>
        </p:spPr>
        <p:txBody>
          <a:bodyPr anchorCtr="0" anchor="t" bIns="91425" lIns="0" spcFirstLastPara="1" rIns="0" wrap="square" tIns="91425">
            <a:normAutofit/>
          </a:bodyPr>
          <a:lstStyle>
            <a:lvl1pPr lvl="0" rtl="0" algn="l">
              <a:lnSpc>
                <a:spcPct val="90000"/>
              </a:lnSpc>
              <a:spcBef>
                <a:spcPts val="0"/>
              </a:spcBef>
              <a:spcAft>
                <a:spcPts val="0"/>
              </a:spcAft>
              <a:buClr>
                <a:schemeClr val="dk1"/>
              </a:buClr>
              <a:buSzPts val="1800"/>
              <a:buFont typeface="Cambria"/>
              <a:buNone/>
              <a:defRPr sz="1800">
                <a:solidFill>
                  <a:schemeClr val="dk1"/>
                </a:solidFill>
                <a:latin typeface="Cambria"/>
                <a:ea typeface="Cambria"/>
                <a:cs typeface="Cambria"/>
                <a:sym typeface="Cambria"/>
              </a:defRPr>
            </a:lvl1pPr>
            <a:lvl2pPr lvl="1" rtl="0">
              <a:spcBef>
                <a:spcPts val="0"/>
              </a:spcBef>
              <a:spcAft>
                <a:spcPts val="0"/>
              </a:spcAft>
              <a:buClr>
                <a:schemeClr val="dk1"/>
              </a:buClr>
              <a:buSzPts val="1800"/>
              <a:buFont typeface="Cambria"/>
              <a:buNone/>
              <a:defRPr>
                <a:solidFill>
                  <a:schemeClr val="dk1"/>
                </a:solidFill>
                <a:latin typeface="Cambria"/>
                <a:ea typeface="Cambria"/>
                <a:cs typeface="Cambria"/>
                <a:sym typeface="Cambria"/>
              </a:defRPr>
            </a:lvl2pPr>
            <a:lvl3pPr lvl="2" rtl="0">
              <a:spcBef>
                <a:spcPts val="0"/>
              </a:spcBef>
              <a:spcAft>
                <a:spcPts val="0"/>
              </a:spcAft>
              <a:buClr>
                <a:schemeClr val="dk1"/>
              </a:buClr>
              <a:buSzPts val="1800"/>
              <a:buFont typeface="Cambria"/>
              <a:buNone/>
              <a:defRPr>
                <a:solidFill>
                  <a:schemeClr val="dk1"/>
                </a:solidFill>
                <a:latin typeface="Cambria"/>
                <a:ea typeface="Cambria"/>
                <a:cs typeface="Cambria"/>
                <a:sym typeface="Cambria"/>
              </a:defRPr>
            </a:lvl3pPr>
            <a:lvl4pPr lvl="3" rtl="0">
              <a:spcBef>
                <a:spcPts val="0"/>
              </a:spcBef>
              <a:spcAft>
                <a:spcPts val="0"/>
              </a:spcAft>
              <a:buClr>
                <a:schemeClr val="dk1"/>
              </a:buClr>
              <a:buSzPts val="1800"/>
              <a:buFont typeface="Cambria"/>
              <a:buNone/>
              <a:defRPr>
                <a:solidFill>
                  <a:schemeClr val="dk1"/>
                </a:solidFill>
                <a:latin typeface="Cambria"/>
                <a:ea typeface="Cambria"/>
                <a:cs typeface="Cambria"/>
                <a:sym typeface="Cambria"/>
              </a:defRPr>
            </a:lvl4pPr>
            <a:lvl5pPr lvl="4" rtl="0">
              <a:spcBef>
                <a:spcPts val="0"/>
              </a:spcBef>
              <a:spcAft>
                <a:spcPts val="0"/>
              </a:spcAft>
              <a:buClr>
                <a:schemeClr val="dk1"/>
              </a:buClr>
              <a:buSzPts val="1800"/>
              <a:buFont typeface="Cambria"/>
              <a:buNone/>
              <a:defRPr>
                <a:solidFill>
                  <a:schemeClr val="dk1"/>
                </a:solidFill>
                <a:latin typeface="Cambria"/>
                <a:ea typeface="Cambria"/>
                <a:cs typeface="Cambria"/>
                <a:sym typeface="Cambria"/>
              </a:defRPr>
            </a:lvl5pPr>
            <a:lvl6pPr lvl="5" rtl="0">
              <a:spcBef>
                <a:spcPts val="0"/>
              </a:spcBef>
              <a:spcAft>
                <a:spcPts val="0"/>
              </a:spcAft>
              <a:buClr>
                <a:schemeClr val="dk1"/>
              </a:buClr>
              <a:buSzPts val="1800"/>
              <a:buFont typeface="Cambria"/>
              <a:buNone/>
              <a:defRPr>
                <a:solidFill>
                  <a:schemeClr val="dk1"/>
                </a:solidFill>
                <a:latin typeface="Cambria"/>
                <a:ea typeface="Cambria"/>
                <a:cs typeface="Cambria"/>
                <a:sym typeface="Cambria"/>
              </a:defRPr>
            </a:lvl6pPr>
            <a:lvl7pPr lvl="6" rtl="0">
              <a:spcBef>
                <a:spcPts val="0"/>
              </a:spcBef>
              <a:spcAft>
                <a:spcPts val="0"/>
              </a:spcAft>
              <a:buClr>
                <a:schemeClr val="dk1"/>
              </a:buClr>
              <a:buSzPts val="1800"/>
              <a:buFont typeface="Cambria"/>
              <a:buNone/>
              <a:defRPr>
                <a:solidFill>
                  <a:schemeClr val="dk1"/>
                </a:solidFill>
                <a:latin typeface="Cambria"/>
                <a:ea typeface="Cambria"/>
                <a:cs typeface="Cambria"/>
                <a:sym typeface="Cambria"/>
              </a:defRPr>
            </a:lvl7pPr>
            <a:lvl8pPr lvl="7" rtl="0">
              <a:spcBef>
                <a:spcPts val="0"/>
              </a:spcBef>
              <a:spcAft>
                <a:spcPts val="0"/>
              </a:spcAft>
              <a:buClr>
                <a:schemeClr val="dk1"/>
              </a:buClr>
              <a:buSzPts val="1800"/>
              <a:buFont typeface="Cambria"/>
              <a:buNone/>
              <a:defRPr>
                <a:solidFill>
                  <a:schemeClr val="dk1"/>
                </a:solidFill>
                <a:latin typeface="Cambria"/>
                <a:ea typeface="Cambria"/>
                <a:cs typeface="Cambria"/>
                <a:sym typeface="Cambria"/>
              </a:defRPr>
            </a:lvl8pPr>
            <a:lvl9pPr lvl="8" rtl="0">
              <a:spcBef>
                <a:spcPts val="0"/>
              </a:spcBef>
              <a:spcAft>
                <a:spcPts val="0"/>
              </a:spcAft>
              <a:buClr>
                <a:schemeClr val="dk1"/>
              </a:buClr>
              <a:buSzPts val="1800"/>
              <a:buFont typeface="Cambria"/>
              <a:buNone/>
              <a:defRPr>
                <a:solidFill>
                  <a:schemeClr val="dk1"/>
                </a:solidFill>
                <a:latin typeface="Cambria"/>
                <a:ea typeface="Cambria"/>
                <a:cs typeface="Cambria"/>
                <a:sym typeface="Cambria"/>
              </a:defRPr>
            </a:lvl9pPr>
          </a:lstStyle>
          <a:p/>
        </p:txBody>
      </p:sp>
      <p:sp>
        <p:nvSpPr>
          <p:cNvPr id="102" name="Google Shape;102;g22414daf5a3_1_33"/>
          <p:cNvSpPr txBox="1"/>
          <p:nvPr>
            <p:ph idx="1" type="subTitle"/>
          </p:nvPr>
        </p:nvSpPr>
        <p:spPr>
          <a:xfrm>
            <a:off x="10940700" y="6307500"/>
            <a:ext cx="1251300" cy="550500"/>
          </a:xfrm>
          <a:prstGeom prst="rect">
            <a:avLst/>
          </a:prstGeom>
        </p:spPr>
        <p:txBody>
          <a:bodyPr anchorCtr="0" anchor="t" bIns="45700" lIns="91425" spcFirstLastPara="1" rIns="91425" wrap="square" tIns="45700">
            <a:normAutofit/>
          </a:bodyPr>
          <a:lstStyle>
            <a:lvl1pPr lvl="0" rtl="0">
              <a:spcBef>
                <a:spcPts val="1000"/>
              </a:spcBef>
              <a:spcAft>
                <a:spcPts val="0"/>
              </a:spcAft>
              <a:buSzPts val="1800"/>
              <a:buFont typeface="Cambria"/>
              <a:buNone/>
              <a:defRPr sz="1800">
                <a:latin typeface="Cambria"/>
                <a:ea typeface="Cambria"/>
                <a:cs typeface="Cambria"/>
                <a:sym typeface="Cambria"/>
              </a:defRPr>
            </a:lvl1pPr>
            <a:lvl2pPr lvl="1" rtl="0">
              <a:spcBef>
                <a:spcPts val="500"/>
              </a:spcBef>
              <a:spcAft>
                <a:spcPts val="0"/>
              </a:spcAft>
              <a:buSzPts val="1800"/>
              <a:buFont typeface="Cambria"/>
              <a:buNone/>
              <a:defRPr sz="1800">
                <a:latin typeface="Cambria"/>
                <a:ea typeface="Cambria"/>
                <a:cs typeface="Cambria"/>
                <a:sym typeface="Cambria"/>
              </a:defRPr>
            </a:lvl2pPr>
            <a:lvl3pPr lvl="2" rtl="0">
              <a:spcBef>
                <a:spcPts val="500"/>
              </a:spcBef>
              <a:spcAft>
                <a:spcPts val="0"/>
              </a:spcAft>
              <a:buSzPts val="1800"/>
              <a:buFont typeface="Cambria"/>
              <a:buNone/>
              <a:defRPr sz="1800">
                <a:latin typeface="Cambria"/>
                <a:ea typeface="Cambria"/>
                <a:cs typeface="Cambria"/>
                <a:sym typeface="Cambria"/>
              </a:defRPr>
            </a:lvl3pPr>
            <a:lvl4pPr lvl="3" rtl="0">
              <a:spcBef>
                <a:spcPts val="500"/>
              </a:spcBef>
              <a:spcAft>
                <a:spcPts val="0"/>
              </a:spcAft>
              <a:buSzPts val="1800"/>
              <a:buFont typeface="Cambria"/>
              <a:buNone/>
              <a:defRPr>
                <a:latin typeface="Cambria"/>
                <a:ea typeface="Cambria"/>
                <a:cs typeface="Cambria"/>
                <a:sym typeface="Cambria"/>
              </a:defRPr>
            </a:lvl4pPr>
            <a:lvl5pPr lvl="4" rtl="0">
              <a:spcBef>
                <a:spcPts val="500"/>
              </a:spcBef>
              <a:spcAft>
                <a:spcPts val="0"/>
              </a:spcAft>
              <a:buSzPts val="1800"/>
              <a:buFont typeface="Cambria"/>
              <a:buNone/>
              <a:defRPr>
                <a:latin typeface="Cambria"/>
                <a:ea typeface="Cambria"/>
                <a:cs typeface="Cambria"/>
                <a:sym typeface="Cambria"/>
              </a:defRPr>
            </a:lvl5pPr>
            <a:lvl6pPr lvl="5" rtl="0">
              <a:spcBef>
                <a:spcPts val="500"/>
              </a:spcBef>
              <a:spcAft>
                <a:spcPts val="0"/>
              </a:spcAft>
              <a:buSzPts val="1800"/>
              <a:buFont typeface="Cambria"/>
              <a:buNone/>
              <a:defRPr>
                <a:latin typeface="Cambria"/>
                <a:ea typeface="Cambria"/>
                <a:cs typeface="Cambria"/>
                <a:sym typeface="Cambria"/>
              </a:defRPr>
            </a:lvl6pPr>
            <a:lvl7pPr lvl="6" rtl="0">
              <a:spcBef>
                <a:spcPts val="500"/>
              </a:spcBef>
              <a:spcAft>
                <a:spcPts val="0"/>
              </a:spcAft>
              <a:buSzPts val="1800"/>
              <a:buFont typeface="Cambria"/>
              <a:buNone/>
              <a:defRPr>
                <a:latin typeface="Cambria"/>
                <a:ea typeface="Cambria"/>
                <a:cs typeface="Cambria"/>
                <a:sym typeface="Cambria"/>
              </a:defRPr>
            </a:lvl7pPr>
            <a:lvl8pPr lvl="7" rtl="0">
              <a:spcBef>
                <a:spcPts val="500"/>
              </a:spcBef>
              <a:spcAft>
                <a:spcPts val="0"/>
              </a:spcAft>
              <a:buSzPts val="1800"/>
              <a:buFont typeface="Cambria"/>
              <a:buNone/>
              <a:defRPr>
                <a:latin typeface="Cambria"/>
                <a:ea typeface="Cambria"/>
                <a:cs typeface="Cambria"/>
                <a:sym typeface="Cambria"/>
              </a:defRPr>
            </a:lvl8pPr>
            <a:lvl9pPr lvl="8" rtl="0">
              <a:spcBef>
                <a:spcPts val="500"/>
              </a:spcBef>
              <a:spcAft>
                <a:spcPts val="0"/>
              </a:spcAft>
              <a:buSzPts val="1800"/>
              <a:buFont typeface="Cambria"/>
              <a:buNone/>
              <a:defRPr>
                <a:latin typeface="Cambria"/>
                <a:ea typeface="Cambria"/>
                <a:cs typeface="Cambria"/>
                <a:sym typeface="Cambria"/>
              </a:defRPr>
            </a:lvl9pPr>
          </a:lstStyle>
          <a:p/>
        </p:txBody>
      </p:sp>
      <p:sp>
        <p:nvSpPr>
          <p:cNvPr id="103" name="Google Shape;103;g22414daf5a3_1_33"/>
          <p:cNvSpPr txBox="1"/>
          <p:nvPr/>
        </p:nvSpPr>
        <p:spPr>
          <a:xfrm>
            <a:off x="4596000" y="6496200"/>
            <a:ext cx="3000000" cy="361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150">
                <a:solidFill>
                  <a:srgbClr val="E4E6EB"/>
                </a:solidFill>
              </a:rPr>
              <a:t>Suicidal Ideation And Detection</a:t>
            </a:r>
            <a:endParaRPr>
              <a:solidFill>
                <a:schemeClr val="dk2"/>
              </a:solidFill>
              <a:latin typeface="Roboto"/>
              <a:ea typeface="Roboto"/>
              <a:cs typeface="Roboto"/>
              <a:sym typeface="Roboto"/>
            </a:endParaRPr>
          </a:p>
        </p:txBody>
      </p:sp>
      <p:cxnSp>
        <p:nvCxnSpPr>
          <p:cNvPr id="104" name="Google Shape;104;g22414daf5a3_1_33"/>
          <p:cNvCxnSpPr/>
          <p:nvPr/>
        </p:nvCxnSpPr>
        <p:spPr>
          <a:xfrm>
            <a:off x="4977375" y="6807700"/>
            <a:ext cx="2294400" cy="0"/>
          </a:xfrm>
          <a:prstGeom prst="straightConnector1">
            <a:avLst/>
          </a:prstGeom>
          <a:noFill/>
          <a:ln cap="flat" cmpd="sng" w="28575">
            <a:solidFill>
              <a:srgbClr val="A2775A"/>
            </a:solidFill>
            <a:prstDash val="solid"/>
            <a:round/>
            <a:headEnd len="med" w="med" type="none"/>
            <a:tailEnd len="med" w="med"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1 1">
  <p:cSld name="1_Title Slide_1_1">
    <p:bg>
      <p:bgPr>
        <a:solidFill>
          <a:schemeClr val="dk2"/>
        </a:solidFill>
      </p:bgPr>
    </p:bg>
    <p:spTree>
      <p:nvGrpSpPr>
        <p:cNvPr id="105" name="Shape 105"/>
        <p:cNvGrpSpPr/>
        <p:nvPr/>
      </p:nvGrpSpPr>
      <p:grpSpPr>
        <a:xfrm>
          <a:off x="0" y="0"/>
          <a:ext cx="0" cy="0"/>
          <a:chOff x="0" y="0"/>
          <a:chExt cx="0" cy="0"/>
        </a:xfrm>
      </p:grpSpPr>
      <p:pic>
        <p:nvPicPr>
          <p:cNvPr id="106" name="Google Shape;106;g22414daf5a3_1_6"/>
          <p:cNvPicPr preferRelativeResize="0"/>
          <p:nvPr/>
        </p:nvPicPr>
        <p:blipFill>
          <a:blip r:embed="rId2">
            <a:alphaModFix/>
          </a:blip>
          <a:stretch>
            <a:fillRect/>
          </a:stretch>
        </p:blipFill>
        <p:spPr>
          <a:xfrm>
            <a:off x="0" y="-100125"/>
            <a:ext cx="12192000" cy="2286000"/>
          </a:xfrm>
          <a:prstGeom prst="rect">
            <a:avLst/>
          </a:prstGeom>
          <a:noFill/>
          <a:ln>
            <a:noFill/>
          </a:ln>
        </p:spPr>
      </p:pic>
      <p:sp>
        <p:nvSpPr>
          <p:cNvPr id="107" name="Google Shape;107;g22414daf5a3_1_6"/>
          <p:cNvSpPr txBox="1"/>
          <p:nvPr>
            <p:ph type="title"/>
          </p:nvPr>
        </p:nvSpPr>
        <p:spPr>
          <a:xfrm>
            <a:off x="467200" y="500600"/>
            <a:ext cx="9861600" cy="917700"/>
          </a:xfrm>
          <a:prstGeom prst="rect">
            <a:avLst/>
          </a:prstGeom>
        </p:spPr>
        <p:txBody>
          <a:bodyPr anchorCtr="0" anchor="t" bIns="45700" lIns="91425" spcFirstLastPara="1" rIns="91425" wrap="square" tIns="45700">
            <a:normAutofit/>
          </a:bodyPr>
          <a:lstStyle>
            <a:lvl1pPr lvl="0" rtl="0">
              <a:spcBef>
                <a:spcPts val="0"/>
              </a:spcBef>
              <a:spcAft>
                <a:spcPts val="0"/>
              </a:spcAft>
              <a:buSzPts val="4400"/>
              <a:buFont typeface="Cambria"/>
              <a:buNone/>
              <a:defRPr>
                <a:latin typeface="Cambria"/>
                <a:ea typeface="Cambria"/>
                <a:cs typeface="Cambria"/>
                <a:sym typeface="Cambria"/>
              </a:defRPr>
            </a:lvl1pPr>
            <a:lvl2pPr lvl="1" rtl="0">
              <a:spcBef>
                <a:spcPts val="0"/>
              </a:spcBef>
              <a:spcAft>
                <a:spcPts val="0"/>
              </a:spcAft>
              <a:buSzPts val="1400"/>
              <a:buNone/>
              <a:defRPr>
                <a:latin typeface="Roboto"/>
                <a:ea typeface="Roboto"/>
                <a:cs typeface="Roboto"/>
                <a:sym typeface="Roboto"/>
              </a:defRPr>
            </a:lvl2pPr>
            <a:lvl3pPr lvl="2" rtl="0">
              <a:spcBef>
                <a:spcPts val="0"/>
              </a:spcBef>
              <a:spcAft>
                <a:spcPts val="0"/>
              </a:spcAft>
              <a:buSzPts val="1400"/>
              <a:buNone/>
              <a:defRPr>
                <a:latin typeface="Roboto"/>
                <a:ea typeface="Roboto"/>
                <a:cs typeface="Roboto"/>
                <a:sym typeface="Roboto"/>
              </a:defRPr>
            </a:lvl3pPr>
            <a:lvl4pPr lvl="3" rtl="0">
              <a:spcBef>
                <a:spcPts val="0"/>
              </a:spcBef>
              <a:spcAft>
                <a:spcPts val="0"/>
              </a:spcAft>
              <a:buSzPts val="1400"/>
              <a:buNone/>
              <a:defRPr>
                <a:latin typeface="Roboto"/>
                <a:ea typeface="Roboto"/>
                <a:cs typeface="Roboto"/>
                <a:sym typeface="Roboto"/>
              </a:defRPr>
            </a:lvl4pPr>
            <a:lvl5pPr lvl="4" rtl="0">
              <a:spcBef>
                <a:spcPts val="0"/>
              </a:spcBef>
              <a:spcAft>
                <a:spcPts val="0"/>
              </a:spcAft>
              <a:buSzPts val="1400"/>
              <a:buNone/>
              <a:defRPr>
                <a:latin typeface="Roboto"/>
                <a:ea typeface="Roboto"/>
                <a:cs typeface="Roboto"/>
                <a:sym typeface="Roboto"/>
              </a:defRPr>
            </a:lvl5pPr>
            <a:lvl6pPr lvl="5" rtl="0">
              <a:spcBef>
                <a:spcPts val="0"/>
              </a:spcBef>
              <a:spcAft>
                <a:spcPts val="0"/>
              </a:spcAft>
              <a:buSzPts val="1400"/>
              <a:buNone/>
              <a:defRPr>
                <a:latin typeface="Roboto"/>
                <a:ea typeface="Roboto"/>
                <a:cs typeface="Roboto"/>
                <a:sym typeface="Roboto"/>
              </a:defRPr>
            </a:lvl6pPr>
            <a:lvl7pPr lvl="6" rtl="0">
              <a:spcBef>
                <a:spcPts val="0"/>
              </a:spcBef>
              <a:spcAft>
                <a:spcPts val="0"/>
              </a:spcAft>
              <a:buSzPts val="1400"/>
              <a:buNone/>
              <a:defRPr>
                <a:latin typeface="Roboto"/>
                <a:ea typeface="Roboto"/>
                <a:cs typeface="Roboto"/>
                <a:sym typeface="Roboto"/>
              </a:defRPr>
            </a:lvl7pPr>
            <a:lvl8pPr lvl="7" rtl="0">
              <a:spcBef>
                <a:spcPts val="0"/>
              </a:spcBef>
              <a:spcAft>
                <a:spcPts val="0"/>
              </a:spcAft>
              <a:buSzPts val="1400"/>
              <a:buNone/>
              <a:defRPr>
                <a:latin typeface="Roboto"/>
                <a:ea typeface="Roboto"/>
                <a:cs typeface="Roboto"/>
                <a:sym typeface="Roboto"/>
              </a:defRPr>
            </a:lvl8pPr>
            <a:lvl9pPr lvl="8" rtl="0">
              <a:spcBef>
                <a:spcPts val="0"/>
              </a:spcBef>
              <a:spcAft>
                <a:spcPts val="0"/>
              </a:spcAft>
              <a:buSzPts val="1400"/>
              <a:buNone/>
              <a:defRPr>
                <a:latin typeface="Roboto"/>
                <a:ea typeface="Roboto"/>
                <a:cs typeface="Roboto"/>
                <a:sym typeface="Roboto"/>
              </a:defRPr>
            </a:lvl9pPr>
          </a:lstStyle>
          <a:p/>
        </p:txBody>
      </p:sp>
      <p:sp>
        <p:nvSpPr>
          <p:cNvPr id="108" name="Google Shape;108;g22414daf5a3_1_6"/>
          <p:cNvSpPr txBox="1"/>
          <p:nvPr>
            <p:ph idx="2" type="ctrTitle"/>
          </p:nvPr>
        </p:nvSpPr>
        <p:spPr>
          <a:xfrm>
            <a:off x="467200" y="2164175"/>
            <a:ext cx="10946100" cy="3971400"/>
          </a:xfrm>
          <a:prstGeom prst="rect">
            <a:avLst/>
          </a:prstGeom>
          <a:noFill/>
          <a:ln cap="flat" cmpd="sng" w="9525">
            <a:solidFill>
              <a:schemeClr val="lt1"/>
            </a:solidFill>
            <a:prstDash val="solid"/>
            <a:round/>
            <a:headEnd len="sm" w="sm" type="none"/>
            <a:tailEnd len="sm" w="sm" type="none"/>
          </a:ln>
        </p:spPr>
        <p:txBody>
          <a:bodyPr anchorCtr="0" anchor="t" bIns="91425" lIns="0" spcFirstLastPara="1" rIns="0" wrap="square" tIns="91425">
            <a:normAutofit/>
          </a:bodyPr>
          <a:lstStyle>
            <a:lvl1pPr lvl="0" rtl="0" algn="l">
              <a:lnSpc>
                <a:spcPct val="90000"/>
              </a:lnSpc>
              <a:spcBef>
                <a:spcPts val="0"/>
              </a:spcBef>
              <a:spcAft>
                <a:spcPts val="0"/>
              </a:spcAft>
              <a:buClr>
                <a:schemeClr val="lt1"/>
              </a:buClr>
              <a:buSzPts val="1800"/>
              <a:buFont typeface="Cambria"/>
              <a:buNone/>
              <a:defRPr sz="1800">
                <a:latin typeface="Cambria"/>
                <a:ea typeface="Cambria"/>
                <a:cs typeface="Cambria"/>
                <a:sym typeface="Cambria"/>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p:txBody>
      </p:sp>
      <p:sp>
        <p:nvSpPr>
          <p:cNvPr id="109" name="Google Shape;109;g22414daf5a3_1_6"/>
          <p:cNvSpPr txBox="1"/>
          <p:nvPr>
            <p:ph idx="1" type="subTitle"/>
          </p:nvPr>
        </p:nvSpPr>
        <p:spPr>
          <a:xfrm>
            <a:off x="10940700" y="6307500"/>
            <a:ext cx="1251300" cy="550500"/>
          </a:xfrm>
          <a:prstGeom prst="rect">
            <a:avLst/>
          </a:prstGeom>
        </p:spPr>
        <p:txBody>
          <a:bodyPr anchorCtr="0" anchor="t" bIns="45700" lIns="91425" spcFirstLastPara="1" rIns="91425" wrap="square" tIns="45700">
            <a:normAutofit/>
          </a:bodyPr>
          <a:lstStyle>
            <a:lvl1pPr lvl="0" rtl="0">
              <a:spcBef>
                <a:spcPts val="1000"/>
              </a:spcBef>
              <a:spcAft>
                <a:spcPts val="0"/>
              </a:spcAft>
              <a:buSzPts val="1800"/>
              <a:buFont typeface="Cambria"/>
              <a:buNone/>
              <a:defRPr sz="1800">
                <a:latin typeface="Cambria"/>
                <a:ea typeface="Cambria"/>
                <a:cs typeface="Cambria"/>
                <a:sym typeface="Cambria"/>
              </a:defRPr>
            </a:lvl1pPr>
            <a:lvl2pPr lvl="1" rtl="0">
              <a:spcBef>
                <a:spcPts val="500"/>
              </a:spcBef>
              <a:spcAft>
                <a:spcPts val="0"/>
              </a:spcAft>
              <a:buSzPts val="1800"/>
              <a:buFont typeface="Cambria"/>
              <a:buNone/>
              <a:defRPr sz="1800">
                <a:latin typeface="Cambria"/>
                <a:ea typeface="Cambria"/>
                <a:cs typeface="Cambria"/>
                <a:sym typeface="Cambria"/>
              </a:defRPr>
            </a:lvl2pPr>
            <a:lvl3pPr lvl="2" rtl="0">
              <a:spcBef>
                <a:spcPts val="500"/>
              </a:spcBef>
              <a:spcAft>
                <a:spcPts val="0"/>
              </a:spcAft>
              <a:buSzPts val="1800"/>
              <a:buFont typeface="Cambria"/>
              <a:buNone/>
              <a:defRPr sz="1800">
                <a:latin typeface="Cambria"/>
                <a:ea typeface="Cambria"/>
                <a:cs typeface="Cambria"/>
                <a:sym typeface="Cambria"/>
              </a:defRPr>
            </a:lvl3pPr>
            <a:lvl4pPr lvl="3" rtl="0">
              <a:spcBef>
                <a:spcPts val="500"/>
              </a:spcBef>
              <a:spcAft>
                <a:spcPts val="0"/>
              </a:spcAft>
              <a:buSzPts val="1800"/>
              <a:buFont typeface="Cambria"/>
              <a:buNone/>
              <a:defRPr>
                <a:latin typeface="Cambria"/>
                <a:ea typeface="Cambria"/>
                <a:cs typeface="Cambria"/>
                <a:sym typeface="Cambria"/>
              </a:defRPr>
            </a:lvl4pPr>
            <a:lvl5pPr lvl="4" rtl="0">
              <a:spcBef>
                <a:spcPts val="500"/>
              </a:spcBef>
              <a:spcAft>
                <a:spcPts val="0"/>
              </a:spcAft>
              <a:buSzPts val="1800"/>
              <a:buFont typeface="Cambria"/>
              <a:buNone/>
              <a:defRPr>
                <a:latin typeface="Cambria"/>
                <a:ea typeface="Cambria"/>
                <a:cs typeface="Cambria"/>
                <a:sym typeface="Cambria"/>
              </a:defRPr>
            </a:lvl5pPr>
            <a:lvl6pPr lvl="5" rtl="0">
              <a:spcBef>
                <a:spcPts val="500"/>
              </a:spcBef>
              <a:spcAft>
                <a:spcPts val="0"/>
              </a:spcAft>
              <a:buSzPts val="1800"/>
              <a:buFont typeface="Cambria"/>
              <a:buNone/>
              <a:defRPr>
                <a:latin typeface="Cambria"/>
                <a:ea typeface="Cambria"/>
                <a:cs typeface="Cambria"/>
                <a:sym typeface="Cambria"/>
              </a:defRPr>
            </a:lvl6pPr>
            <a:lvl7pPr lvl="6" rtl="0">
              <a:spcBef>
                <a:spcPts val="500"/>
              </a:spcBef>
              <a:spcAft>
                <a:spcPts val="0"/>
              </a:spcAft>
              <a:buSzPts val="1800"/>
              <a:buFont typeface="Cambria"/>
              <a:buNone/>
              <a:defRPr>
                <a:latin typeface="Cambria"/>
                <a:ea typeface="Cambria"/>
                <a:cs typeface="Cambria"/>
                <a:sym typeface="Cambria"/>
              </a:defRPr>
            </a:lvl7pPr>
            <a:lvl8pPr lvl="7" rtl="0">
              <a:spcBef>
                <a:spcPts val="500"/>
              </a:spcBef>
              <a:spcAft>
                <a:spcPts val="0"/>
              </a:spcAft>
              <a:buSzPts val="1800"/>
              <a:buFont typeface="Cambria"/>
              <a:buNone/>
              <a:defRPr>
                <a:latin typeface="Cambria"/>
                <a:ea typeface="Cambria"/>
                <a:cs typeface="Cambria"/>
                <a:sym typeface="Cambria"/>
              </a:defRPr>
            </a:lvl8pPr>
            <a:lvl9pPr lvl="8" rtl="0">
              <a:spcBef>
                <a:spcPts val="500"/>
              </a:spcBef>
              <a:spcAft>
                <a:spcPts val="0"/>
              </a:spcAft>
              <a:buSzPts val="1800"/>
              <a:buFont typeface="Cambria"/>
              <a:buNone/>
              <a:defRPr>
                <a:latin typeface="Cambria"/>
                <a:ea typeface="Cambria"/>
                <a:cs typeface="Cambria"/>
                <a:sym typeface="Cambria"/>
              </a:defRPr>
            </a:lvl9pPr>
          </a:lstStyle>
          <a:p/>
        </p:txBody>
      </p:sp>
      <p:graphicFrame>
        <p:nvGraphicFramePr>
          <p:cNvPr id="110" name="Google Shape;110;g22414daf5a3_1_6"/>
          <p:cNvGraphicFramePr/>
          <p:nvPr/>
        </p:nvGraphicFramePr>
        <p:xfrm>
          <a:off x="952500" y="2796100"/>
          <a:ext cx="3000000" cy="3000000"/>
        </p:xfrm>
        <a:graphic>
          <a:graphicData uri="http://schemas.openxmlformats.org/drawingml/2006/table">
            <a:tbl>
              <a:tblPr>
                <a:noFill/>
                <a:tableStyleId>{C040997A-3CCF-452B-A85B-E8AECB2116A1}</a:tableStyleId>
              </a:tblPr>
              <a:tblGrid>
                <a:gridCol w="3429000"/>
                <a:gridCol w="3429000"/>
                <a:gridCol w="3429000"/>
              </a:tblGrid>
              <a:tr h="381000">
                <a:tc>
                  <a:txBody>
                    <a:bodyPr/>
                    <a:lstStyle/>
                    <a:p>
                      <a:pPr indent="0" lvl="0" marL="0" rtl="0" algn="l">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A2775A"/>
                    </a:solidFill>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solidFill>
                      <a:prstDash val="solid"/>
                      <a:round/>
                      <a:headEnd len="sm" w="sm" type="none"/>
                      <a:tailEnd len="sm" w="sm" type="none"/>
                    </a:lnB>
                    <a:solidFill>
                      <a:srgbClr val="A2775A"/>
                    </a:solidFill>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solidFill>
                      <a:prstDash val="solid"/>
                      <a:round/>
                      <a:headEnd len="sm" w="sm" type="none"/>
                      <a:tailEnd len="sm" w="sm" type="none"/>
                    </a:lnB>
                    <a:solidFill>
                      <a:srgbClr val="A2775A"/>
                    </a:solidFill>
                  </a:tcPr>
                </a:tc>
              </a:tr>
              <a:tr h="381000">
                <a:tc>
                  <a:txBody>
                    <a:bodyPr/>
                    <a:lstStyle/>
                    <a:p>
                      <a:pPr indent="0" lvl="0" marL="0" rtl="0" algn="l">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D0B487"/>
                    </a:solidFill>
                  </a:tcPr>
                </a:tc>
                <a:tc>
                  <a:txBody>
                    <a:bodyPr/>
                    <a:lstStyle/>
                    <a:p>
                      <a:pPr indent="0" lvl="0" marL="0" rtl="0" algn="l">
                        <a:spcBef>
                          <a:spcPts val="0"/>
                        </a:spcBef>
                        <a:spcAft>
                          <a:spcPts val="0"/>
                        </a:spcAft>
                        <a:buNone/>
                      </a:pPr>
                      <a:r>
                        <a:rPr lang="en-US"/>
                        <a:t>ei colour ta ekbr try kre dekh jitr transparency baraite bolsi cs lekha futbe</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BF8D0"/>
                    </a:solidFill>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BF8D0"/>
                    </a:solidFill>
                  </a:tcPr>
                </a:tc>
              </a:tr>
              <a:tr h="381000">
                <a:tc>
                  <a:txBody>
                    <a:bodyPr/>
                    <a:lstStyle/>
                    <a:p>
                      <a:pPr indent="0" lvl="0" marL="0" rtl="0" algn="l">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D0B487"/>
                    </a:solidFill>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BF8D0"/>
                    </a:solidFill>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BF8D0"/>
                    </a:solidFill>
                  </a:tcPr>
                </a:tc>
              </a:tr>
              <a:tr h="381000">
                <a:tc>
                  <a:txBody>
                    <a:bodyPr/>
                    <a:lstStyle/>
                    <a:p>
                      <a:pPr indent="0" lvl="0" marL="0" rtl="0" algn="l">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D0B487"/>
                    </a:solidFill>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BF8D0"/>
                    </a:solidFill>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BF8D0"/>
                    </a:solidFill>
                  </a:tcPr>
                </a:tc>
              </a:tr>
              <a:tr h="381000">
                <a:tc>
                  <a:txBody>
                    <a:bodyPr/>
                    <a:lstStyle/>
                    <a:p>
                      <a:pPr indent="0" lvl="0" marL="0" rtl="0" algn="l">
                        <a:spcBef>
                          <a:spcPts val="0"/>
                        </a:spcBef>
                        <a:spcAft>
                          <a:spcPts val="0"/>
                        </a:spcAft>
                        <a:buNone/>
                      </a:pPr>
                      <a:r>
                        <a:t/>
                      </a:r>
                      <a:endParaRPr/>
                    </a:p>
                  </a:txBody>
                  <a:tcPr marT="91425" marB="91425" marR="91425" marL="91425">
                    <a:lnR cap="flat" cmpd="sng" w="9525">
                      <a:solidFill>
                        <a:schemeClr val="dk1"/>
                      </a:solidFill>
                      <a:prstDash val="solid"/>
                      <a:round/>
                      <a:headEnd len="sm" w="sm" type="none"/>
                      <a:tailEnd len="sm" w="sm" type="none"/>
                    </a:lnR>
                    <a:lnT cap="flat" cmpd="sng" w="9525">
                      <a:solidFill>
                        <a:schemeClr val="lt1"/>
                      </a:solidFill>
                      <a:prstDash val="solid"/>
                      <a:round/>
                      <a:headEnd len="sm" w="sm" type="none"/>
                      <a:tailEnd len="sm" w="sm" type="none"/>
                    </a:lnT>
                    <a:solidFill>
                      <a:srgbClr val="D0B487"/>
                    </a:solidFill>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BF8D0"/>
                    </a:solidFill>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BF8D0"/>
                    </a:solidFill>
                  </a:tcPr>
                </a:tc>
              </a:tr>
            </a:tbl>
          </a:graphicData>
        </a:graphic>
      </p:graphicFrame>
      <p:sp>
        <p:nvSpPr>
          <p:cNvPr id="111" name="Google Shape;111;g22414daf5a3_1_6"/>
          <p:cNvSpPr txBox="1"/>
          <p:nvPr/>
        </p:nvSpPr>
        <p:spPr>
          <a:xfrm>
            <a:off x="4448650" y="6307500"/>
            <a:ext cx="300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solidFill>
                <a:schemeClr val="dk2"/>
              </a:solidFill>
              <a:latin typeface="Roboto"/>
              <a:ea typeface="Roboto"/>
              <a:cs typeface="Roboto"/>
              <a:sym typeface="Roboto"/>
            </a:endParaRPr>
          </a:p>
        </p:txBody>
      </p:sp>
      <p:sp>
        <p:nvSpPr>
          <p:cNvPr id="112" name="Google Shape;112;g22414daf5a3_1_6"/>
          <p:cNvSpPr txBox="1"/>
          <p:nvPr/>
        </p:nvSpPr>
        <p:spPr>
          <a:xfrm>
            <a:off x="4596000" y="6496200"/>
            <a:ext cx="3000000" cy="361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150">
                <a:solidFill>
                  <a:srgbClr val="E4E6EB"/>
                </a:solidFill>
              </a:rPr>
              <a:t>Suicidal Ideation And Detection</a:t>
            </a:r>
            <a:endParaRPr>
              <a:solidFill>
                <a:schemeClr val="dk2"/>
              </a:solidFill>
              <a:latin typeface="Roboto"/>
              <a:ea typeface="Roboto"/>
              <a:cs typeface="Roboto"/>
              <a:sym typeface="Roboto"/>
            </a:endParaRPr>
          </a:p>
        </p:txBody>
      </p:sp>
      <p:cxnSp>
        <p:nvCxnSpPr>
          <p:cNvPr id="113" name="Google Shape;113;g22414daf5a3_1_6"/>
          <p:cNvCxnSpPr/>
          <p:nvPr/>
        </p:nvCxnSpPr>
        <p:spPr>
          <a:xfrm>
            <a:off x="4977375" y="6807700"/>
            <a:ext cx="2294400" cy="0"/>
          </a:xfrm>
          <a:prstGeom prst="straightConnector1">
            <a:avLst/>
          </a:prstGeom>
          <a:noFill/>
          <a:ln cap="flat" cmpd="sng" w="28575">
            <a:solidFill>
              <a:srgbClr val="A2775A"/>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1 1 1">
  <p:cSld name="1_Title Slide_1_1_1">
    <p:bg>
      <p:bgPr>
        <a:solidFill>
          <a:schemeClr val="dk2"/>
        </a:solidFill>
      </p:bgPr>
    </p:bg>
    <p:spTree>
      <p:nvGrpSpPr>
        <p:cNvPr id="114" name="Shape 114"/>
        <p:cNvGrpSpPr/>
        <p:nvPr/>
      </p:nvGrpSpPr>
      <p:grpSpPr>
        <a:xfrm>
          <a:off x="0" y="0"/>
          <a:ext cx="0" cy="0"/>
          <a:chOff x="0" y="0"/>
          <a:chExt cx="0" cy="0"/>
        </a:xfrm>
      </p:grpSpPr>
      <p:pic>
        <p:nvPicPr>
          <p:cNvPr id="115" name="Google Shape;115;g22414daf5a3_1_20"/>
          <p:cNvPicPr preferRelativeResize="0"/>
          <p:nvPr/>
        </p:nvPicPr>
        <p:blipFill>
          <a:blip r:embed="rId2">
            <a:alphaModFix/>
          </a:blip>
          <a:stretch>
            <a:fillRect/>
          </a:stretch>
        </p:blipFill>
        <p:spPr>
          <a:xfrm>
            <a:off x="0" y="-100125"/>
            <a:ext cx="12192000" cy="2286000"/>
          </a:xfrm>
          <a:prstGeom prst="rect">
            <a:avLst/>
          </a:prstGeom>
          <a:noFill/>
          <a:ln>
            <a:noFill/>
          </a:ln>
        </p:spPr>
      </p:pic>
      <p:sp>
        <p:nvSpPr>
          <p:cNvPr id="116" name="Google Shape;116;g22414daf5a3_1_20"/>
          <p:cNvSpPr txBox="1"/>
          <p:nvPr>
            <p:ph type="title"/>
          </p:nvPr>
        </p:nvSpPr>
        <p:spPr>
          <a:xfrm>
            <a:off x="467200" y="500600"/>
            <a:ext cx="9861600" cy="917700"/>
          </a:xfrm>
          <a:prstGeom prst="rect">
            <a:avLst/>
          </a:prstGeom>
        </p:spPr>
        <p:txBody>
          <a:bodyPr anchorCtr="0" anchor="t" bIns="45700" lIns="91425" spcFirstLastPara="1" rIns="91425" wrap="square" tIns="45700">
            <a:normAutofit/>
          </a:bodyPr>
          <a:lstStyle>
            <a:lvl1pPr lvl="0" rtl="0">
              <a:spcBef>
                <a:spcPts val="0"/>
              </a:spcBef>
              <a:spcAft>
                <a:spcPts val="0"/>
              </a:spcAft>
              <a:buSzPts val="4400"/>
              <a:buFont typeface="Cambria"/>
              <a:buNone/>
              <a:defRPr>
                <a:latin typeface="Cambria"/>
                <a:ea typeface="Cambria"/>
                <a:cs typeface="Cambria"/>
                <a:sym typeface="Cambria"/>
              </a:defRPr>
            </a:lvl1pPr>
            <a:lvl2pPr lvl="1" rtl="0">
              <a:spcBef>
                <a:spcPts val="0"/>
              </a:spcBef>
              <a:spcAft>
                <a:spcPts val="0"/>
              </a:spcAft>
              <a:buSzPts val="1400"/>
              <a:buNone/>
              <a:defRPr>
                <a:latin typeface="Roboto"/>
                <a:ea typeface="Roboto"/>
                <a:cs typeface="Roboto"/>
                <a:sym typeface="Roboto"/>
              </a:defRPr>
            </a:lvl2pPr>
            <a:lvl3pPr lvl="2" rtl="0">
              <a:spcBef>
                <a:spcPts val="0"/>
              </a:spcBef>
              <a:spcAft>
                <a:spcPts val="0"/>
              </a:spcAft>
              <a:buSzPts val="1400"/>
              <a:buNone/>
              <a:defRPr>
                <a:latin typeface="Roboto"/>
                <a:ea typeface="Roboto"/>
                <a:cs typeface="Roboto"/>
                <a:sym typeface="Roboto"/>
              </a:defRPr>
            </a:lvl3pPr>
            <a:lvl4pPr lvl="3" rtl="0">
              <a:spcBef>
                <a:spcPts val="0"/>
              </a:spcBef>
              <a:spcAft>
                <a:spcPts val="0"/>
              </a:spcAft>
              <a:buSzPts val="1400"/>
              <a:buNone/>
              <a:defRPr>
                <a:latin typeface="Roboto"/>
                <a:ea typeface="Roboto"/>
                <a:cs typeface="Roboto"/>
                <a:sym typeface="Roboto"/>
              </a:defRPr>
            </a:lvl4pPr>
            <a:lvl5pPr lvl="4" rtl="0">
              <a:spcBef>
                <a:spcPts val="0"/>
              </a:spcBef>
              <a:spcAft>
                <a:spcPts val="0"/>
              </a:spcAft>
              <a:buSzPts val="1400"/>
              <a:buNone/>
              <a:defRPr>
                <a:latin typeface="Roboto"/>
                <a:ea typeface="Roboto"/>
                <a:cs typeface="Roboto"/>
                <a:sym typeface="Roboto"/>
              </a:defRPr>
            </a:lvl5pPr>
            <a:lvl6pPr lvl="5" rtl="0">
              <a:spcBef>
                <a:spcPts val="0"/>
              </a:spcBef>
              <a:spcAft>
                <a:spcPts val="0"/>
              </a:spcAft>
              <a:buSzPts val="1400"/>
              <a:buNone/>
              <a:defRPr>
                <a:latin typeface="Roboto"/>
                <a:ea typeface="Roboto"/>
                <a:cs typeface="Roboto"/>
                <a:sym typeface="Roboto"/>
              </a:defRPr>
            </a:lvl6pPr>
            <a:lvl7pPr lvl="6" rtl="0">
              <a:spcBef>
                <a:spcPts val="0"/>
              </a:spcBef>
              <a:spcAft>
                <a:spcPts val="0"/>
              </a:spcAft>
              <a:buSzPts val="1400"/>
              <a:buNone/>
              <a:defRPr>
                <a:latin typeface="Roboto"/>
                <a:ea typeface="Roboto"/>
                <a:cs typeface="Roboto"/>
                <a:sym typeface="Roboto"/>
              </a:defRPr>
            </a:lvl7pPr>
            <a:lvl8pPr lvl="7" rtl="0">
              <a:spcBef>
                <a:spcPts val="0"/>
              </a:spcBef>
              <a:spcAft>
                <a:spcPts val="0"/>
              </a:spcAft>
              <a:buSzPts val="1400"/>
              <a:buNone/>
              <a:defRPr>
                <a:latin typeface="Roboto"/>
                <a:ea typeface="Roboto"/>
                <a:cs typeface="Roboto"/>
                <a:sym typeface="Roboto"/>
              </a:defRPr>
            </a:lvl8pPr>
            <a:lvl9pPr lvl="8" rtl="0">
              <a:spcBef>
                <a:spcPts val="0"/>
              </a:spcBef>
              <a:spcAft>
                <a:spcPts val="0"/>
              </a:spcAft>
              <a:buSzPts val="1400"/>
              <a:buNone/>
              <a:defRPr>
                <a:latin typeface="Roboto"/>
                <a:ea typeface="Roboto"/>
                <a:cs typeface="Roboto"/>
                <a:sym typeface="Roboto"/>
              </a:defRPr>
            </a:lvl9pPr>
          </a:lstStyle>
          <a:p/>
        </p:txBody>
      </p:sp>
      <p:sp>
        <p:nvSpPr>
          <p:cNvPr id="117" name="Google Shape;117;g22414daf5a3_1_20"/>
          <p:cNvSpPr txBox="1"/>
          <p:nvPr>
            <p:ph idx="1" type="subTitle"/>
          </p:nvPr>
        </p:nvSpPr>
        <p:spPr>
          <a:xfrm>
            <a:off x="10940700" y="6307500"/>
            <a:ext cx="1251300" cy="550500"/>
          </a:xfrm>
          <a:prstGeom prst="rect">
            <a:avLst/>
          </a:prstGeom>
        </p:spPr>
        <p:txBody>
          <a:bodyPr anchorCtr="0" anchor="t" bIns="45700" lIns="91425" spcFirstLastPara="1" rIns="91425" wrap="square" tIns="45700">
            <a:normAutofit/>
          </a:bodyPr>
          <a:lstStyle>
            <a:lvl1pPr lvl="0" rtl="0">
              <a:spcBef>
                <a:spcPts val="1000"/>
              </a:spcBef>
              <a:spcAft>
                <a:spcPts val="0"/>
              </a:spcAft>
              <a:buSzPts val="1800"/>
              <a:buFont typeface="Cambria"/>
              <a:buNone/>
              <a:defRPr sz="1800">
                <a:latin typeface="Cambria"/>
                <a:ea typeface="Cambria"/>
                <a:cs typeface="Cambria"/>
                <a:sym typeface="Cambria"/>
              </a:defRPr>
            </a:lvl1pPr>
            <a:lvl2pPr lvl="1" rtl="0">
              <a:spcBef>
                <a:spcPts val="500"/>
              </a:spcBef>
              <a:spcAft>
                <a:spcPts val="0"/>
              </a:spcAft>
              <a:buSzPts val="1800"/>
              <a:buFont typeface="Cambria"/>
              <a:buNone/>
              <a:defRPr sz="1800">
                <a:latin typeface="Cambria"/>
                <a:ea typeface="Cambria"/>
                <a:cs typeface="Cambria"/>
                <a:sym typeface="Cambria"/>
              </a:defRPr>
            </a:lvl2pPr>
            <a:lvl3pPr lvl="2" rtl="0">
              <a:spcBef>
                <a:spcPts val="500"/>
              </a:spcBef>
              <a:spcAft>
                <a:spcPts val="0"/>
              </a:spcAft>
              <a:buSzPts val="1800"/>
              <a:buFont typeface="Cambria"/>
              <a:buNone/>
              <a:defRPr sz="1800">
                <a:latin typeface="Cambria"/>
                <a:ea typeface="Cambria"/>
                <a:cs typeface="Cambria"/>
                <a:sym typeface="Cambria"/>
              </a:defRPr>
            </a:lvl3pPr>
            <a:lvl4pPr lvl="3" rtl="0">
              <a:spcBef>
                <a:spcPts val="500"/>
              </a:spcBef>
              <a:spcAft>
                <a:spcPts val="0"/>
              </a:spcAft>
              <a:buSzPts val="1800"/>
              <a:buFont typeface="Cambria"/>
              <a:buNone/>
              <a:defRPr>
                <a:latin typeface="Cambria"/>
                <a:ea typeface="Cambria"/>
                <a:cs typeface="Cambria"/>
                <a:sym typeface="Cambria"/>
              </a:defRPr>
            </a:lvl4pPr>
            <a:lvl5pPr lvl="4" rtl="0">
              <a:spcBef>
                <a:spcPts val="500"/>
              </a:spcBef>
              <a:spcAft>
                <a:spcPts val="0"/>
              </a:spcAft>
              <a:buSzPts val="1800"/>
              <a:buFont typeface="Cambria"/>
              <a:buNone/>
              <a:defRPr>
                <a:latin typeface="Cambria"/>
                <a:ea typeface="Cambria"/>
                <a:cs typeface="Cambria"/>
                <a:sym typeface="Cambria"/>
              </a:defRPr>
            </a:lvl5pPr>
            <a:lvl6pPr lvl="5" rtl="0">
              <a:spcBef>
                <a:spcPts val="500"/>
              </a:spcBef>
              <a:spcAft>
                <a:spcPts val="0"/>
              </a:spcAft>
              <a:buSzPts val="1800"/>
              <a:buFont typeface="Cambria"/>
              <a:buNone/>
              <a:defRPr>
                <a:latin typeface="Cambria"/>
                <a:ea typeface="Cambria"/>
                <a:cs typeface="Cambria"/>
                <a:sym typeface="Cambria"/>
              </a:defRPr>
            </a:lvl6pPr>
            <a:lvl7pPr lvl="6" rtl="0">
              <a:spcBef>
                <a:spcPts val="500"/>
              </a:spcBef>
              <a:spcAft>
                <a:spcPts val="0"/>
              </a:spcAft>
              <a:buSzPts val="1800"/>
              <a:buFont typeface="Cambria"/>
              <a:buNone/>
              <a:defRPr>
                <a:latin typeface="Cambria"/>
                <a:ea typeface="Cambria"/>
                <a:cs typeface="Cambria"/>
                <a:sym typeface="Cambria"/>
              </a:defRPr>
            </a:lvl7pPr>
            <a:lvl8pPr lvl="7" rtl="0">
              <a:spcBef>
                <a:spcPts val="500"/>
              </a:spcBef>
              <a:spcAft>
                <a:spcPts val="0"/>
              </a:spcAft>
              <a:buSzPts val="1800"/>
              <a:buFont typeface="Cambria"/>
              <a:buNone/>
              <a:defRPr>
                <a:latin typeface="Cambria"/>
                <a:ea typeface="Cambria"/>
                <a:cs typeface="Cambria"/>
                <a:sym typeface="Cambria"/>
              </a:defRPr>
            </a:lvl8pPr>
            <a:lvl9pPr lvl="8" rtl="0">
              <a:spcBef>
                <a:spcPts val="500"/>
              </a:spcBef>
              <a:spcAft>
                <a:spcPts val="0"/>
              </a:spcAft>
              <a:buSzPts val="1800"/>
              <a:buFont typeface="Cambria"/>
              <a:buNone/>
              <a:defRPr>
                <a:latin typeface="Cambria"/>
                <a:ea typeface="Cambria"/>
                <a:cs typeface="Cambria"/>
                <a:sym typeface="Cambria"/>
              </a:defRPr>
            </a:lvl9pPr>
          </a:lstStyle>
          <a:p/>
        </p:txBody>
      </p:sp>
      <p:graphicFrame>
        <p:nvGraphicFramePr>
          <p:cNvPr id="118" name="Google Shape;118;g22414daf5a3_1_20"/>
          <p:cNvGraphicFramePr/>
          <p:nvPr/>
        </p:nvGraphicFramePr>
        <p:xfrm>
          <a:off x="467200" y="2129025"/>
          <a:ext cx="3000000" cy="3000000"/>
        </p:xfrm>
        <a:graphic>
          <a:graphicData uri="http://schemas.openxmlformats.org/drawingml/2006/table">
            <a:tbl>
              <a:tblPr>
                <a:noFill/>
                <a:tableStyleId>{C040997A-3CCF-452B-A85B-E8AECB2116A1}</a:tableStyleId>
              </a:tblPr>
              <a:tblGrid>
                <a:gridCol w="2815850"/>
                <a:gridCol w="8140275"/>
              </a:tblGrid>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A2775A"/>
                    </a:solidFill>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dk1"/>
                      </a:solidFill>
                      <a:prstDash val="solid"/>
                      <a:round/>
                      <a:headEnd len="sm" w="sm" type="none"/>
                      <a:tailEnd len="sm" w="sm" type="none"/>
                    </a:lnB>
                    <a:solidFill>
                      <a:srgbClr val="A2775A"/>
                    </a:solidFill>
                  </a:tcPr>
                </a:tc>
              </a:tr>
              <a:tr h="609575">
                <a:tc>
                  <a:txBody>
                    <a:bodyPr/>
                    <a:lstStyle/>
                    <a:p>
                      <a:pPr indent="0" lvl="0" marL="0" rtl="0" algn="l">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D0B487"/>
                    </a:solidFill>
                  </a:tcPr>
                </a:tc>
                <a:tc>
                  <a:txBody>
                    <a:bodyPr/>
                    <a:lstStyle/>
                    <a:p>
                      <a:pPr indent="0" lvl="0" marL="0" rtl="0" algn="l">
                        <a:spcBef>
                          <a:spcPts val="0"/>
                        </a:spcBef>
                        <a:spcAft>
                          <a:spcPts val="0"/>
                        </a:spcAft>
                        <a:buNone/>
                      </a:pPr>
                      <a:r>
                        <a:rPr lang="en-US"/>
                        <a:t>ar eta stripe stripe hbe</a:t>
                      </a:r>
                      <a:endParaRPr/>
                    </a:p>
                    <a:p>
                      <a:pPr indent="0" lvl="0" marL="0" rtl="0" algn="l">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BF8D0"/>
                    </a:solidFill>
                  </a:tcPr>
                </a:tc>
              </a:tr>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D0B487"/>
                    </a:solidFill>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BF8D0"/>
                    </a:solidFill>
                  </a:tcPr>
                </a:tc>
              </a:tr>
              <a:tr h="396200">
                <a:tc>
                  <a:txBody>
                    <a:bodyPr/>
                    <a:lstStyle/>
                    <a:p>
                      <a:pPr indent="0" lvl="0" marL="0" rtl="0" algn="l">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D0B487"/>
                    </a:solidFill>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BF8D0"/>
                    </a:solidFill>
                  </a:tcPr>
                </a:tc>
              </a:tr>
              <a:tr h="396200">
                <a:tc>
                  <a:txBody>
                    <a:bodyPr/>
                    <a:lstStyle/>
                    <a:p>
                      <a:pPr indent="0" lvl="0" marL="0" rtl="0" algn="l">
                        <a:spcBef>
                          <a:spcPts val="0"/>
                        </a:spcBef>
                        <a:spcAft>
                          <a:spcPts val="0"/>
                        </a:spcAft>
                        <a:buNone/>
                      </a:pPr>
                      <a:r>
                        <a:t/>
                      </a:r>
                      <a:endParaRPr/>
                    </a:p>
                  </a:txBody>
                  <a:tcPr marT="91425" marB="91425" marR="91425" marL="91425">
                    <a:lnR cap="flat" cmpd="sng" w="9525">
                      <a:solidFill>
                        <a:schemeClr val="dk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D0B487"/>
                    </a:solidFill>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BF8D0"/>
                    </a:solidFill>
                  </a:tcPr>
                </a:tc>
              </a:tr>
              <a:tr h="396200">
                <a:tc>
                  <a:txBody>
                    <a:bodyPr/>
                    <a:lstStyle/>
                    <a:p>
                      <a:pPr indent="0" lvl="0" marL="0" rtl="0" algn="l">
                        <a:spcBef>
                          <a:spcPts val="0"/>
                        </a:spcBef>
                        <a:spcAft>
                          <a:spcPts val="0"/>
                        </a:spcAft>
                        <a:buNone/>
                      </a:pPr>
                      <a:r>
                        <a:t/>
                      </a:r>
                      <a:endParaRPr/>
                    </a:p>
                  </a:txBody>
                  <a:tcPr marT="91425" marB="91425" marR="91425" marL="91425">
                    <a:lnR cap="flat" cmpd="sng" w="9525">
                      <a:solidFill>
                        <a:schemeClr val="dk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D0B487"/>
                    </a:solidFill>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BF8D0"/>
                    </a:solidFill>
                  </a:tcPr>
                </a:tc>
              </a:tr>
              <a:tr h="396200">
                <a:tc>
                  <a:txBody>
                    <a:bodyPr/>
                    <a:lstStyle/>
                    <a:p>
                      <a:pPr indent="0" lvl="0" marL="0" rtl="0" algn="l">
                        <a:spcBef>
                          <a:spcPts val="0"/>
                        </a:spcBef>
                        <a:spcAft>
                          <a:spcPts val="0"/>
                        </a:spcAft>
                        <a:buNone/>
                      </a:pPr>
                      <a:r>
                        <a:t/>
                      </a:r>
                      <a:endParaRPr/>
                    </a:p>
                  </a:txBody>
                  <a:tcPr marT="91425" marB="91425" marR="91425" marL="91425">
                    <a:lnR cap="flat" cmpd="sng" w="9525">
                      <a:solidFill>
                        <a:schemeClr val="dk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D0B487"/>
                    </a:solidFill>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BF8D0"/>
                    </a:solidFill>
                  </a:tcPr>
                </a:tc>
              </a:tr>
              <a:tr h="396200">
                <a:tc>
                  <a:txBody>
                    <a:bodyPr/>
                    <a:lstStyle/>
                    <a:p>
                      <a:pPr indent="0" lvl="0" marL="0" rtl="0" algn="l">
                        <a:spcBef>
                          <a:spcPts val="0"/>
                        </a:spcBef>
                        <a:spcAft>
                          <a:spcPts val="0"/>
                        </a:spcAft>
                        <a:buNone/>
                      </a:pPr>
                      <a:r>
                        <a:t/>
                      </a:r>
                      <a:endParaRPr/>
                    </a:p>
                  </a:txBody>
                  <a:tcPr marT="91425" marB="91425" marR="91425" marL="91425">
                    <a:lnR cap="flat" cmpd="sng" w="9525">
                      <a:solidFill>
                        <a:schemeClr val="dk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D0B487"/>
                    </a:solidFill>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BF8D0"/>
                    </a:solidFill>
                  </a:tcPr>
                </a:tc>
              </a:tr>
              <a:tr h="396200">
                <a:tc>
                  <a:txBody>
                    <a:bodyPr/>
                    <a:lstStyle/>
                    <a:p>
                      <a:pPr indent="0" lvl="0" marL="0" rtl="0" algn="l">
                        <a:spcBef>
                          <a:spcPts val="0"/>
                        </a:spcBef>
                        <a:spcAft>
                          <a:spcPts val="0"/>
                        </a:spcAft>
                        <a:buNone/>
                      </a:pPr>
                      <a:r>
                        <a:t/>
                      </a:r>
                      <a:endParaRPr/>
                    </a:p>
                  </a:txBody>
                  <a:tcPr marT="91425" marB="91425" marR="91425" marL="91425">
                    <a:lnR cap="flat" cmpd="sng" w="9525">
                      <a:solidFill>
                        <a:schemeClr val="dk1"/>
                      </a:solidFill>
                      <a:prstDash val="solid"/>
                      <a:round/>
                      <a:headEnd len="sm" w="sm" type="none"/>
                      <a:tailEnd len="sm" w="sm" type="none"/>
                    </a:lnR>
                    <a:lnT cap="flat" cmpd="sng" w="9525">
                      <a:solidFill>
                        <a:schemeClr val="lt1"/>
                      </a:solidFill>
                      <a:prstDash val="solid"/>
                      <a:round/>
                      <a:headEnd len="sm" w="sm" type="none"/>
                      <a:tailEnd len="sm" w="sm" type="none"/>
                    </a:lnT>
                    <a:solidFill>
                      <a:srgbClr val="D0B487"/>
                    </a:solidFill>
                  </a:tcPr>
                </a:tc>
                <a:tc>
                  <a:txBody>
                    <a:bodyPr/>
                    <a:lstStyle/>
                    <a:p>
                      <a:pPr indent="0" lvl="0" marL="0" rtl="0" algn="l">
                        <a:spcBef>
                          <a:spcPts val="0"/>
                        </a:spcBef>
                        <a:spcAft>
                          <a:spcPts val="0"/>
                        </a:spcAft>
                        <a:buNone/>
                      </a:pPr>
                      <a:r>
                        <a:t/>
                      </a:r>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BF8D0"/>
                    </a:solidFill>
                  </a:tcPr>
                </a:tc>
              </a:tr>
            </a:tbl>
          </a:graphicData>
        </a:graphic>
      </p:graphicFrame>
      <p:sp>
        <p:nvSpPr>
          <p:cNvPr id="119" name="Google Shape;119;g22414daf5a3_1_20"/>
          <p:cNvSpPr txBox="1"/>
          <p:nvPr/>
        </p:nvSpPr>
        <p:spPr>
          <a:xfrm>
            <a:off x="4596000" y="6496200"/>
            <a:ext cx="3000000" cy="361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150">
                <a:solidFill>
                  <a:srgbClr val="E4E6EB"/>
                </a:solidFill>
              </a:rPr>
              <a:t>Suicidal Ideation And Detection</a:t>
            </a:r>
            <a:endParaRPr>
              <a:solidFill>
                <a:schemeClr val="dk2"/>
              </a:solidFill>
              <a:latin typeface="Roboto"/>
              <a:ea typeface="Roboto"/>
              <a:cs typeface="Roboto"/>
              <a:sym typeface="Roboto"/>
            </a:endParaRPr>
          </a:p>
        </p:txBody>
      </p:sp>
      <p:cxnSp>
        <p:nvCxnSpPr>
          <p:cNvPr id="120" name="Google Shape;120;g22414daf5a3_1_20"/>
          <p:cNvCxnSpPr/>
          <p:nvPr/>
        </p:nvCxnSpPr>
        <p:spPr>
          <a:xfrm>
            <a:off x="4977375" y="6807700"/>
            <a:ext cx="2294400" cy="0"/>
          </a:xfrm>
          <a:prstGeom prst="straightConnector1">
            <a:avLst/>
          </a:prstGeom>
          <a:noFill/>
          <a:ln cap="flat" cmpd="sng" w="28575">
            <a:solidFill>
              <a:srgbClr val="A2775A"/>
            </a:solidFill>
            <a:prstDash val="solid"/>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Slide 3">
  <p:cSld name="4_Title Slide_3">
    <p:spTree>
      <p:nvGrpSpPr>
        <p:cNvPr id="17" name="Shape 17"/>
        <p:cNvGrpSpPr/>
        <p:nvPr/>
      </p:nvGrpSpPr>
      <p:grpSpPr>
        <a:xfrm>
          <a:off x="0" y="0"/>
          <a:ext cx="0" cy="0"/>
          <a:chOff x="0" y="0"/>
          <a:chExt cx="0" cy="0"/>
        </a:xfrm>
      </p:grpSpPr>
      <p:sp>
        <p:nvSpPr>
          <p:cNvPr id="18" name="Google Shape;18;g22414daf5a3_1_62"/>
          <p:cNvSpPr txBox="1"/>
          <p:nvPr>
            <p:ph type="title"/>
          </p:nvPr>
        </p:nvSpPr>
        <p:spPr>
          <a:xfrm>
            <a:off x="6267400" y="2739675"/>
            <a:ext cx="5189400" cy="1541700"/>
          </a:xfrm>
          <a:prstGeom prst="rect">
            <a:avLst/>
          </a:prstGeom>
        </p:spPr>
        <p:txBody>
          <a:bodyPr anchorCtr="0" anchor="t" bIns="45700" lIns="91425" spcFirstLastPara="1" rIns="91425" wrap="square" tIns="45700">
            <a:normAutofit/>
          </a:bodyPr>
          <a:lstStyle>
            <a:lvl1pPr lvl="0" rtl="0">
              <a:spcBef>
                <a:spcPts val="0"/>
              </a:spcBef>
              <a:spcAft>
                <a:spcPts val="0"/>
              </a:spcAft>
              <a:buClr>
                <a:srgbClr val="FFFFFF"/>
              </a:buClr>
              <a:buSzPts val="4400"/>
              <a:buFont typeface="Cambria"/>
              <a:buNone/>
              <a:defRPr>
                <a:solidFill>
                  <a:srgbClr val="FFFFFF"/>
                </a:solidFill>
                <a:latin typeface="Cambria"/>
                <a:ea typeface="Cambria"/>
                <a:cs typeface="Cambria"/>
                <a:sym typeface="Cambria"/>
              </a:defRPr>
            </a:lvl1pPr>
            <a:lvl2pPr lvl="1" rtl="0">
              <a:spcBef>
                <a:spcPts val="0"/>
              </a:spcBef>
              <a:spcAft>
                <a:spcPts val="0"/>
              </a:spcAft>
              <a:buSzPts val="1400"/>
              <a:buNone/>
              <a:defRPr>
                <a:latin typeface="Roboto"/>
                <a:ea typeface="Roboto"/>
                <a:cs typeface="Roboto"/>
                <a:sym typeface="Roboto"/>
              </a:defRPr>
            </a:lvl2pPr>
            <a:lvl3pPr lvl="2" rtl="0">
              <a:spcBef>
                <a:spcPts val="0"/>
              </a:spcBef>
              <a:spcAft>
                <a:spcPts val="0"/>
              </a:spcAft>
              <a:buSzPts val="1400"/>
              <a:buNone/>
              <a:defRPr>
                <a:latin typeface="Roboto"/>
                <a:ea typeface="Roboto"/>
                <a:cs typeface="Roboto"/>
                <a:sym typeface="Roboto"/>
              </a:defRPr>
            </a:lvl3pPr>
            <a:lvl4pPr lvl="3" rtl="0">
              <a:spcBef>
                <a:spcPts val="0"/>
              </a:spcBef>
              <a:spcAft>
                <a:spcPts val="0"/>
              </a:spcAft>
              <a:buSzPts val="1400"/>
              <a:buNone/>
              <a:defRPr>
                <a:latin typeface="Roboto"/>
                <a:ea typeface="Roboto"/>
                <a:cs typeface="Roboto"/>
                <a:sym typeface="Roboto"/>
              </a:defRPr>
            </a:lvl4pPr>
            <a:lvl5pPr lvl="4" rtl="0">
              <a:spcBef>
                <a:spcPts val="0"/>
              </a:spcBef>
              <a:spcAft>
                <a:spcPts val="0"/>
              </a:spcAft>
              <a:buSzPts val="1400"/>
              <a:buNone/>
              <a:defRPr>
                <a:latin typeface="Roboto"/>
                <a:ea typeface="Roboto"/>
                <a:cs typeface="Roboto"/>
                <a:sym typeface="Roboto"/>
              </a:defRPr>
            </a:lvl5pPr>
            <a:lvl6pPr lvl="5" rtl="0">
              <a:spcBef>
                <a:spcPts val="0"/>
              </a:spcBef>
              <a:spcAft>
                <a:spcPts val="0"/>
              </a:spcAft>
              <a:buSzPts val="1400"/>
              <a:buNone/>
              <a:defRPr>
                <a:latin typeface="Roboto"/>
                <a:ea typeface="Roboto"/>
                <a:cs typeface="Roboto"/>
                <a:sym typeface="Roboto"/>
              </a:defRPr>
            </a:lvl6pPr>
            <a:lvl7pPr lvl="6" rtl="0">
              <a:spcBef>
                <a:spcPts val="0"/>
              </a:spcBef>
              <a:spcAft>
                <a:spcPts val="0"/>
              </a:spcAft>
              <a:buSzPts val="1400"/>
              <a:buNone/>
              <a:defRPr>
                <a:latin typeface="Roboto"/>
                <a:ea typeface="Roboto"/>
                <a:cs typeface="Roboto"/>
                <a:sym typeface="Roboto"/>
              </a:defRPr>
            </a:lvl7pPr>
            <a:lvl8pPr lvl="7" rtl="0">
              <a:spcBef>
                <a:spcPts val="0"/>
              </a:spcBef>
              <a:spcAft>
                <a:spcPts val="0"/>
              </a:spcAft>
              <a:buSzPts val="1400"/>
              <a:buNone/>
              <a:defRPr>
                <a:latin typeface="Roboto"/>
                <a:ea typeface="Roboto"/>
                <a:cs typeface="Roboto"/>
                <a:sym typeface="Roboto"/>
              </a:defRPr>
            </a:lvl8pPr>
            <a:lvl9pPr lvl="8" rtl="0">
              <a:spcBef>
                <a:spcPts val="0"/>
              </a:spcBef>
              <a:spcAft>
                <a:spcPts val="0"/>
              </a:spcAft>
              <a:buSzPts val="1400"/>
              <a:buNone/>
              <a:defRPr>
                <a:latin typeface="Roboto"/>
                <a:ea typeface="Roboto"/>
                <a:cs typeface="Roboto"/>
                <a:sym typeface="Roboto"/>
              </a:defRPr>
            </a:lvl9pPr>
          </a:lstStyle>
          <a:p/>
        </p:txBody>
      </p:sp>
      <p:cxnSp>
        <p:nvCxnSpPr>
          <p:cNvPr id="19" name="Google Shape;19;g22414daf5a3_1_62"/>
          <p:cNvCxnSpPr/>
          <p:nvPr/>
        </p:nvCxnSpPr>
        <p:spPr>
          <a:xfrm>
            <a:off x="5734000" y="993675"/>
            <a:ext cx="32700" cy="5033700"/>
          </a:xfrm>
          <a:prstGeom prst="straightConnector1">
            <a:avLst/>
          </a:prstGeom>
          <a:noFill/>
          <a:ln cap="flat" cmpd="sng" w="152400">
            <a:solidFill>
              <a:srgbClr val="A2775A"/>
            </a:solidFill>
            <a:prstDash val="solid"/>
            <a:round/>
            <a:headEnd len="med" w="med" type="none"/>
            <a:tailEnd len="med" w="med" type="none"/>
          </a:ln>
        </p:spPr>
      </p:cxnSp>
      <p:pic>
        <p:nvPicPr>
          <p:cNvPr id="20" name="Google Shape;20;g22414daf5a3_1_62"/>
          <p:cNvPicPr preferRelativeResize="0"/>
          <p:nvPr/>
        </p:nvPicPr>
        <p:blipFill rotWithShape="1">
          <a:blip r:embed="rId2">
            <a:alphaModFix/>
          </a:blip>
          <a:srcRect b="0" l="41775" r="0" t="0"/>
          <a:stretch/>
        </p:blipFill>
        <p:spPr>
          <a:xfrm>
            <a:off x="6120038" y="0"/>
            <a:ext cx="5484124" cy="6858000"/>
          </a:xfrm>
          <a:prstGeom prst="rect">
            <a:avLst/>
          </a:prstGeom>
          <a:noFill/>
          <a:ln>
            <a:noFill/>
          </a:ln>
        </p:spPr>
      </p:pic>
      <p:sp>
        <p:nvSpPr>
          <p:cNvPr id="21" name="Google Shape;21;g22414daf5a3_1_62"/>
          <p:cNvSpPr txBox="1"/>
          <p:nvPr>
            <p:ph idx="2" type="title"/>
          </p:nvPr>
        </p:nvSpPr>
        <p:spPr>
          <a:xfrm>
            <a:off x="908175" y="2191900"/>
            <a:ext cx="4074900" cy="1541100"/>
          </a:xfrm>
          <a:prstGeom prst="rect">
            <a:avLst/>
          </a:prstGeom>
        </p:spPr>
        <p:txBody>
          <a:bodyPr anchorCtr="0" anchor="t" bIns="45700" lIns="91425" spcFirstLastPara="1" rIns="91425" wrap="square" tIns="45700">
            <a:normAutofit/>
          </a:bodyPr>
          <a:lstStyle>
            <a:lvl1pPr lvl="0">
              <a:spcBef>
                <a:spcPts val="0"/>
              </a:spcBef>
              <a:spcAft>
                <a:spcPts val="0"/>
              </a:spcAft>
              <a:buSzPts val="4400"/>
              <a:buNone/>
              <a:defRPr>
                <a:latin typeface="Roboto"/>
                <a:ea typeface="Roboto"/>
                <a:cs typeface="Roboto"/>
                <a:sym typeface="Roboto"/>
              </a:defRPr>
            </a:lvl1pPr>
            <a:lvl2pPr lvl="1">
              <a:spcBef>
                <a:spcPts val="0"/>
              </a:spcBef>
              <a:spcAft>
                <a:spcPts val="0"/>
              </a:spcAft>
              <a:buSzPts val="1400"/>
              <a:buNone/>
              <a:defRPr>
                <a:latin typeface="Roboto"/>
                <a:ea typeface="Roboto"/>
                <a:cs typeface="Roboto"/>
                <a:sym typeface="Roboto"/>
              </a:defRPr>
            </a:lvl2pPr>
            <a:lvl3pPr lvl="2">
              <a:spcBef>
                <a:spcPts val="0"/>
              </a:spcBef>
              <a:spcAft>
                <a:spcPts val="0"/>
              </a:spcAft>
              <a:buSzPts val="1400"/>
              <a:buNone/>
              <a:defRPr>
                <a:latin typeface="Roboto"/>
                <a:ea typeface="Roboto"/>
                <a:cs typeface="Roboto"/>
                <a:sym typeface="Roboto"/>
              </a:defRPr>
            </a:lvl3pPr>
            <a:lvl4pPr lvl="3">
              <a:spcBef>
                <a:spcPts val="0"/>
              </a:spcBef>
              <a:spcAft>
                <a:spcPts val="0"/>
              </a:spcAft>
              <a:buSzPts val="1400"/>
              <a:buNone/>
              <a:defRPr>
                <a:latin typeface="Roboto"/>
                <a:ea typeface="Roboto"/>
                <a:cs typeface="Roboto"/>
                <a:sym typeface="Roboto"/>
              </a:defRPr>
            </a:lvl4pPr>
            <a:lvl5pPr lvl="4">
              <a:spcBef>
                <a:spcPts val="0"/>
              </a:spcBef>
              <a:spcAft>
                <a:spcPts val="0"/>
              </a:spcAft>
              <a:buSzPts val="1400"/>
              <a:buNone/>
              <a:defRPr>
                <a:latin typeface="Roboto"/>
                <a:ea typeface="Roboto"/>
                <a:cs typeface="Roboto"/>
                <a:sym typeface="Roboto"/>
              </a:defRPr>
            </a:lvl5pPr>
            <a:lvl6pPr lvl="5">
              <a:spcBef>
                <a:spcPts val="0"/>
              </a:spcBef>
              <a:spcAft>
                <a:spcPts val="0"/>
              </a:spcAft>
              <a:buSzPts val="1400"/>
              <a:buNone/>
              <a:defRPr>
                <a:latin typeface="Roboto"/>
                <a:ea typeface="Roboto"/>
                <a:cs typeface="Roboto"/>
                <a:sym typeface="Roboto"/>
              </a:defRPr>
            </a:lvl6pPr>
            <a:lvl7pPr lvl="6">
              <a:spcBef>
                <a:spcPts val="0"/>
              </a:spcBef>
              <a:spcAft>
                <a:spcPts val="0"/>
              </a:spcAft>
              <a:buSzPts val="1400"/>
              <a:buNone/>
              <a:defRPr>
                <a:latin typeface="Roboto"/>
                <a:ea typeface="Roboto"/>
                <a:cs typeface="Roboto"/>
                <a:sym typeface="Roboto"/>
              </a:defRPr>
            </a:lvl7pPr>
            <a:lvl8pPr lvl="7">
              <a:spcBef>
                <a:spcPts val="0"/>
              </a:spcBef>
              <a:spcAft>
                <a:spcPts val="0"/>
              </a:spcAft>
              <a:buSzPts val="1400"/>
              <a:buNone/>
              <a:defRPr>
                <a:latin typeface="Roboto"/>
                <a:ea typeface="Roboto"/>
                <a:cs typeface="Roboto"/>
                <a:sym typeface="Roboto"/>
              </a:defRPr>
            </a:lvl8pPr>
            <a:lvl9pPr lvl="8">
              <a:spcBef>
                <a:spcPts val="0"/>
              </a:spcBef>
              <a:spcAft>
                <a:spcPts val="0"/>
              </a:spcAft>
              <a:buSzPts val="1400"/>
              <a:buNone/>
              <a:defRPr>
                <a:latin typeface="Roboto"/>
                <a:ea typeface="Roboto"/>
                <a:cs typeface="Roboto"/>
                <a:sym typeface="Roboto"/>
              </a:defRPr>
            </a:lvl9pPr>
          </a:lstStyle>
          <a:p/>
        </p:txBody>
      </p:sp>
      <p:sp>
        <p:nvSpPr>
          <p:cNvPr id="22" name="Google Shape;22;g22414daf5a3_1_62"/>
          <p:cNvSpPr txBox="1"/>
          <p:nvPr/>
        </p:nvSpPr>
        <p:spPr>
          <a:xfrm>
            <a:off x="4596000" y="6496200"/>
            <a:ext cx="3000000" cy="361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150">
                <a:solidFill>
                  <a:srgbClr val="E4E6EB"/>
                </a:solidFill>
              </a:rPr>
              <a:t>Suicidal Ideation And Detection</a:t>
            </a:r>
            <a:endParaRPr>
              <a:solidFill>
                <a:schemeClr val="dk2"/>
              </a:solidFill>
              <a:latin typeface="Roboto"/>
              <a:ea typeface="Roboto"/>
              <a:cs typeface="Roboto"/>
              <a:sym typeface="Roboto"/>
            </a:endParaRPr>
          </a:p>
        </p:txBody>
      </p:sp>
      <p:sp>
        <p:nvSpPr>
          <p:cNvPr id="23" name="Google Shape;23;g22414daf5a3_1_62"/>
          <p:cNvSpPr txBox="1"/>
          <p:nvPr/>
        </p:nvSpPr>
        <p:spPr>
          <a:xfrm>
            <a:off x="4596000" y="6496200"/>
            <a:ext cx="3000000" cy="361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150">
                <a:solidFill>
                  <a:srgbClr val="E4E6EB"/>
                </a:solidFill>
              </a:rPr>
              <a:t>Suicidal Ideation And Detection</a:t>
            </a:r>
            <a:endParaRPr>
              <a:solidFill>
                <a:schemeClr val="dk2"/>
              </a:solidFill>
              <a:latin typeface="Roboto"/>
              <a:ea typeface="Roboto"/>
              <a:cs typeface="Roboto"/>
              <a:sym typeface="Roboto"/>
            </a:endParaRPr>
          </a:p>
        </p:txBody>
      </p:sp>
      <p:cxnSp>
        <p:nvCxnSpPr>
          <p:cNvPr id="24" name="Google Shape;24;g22414daf5a3_1_62"/>
          <p:cNvCxnSpPr/>
          <p:nvPr/>
        </p:nvCxnSpPr>
        <p:spPr>
          <a:xfrm>
            <a:off x="4977375" y="6807700"/>
            <a:ext cx="2294400" cy="0"/>
          </a:xfrm>
          <a:prstGeom prst="straightConnector1">
            <a:avLst/>
          </a:prstGeom>
          <a:noFill/>
          <a:ln cap="flat" cmpd="sng" w="28575">
            <a:solidFill>
              <a:srgbClr val="A2775A"/>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Slide 3 1">
  <p:cSld name="4_Title Slide_3_1">
    <p:spTree>
      <p:nvGrpSpPr>
        <p:cNvPr id="25" name="Shape 25"/>
        <p:cNvGrpSpPr/>
        <p:nvPr/>
      </p:nvGrpSpPr>
      <p:grpSpPr>
        <a:xfrm>
          <a:off x="0" y="0"/>
          <a:ext cx="0" cy="0"/>
          <a:chOff x="0" y="0"/>
          <a:chExt cx="0" cy="0"/>
        </a:xfrm>
      </p:grpSpPr>
      <p:sp>
        <p:nvSpPr>
          <p:cNvPr id="26" name="Google Shape;26;g22414daf5a3_1_199"/>
          <p:cNvSpPr txBox="1"/>
          <p:nvPr>
            <p:ph type="title"/>
          </p:nvPr>
        </p:nvSpPr>
        <p:spPr>
          <a:xfrm>
            <a:off x="6267400" y="2739675"/>
            <a:ext cx="5189400" cy="1541700"/>
          </a:xfrm>
          <a:prstGeom prst="rect">
            <a:avLst/>
          </a:prstGeom>
        </p:spPr>
        <p:txBody>
          <a:bodyPr anchorCtr="0" anchor="t" bIns="45700" lIns="91425" spcFirstLastPara="1" rIns="91425" wrap="square" tIns="45700">
            <a:normAutofit/>
          </a:bodyPr>
          <a:lstStyle>
            <a:lvl1pPr lvl="0" rtl="0">
              <a:spcBef>
                <a:spcPts val="0"/>
              </a:spcBef>
              <a:spcAft>
                <a:spcPts val="0"/>
              </a:spcAft>
              <a:buClr>
                <a:srgbClr val="FFFFFF"/>
              </a:buClr>
              <a:buSzPts val="4400"/>
              <a:buFont typeface="Cambria"/>
              <a:buNone/>
              <a:defRPr>
                <a:solidFill>
                  <a:srgbClr val="FFFFFF"/>
                </a:solidFill>
                <a:latin typeface="Cambria"/>
                <a:ea typeface="Cambria"/>
                <a:cs typeface="Cambria"/>
                <a:sym typeface="Cambria"/>
              </a:defRPr>
            </a:lvl1pPr>
            <a:lvl2pPr lvl="1" rtl="0">
              <a:spcBef>
                <a:spcPts val="0"/>
              </a:spcBef>
              <a:spcAft>
                <a:spcPts val="0"/>
              </a:spcAft>
              <a:buSzPts val="1400"/>
              <a:buNone/>
              <a:defRPr>
                <a:latin typeface="Roboto"/>
                <a:ea typeface="Roboto"/>
                <a:cs typeface="Roboto"/>
                <a:sym typeface="Roboto"/>
              </a:defRPr>
            </a:lvl2pPr>
            <a:lvl3pPr lvl="2" rtl="0">
              <a:spcBef>
                <a:spcPts val="0"/>
              </a:spcBef>
              <a:spcAft>
                <a:spcPts val="0"/>
              </a:spcAft>
              <a:buSzPts val="1400"/>
              <a:buNone/>
              <a:defRPr>
                <a:latin typeface="Roboto"/>
                <a:ea typeface="Roboto"/>
                <a:cs typeface="Roboto"/>
                <a:sym typeface="Roboto"/>
              </a:defRPr>
            </a:lvl3pPr>
            <a:lvl4pPr lvl="3" rtl="0">
              <a:spcBef>
                <a:spcPts val="0"/>
              </a:spcBef>
              <a:spcAft>
                <a:spcPts val="0"/>
              </a:spcAft>
              <a:buSzPts val="1400"/>
              <a:buNone/>
              <a:defRPr>
                <a:latin typeface="Roboto"/>
                <a:ea typeface="Roboto"/>
                <a:cs typeface="Roboto"/>
                <a:sym typeface="Roboto"/>
              </a:defRPr>
            </a:lvl4pPr>
            <a:lvl5pPr lvl="4" rtl="0">
              <a:spcBef>
                <a:spcPts val="0"/>
              </a:spcBef>
              <a:spcAft>
                <a:spcPts val="0"/>
              </a:spcAft>
              <a:buSzPts val="1400"/>
              <a:buNone/>
              <a:defRPr>
                <a:latin typeface="Roboto"/>
                <a:ea typeface="Roboto"/>
                <a:cs typeface="Roboto"/>
                <a:sym typeface="Roboto"/>
              </a:defRPr>
            </a:lvl5pPr>
            <a:lvl6pPr lvl="5" rtl="0">
              <a:spcBef>
                <a:spcPts val="0"/>
              </a:spcBef>
              <a:spcAft>
                <a:spcPts val="0"/>
              </a:spcAft>
              <a:buSzPts val="1400"/>
              <a:buNone/>
              <a:defRPr>
                <a:latin typeface="Roboto"/>
                <a:ea typeface="Roboto"/>
                <a:cs typeface="Roboto"/>
                <a:sym typeface="Roboto"/>
              </a:defRPr>
            </a:lvl6pPr>
            <a:lvl7pPr lvl="6" rtl="0">
              <a:spcBef>
                <a:spcPts val="0"/>
              </a:spcBef>
              <a:spcAft>
                <a:spcPts val="0"/>
              </a:spcAft>
              <a:buSzPts val="1400"/>
              <a:buNone/>
              <a:defRPr>
                <a:latin typeface="Roboto"/>
                <a:ea typeface="Roboto"/>
                <a:cs typeface="Roboto"/>
                <a:sym typeface="Roboto"/>
              </a:defRPr>
            </a:lvl7pPr>
            <a:lvl8pPr lvl="7" rtl="0">
              <a:spcBef>
                <a:spcPts val="0"/>
              </a:spcBef>
              <a:spcAft>
                <a:spcPts val="0"/>
              </a:spcAft>
              <a:buSzPts val="1400"/>
              <a:buNone/>
              <a:defRPr>
                <a:latin typeface="Roboto"/>
                <a:ea typeface="Roboto"/>
                <a:cs typeface="Roboto"/>
                <a:sym typeface="Roboto"/>
              </a:defRPr>
            </a:lvl8pPr>
            <a:lvl9pPr lvl="8" rtl="0">
              <a:spcBef>
                <a:spcPts val="0"/>
              </a:spcBef>
              <a:spcAft>
                <a:spcPts val="0"/>
              </a:spcAft>
              <a:buSzPts val="1400"/>
              <a:buNone/>
              <a:defRPr>
                <a:latin typeface="Roboto"/>
                <a:ea typeface="Roboto"/>
                <a:cs typeface="Roboto"/>
                <a:sym typeface="Roboto"/>
              </a:defRPr>
            </a:lvl9pPr>
          </a:lstStyle>
          <a:p/>
        </p:txBody>
      </p:sp>
      <p:cxnSp>
        <p:nvCxnSpPr>
          <p:cNvPr id="27" name="Google Shape;27;g22414daf5a3_1_199"/>
          <p:cNvCxnSpPr/>
          <p:nvPr/>
        </p:nvCxnSpPr>
        <p:spPr>
          <a:xfrm>
            <a:off x="5734000" y="993675"/>
            <a:ext cx="32700" cy="5033700"/>
          </a:xfrm>
          <a:prstGeom prst="straightConnector1">
            <a:avLst/>
          </a:prstGeom>
          <a:noFill/>
          <a:ln cap="flat" cmpd="sng" w="152400">
            <a:solidFill>
              <a:srgbClr val="A2775A"/>
            </a:solidFill>
            <a:prstDash val="solid"/>
            <a:round/>
            <a:headEnd len="med" w="med" type="none"/>
            <a:tailEnd len="med" w="med" type="none"/>
          </a:ln>
        </p:spPr>
      </p:cxnSp>
      <p:sp>
        <p:nvSpPr>
          <p:cNvPr id="28" name="Google Shape;28;g22414daf5a3_1_199"/>
          <p:cNvSpPr txBox="1"/>
          <p:nvPr>
            <p:ph idx="2" type="title"/>
          </p:nvPr>
        </p:nvSpPr>
        <p:spPr>
          <a:xfrm>
            <a:off x="908175" y="2191900"/>
            <a:ext cx="4074900" cy="1541100"/>
          </a:xfrm>
          <a:prstGeom prst="rect">
            <a:avLst/>
          </a:prstGeom>
        </p:spPr>
        <p:txBody>
          <a:bodyPr anchorCtr="0" anchor="t" bIns="45700" lIns="91425" spcFirstLastPara="1" rIns="91425" wrap="square" tIns="45700">
            <a:normAutofit/>
          </a:bodyPr>
          <a:lstStyle>
            <a:lvl1pPr lvl="0" rtl="0">
              <a:spcBef>
                <a:spcPts val="0"/>
              </a:spcBef>
              <a:spcAft>
                <a:spcPts val="0"/>
              </a:spcAft>
              <a:buSzPts val="4400"/>
              <a:buNone/>
              <a:defRPr>
                <a:latin typeface="Roboto"/>
                <a:ea typeface="Roboto"/>
                <a:cs typeface="Roboto"/>
                <a:sym typeface="Roboto"/>
              </a:defRPr>
            </a:lvl1pPr>
            <a:lvl2pPr lvl="1" rtl="0">
              <a:spcBef>
                <a:spcPts val="0"/>
              </a:spcBef>
              <a:spcAft>
                <a:spcPts val="0"/>
              </a:spcAft>
              <a:buSzPts val="1400"/>
              <a:buNone/>
              <a:defRPr>
                <a:latin typeface="Roboto"/>
                <a:ea typeface="Roboto"/>
                <a:cs typeface="Roboto"/>
                <a:sym typeface="Roboto"/>
              </a:defRPr>
            </a:lvl2pPr>
            <a:lvl3pPr lvl="2" rtl="0">
              <a:spcBef>
                <a:spcPts val="0"/>
              </a:spcBef>
              <a:spcAft>
                <a:spcPts val="0"/>
              </a:spcAft>
              <a:buSzPts val="1400"/>
              <a:buNone/>
              <a:defRPr>
                <a:latin typeface="Roboto"/>
                <a:ea typeface="Roboto"/>
                <a:cs typeface="Roboto"/>
                <a:sym typeface="Roboto"/>
              </a:defRPr>
            </a:lvl3pPr>
            <a:lvl4pPr lvl="3" rtl="0">
              <a:spcBef>
                <a:spcPts val="0"/>
              </a:spcBef>
              <a:spcAft>
                <a:spcPts val="0"/>
              </a:spcAft>
              <a:buSzPts val="1400"/>
              <a:buNone/>
              <a:defRPr>
                <a:latin typeface="Roboto"/>
                <a:ea typeface="Roboto"/>
                <a:cs typeface="Roboto"/>
                <a:sym typeface="Roboto"/>
              </a:defRPr>
            </a:lvl4pPr>
            <a:lvl5pPr lvl="4" rtl="0">
              <a:spcBef>
                <a:spcPts val="0"/>
              </a:spcBef>
              <a:spcAft>
                <a:spcPts val="0"/>
              </a:spcAft>
              <a:buSzPts val="1400"/>
              <a:buNone/>
              <a:defRPr>
                <a:latin typeface="Roboto"/>
                <a:ea typeface="Roboto"/>
                <a:cs typeface="Roboto"/>
                <a:sym typeface="Roboto"/>
              </a:defRPr>
            </a:lvl5pPr>
            <a:lvl6pPr lvl="5" rtl="0">
              <a:spcBef>
                <a:spcPts val="0"/>
              </a:spcBef>
              <a:spcAft>
                <a:spcPts val="0"/>
              </a:spcAft>
              <a:buSzPts val="1400"/>
              <a:buNone/>
              <a:defRPr>
                <a:latin typeface="Roboto"/>
                <a:ea typeface="Roboto"/>
                <a:cs typeface="Roboto"/>
                <a:sym typeface="Roboto"/>
              </a:defRPr>
            </a:lvl6pPr>
            <a:lvl7pPr lvl="6" rtl="0">
              <a:spcBef>
                <a:spcPts val="0"/>
              </a:spcBef>
              <a:spcAft>
                <a:spcPts val="0"/>
              </a:spcAft>
              <a:buSzPts val="1400"/>
              <a:buNone/>
              <a:defRPr>
                <a:latin typeface="Roboto"/>
                <a:ea typeface="Roboto"/>
                <a:cs typeface="Roboto"/>
                <a:sym typeface="Roboto"/>
              </a:defRPr>
            </a:lvl7pPr>
            <a:lvl8pPr lvl="7" rtl="0">
              <a:spcBef>
                <a:spcPts val="0"/>
              </a:spcBef>
              <a:spcAft>
                <a:spcPts val="0"/>
              </a:spcAft>
              <a:buSzPts val="1400"/>
              <a:buNone/>
              <a:defRPr>
                <a:latin typeface="Roboto"/>
                <a:ea typeface="Roboto"/>
                <a:cs typeface="Roboto"/>
                <a:sym typeface="Roboto"/>
              </a:defRPr>
            </a:lvl8pPr>
            <a:lvl9pPr lvl="8" rtl="0">
              <a:spcBef>
                <a:spcPts val="0"/>
              </a:spcBef>
              <a:spcAft>
                <a:spcPts val="0"/>
              </a:spcAft>
              <a:buSzPts val="1400"/>
              <a:buNone/>
              <a:defRPr>
                <a:latin typeface="Roboto"/>
                <a:ea typeface="Roboto"/>
                <a:cs typeface="Roboto"/>
                <a:sym typeface="Roboto"/>
              </a:defRPr>
            </a:lvl9pPr>
          </a:lstStyle>
          <a:p/>
        </p:txBody>
      </p:sp>
      <p:pic>
        <p:nvPicPr>
          <p:cNvPr id="29" name="Google Shape;29;g22414daf5a3_1_199"/>
          <p:cNvPicPr preferRelativeResize="0"/>
          <p:nvPr/>
        </p:nvPicPr>
        <p:blipFill>
          <a:blip r:embed="rId2">
            <a:alphaModFix/>
          </a:blip>
          <a:stretch>
            <a:fillRect/>
          </a:stretch>
        </p:blipFill>
        <p:spPr>
          <a:xfrm>
            <a:off x="5734000" y="115825"/>
            <a:ext cx="6466325" cy="67421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Slide 2">
  <p:cSld name="4_Title Slide_2">
    <p:spTree>
      <p:nvGrpSpPr>
        <p:cNvPr id="30" name="Shape 30"/>
        <p:cNvGrpSpPr/>
        <p:nvPr/>
      </p:nvGrpSpPr>
      <p:grpSpPr>
        <a:xfrm>
          <a:off x="0" y="0"/>
          <a:ext cx="0" cy="0"/>
          <a:chOff x="0" y="0"/>
          <a:chExt cx="0" cy="0"/>
        </a:xfrm>
      </p:grpSpPr>
      <p:sp>
        <p:nvSpPr>
          <p:cNvPr id="31" name="Google Shape;31;g22414daf5a3_1_43"/>
          <p:cNvSpPr txBox="1"/>
          <p:nvPr>
            <p:ph type="title"/>
          </p:nvPr>
        </p:nvSpPr>
        <p:spPr>
          <a:xfrm>
            <a:off x="1146100" y="2289775"/>
            <a:ext cx="5189400" cy="1541700"/>
          </a:xfrm>
          <a:prstGeom prst="rect">
            <a:avLst/>
          </a:prstGeom>
        </p:spPr>
        <p:txBody>
          <a:bodyPr anchorCtr="0" anchor="t" bIns="45700" lIns="91425" spcFirstLastPara="1" rIns="91425" wrap="square" tIns="45700">
            <a:normAutofit/>
          </a:bodyPr>
          <a:lstStyle>
            <a:lvl1pPr lvl="0" rtl="0">
              <a:spcBef>
                <a:spcPts val="0"/>
              </a:spcBef>
              <a:spcAft>
                <a:spcPts val="0"/>
              </a:spcAft>
              <a:buClr>
                <a:srgbClr val="FFFFFF"/>
              </a:buClr>
              <a:buSzPts val="4400"/>
              <a:buFont typeface="Cambria"/>
              <a:buNone/>
              <a:defRPr>
                <a:solidFill>
                  <a:srgbClr val="FFFFFF"/>
                </a:solidFill>
                <a:latin typeface="Cambria"/>
                <a:ea typeface="Cambria"/>
                <a:cs typeface="Cambria"/>
                <a:sym typeface="Cambria"/>
              </a:defRPr>
            </a:lvl1pPr>
            <a:lvl2pPr lvl="1" rtl="0">
              <a:spcBef>
                <a:spcPts val="0"/>
              </a:spcBef>
              <a:spcAft>
                <a:spcPts val="0"/>
              </a:spcAft>
              <a:buSzPts val="1400"/>
              <a:buNone/>
              <a:defRPr>
                <a:latin typeface="Roboto"/>
                <a:ea typeface="Roboto"/>
                <a:cs typeface="Roboto"/>
                <a:sym typeface="Roboto"/>
              </a:defRPr>
            </a:lvl2pPr>
            <a:lvl3pPr lvl="2" rtl="0">
              <a:spcBef>
                <a:spcPts val="0"/>
              </a:spcBef>
              <a:spcAft>
                <a:spcPts val="0"/>
              </a:spcAft>
              <a:buSzPts val="1400"/>
              <a:buNone/>
              <a:defRPr>
                <a:latin typeface="Roboto"/>
                <a:ea typeface="Roboto"/>
                <a:cs typeface="Roboto"/>
                <a:sym typeface="Roboto"/>
              </a:defRPr>
            </a:lvl3pPr>
            <a:lvl4pPr lvl="3" rtl="0">
              <a:spcBef>
                <a:spcPts val="0"/>
              </a:spcBef>
              <a:spcAft>
                <a:spcPts val="0"/>
              </a:spcAft>
              <a:buSzPts val="1400"/>
              <a:buNone/>
              <a:defRPr>
                <a:latin typeface="Roboto"/>
                <a:ea typeface="Roboto"/>
                <a:cs typeface="Roboto"/>
                <a:sym typeface="Roboto"/>
              </a:defRPr>
            </a:lvl4pPr>
            <a:lvl5pPr lvl="4" rtl="0">
              <a:spcBef>
                <a:spcPts val="0"/>
              </a:spcBef>
              <a:spcAft>
                <a:spcPts val="0"/>
              </a:spcAft>
              <a:buSzPts val="1400"/>
              <a:buNone/>
              <a:defRPr>
                <a:latin typeface="Roboto"/>
                <a:ea typeface="Roboto"/>
                <a:cs typeface="Roboto"/>
                <a:sym typeface="Roboto"/>
              </a:defRPr>
            </a:lvl5pPr>
            <a:lvl6pPr lvl="5" rtl="0">
              <a:spcBef>
                <a:spcPts val="0"/>
              </a:spcBef>
              <a:spcAft>
                <a:spcPts val="0"/>
              </a:spcAft>
              <a:buSzPts val="1400"/>
              <a:buNone/>
              <a:defRPr>
                <a:latin typeface="Roboto"/>
                <a:ea typeface="Roboto"/>
                <a:cs typeface="Roboto"/>
                <a:sym typeface="Roboto"/>
              </a:defRPr>
            </a:lvl6pPr>
            <a:lvl7pPr lvl="6" rtl="0">
              <a:spcBef>
                <a:spcPts val="0"/>
              </a:spcBef>
              <a:spcAft>
                <a:spcPts val="0"/>
              </a:spcAft>
              <a:buSzPts val="1400"/>
              <a:buNone/>
              <a:defRPr>
                <a:latin typeface="Roboto"/>
                <a:ea typeface="Roboto"/>
                <a:cs typeface="Roboto"/>
                <a:sym typeface="Roboto"/>
              </a:defRPr>
            </a:lvl7pPr>
            <a:lvl8pPr lvl="7" rtl="0">
              <a:spcBef>
                <a:spcPts val="0"/>
              </a:spcBef>
              <a:spcAft>
                <a:spcPts val="0"/>
              </a:spcAft>
              <a:buSzPts val="1400"/>
              <a:buNone/>
              <a:defRPr>
                <a:latin typeface="Roboto"/>
                <a:ea typeface="Roboto"/>
                <a:cs typeface="Roboto"/>
                <a:sym typeface="Roboto"/>
              </a:defRPr>
            </a:lvl8pPr>
            <a:lvl9pPr lvl="8" rtl="0">
              <a:spcBef>
                <a:spcPts val="0"/>
              </a:spcBef>
              <a:spcAft>
                <a:spcPts val="0"/>
              </a:spcAft>
              <a:buSzPts val="1400"/>
              <a:buNone/>
              <a:defRPr>
                <a:latin typeface="Roboto"/>
                <a:ea typeface="Roboto"/>
                <a:cs typeface="Roboto"/>
                <a:sym typeface="Roboto"/>
              </a:defRPr>
            </a:lvl9pPr>
          </a:lstStyle>
          <a:p/>
        </p:txBody>
      </p:sp>
      <p:graphicFrame>
        <p:nvGraphicFramePr>
          <p:cNvPr id="32" name="Google Shape;32;g22414daf5a3_1_43"/>
          <p:cNvGraphicFramePr/>
          <p:nvPr/>
        </p:nvGraphicFramePr>
        <p:xfrm>
          <a:off x="952500" y="1714500"/>
          <a:ext cx="3000000" cy="3000000"/>
        </p:xfrm>
        <a:graphic>
          <a:graphicData uri="http://schemas.openxmlformats.org/drawingml/2006/table">
            <a:tbl>
              <a:tblPr>
                <a:noFill/>
                <a:tableStyleId>{C040997A-3CCF-452B-A85B-E8AECB2116A1}</a:tableStyleId>
              </a:tblPr>
              <a:tblGrid>
                <a:gridCol w="1095300"/>
                <a:gridCol w="919170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pic>
        <p:nvPicPr>
          <p:cNvPr id="33" name="Google Shape;33;g22414daf5a3_1_43"/>
          <p:cNvPicPr preferRelativeResize="0"/>
          <p:nvPr/>
        </p:nvPicPr>
        <p:blipFill>
          <a:blip r:embed="rId2">
            <a:alphaModFix/>
          </a:blip>
          <a:stretch>
            <a:fillRect/>
          </a:stretch>
        </p:blipFill>
        <p:spPr>
          <a:xfrm>
            <a:off x="1079500" y="1714500"/>
            <a:ext cx="686217" cy="381000"/>
          </a:xfrm>
          <a:prstGeom prst="rect">
            <a:avLst/>
          </a:prstGeom>
          <a:noFill/>
          <a:ln>
            <a:noFill/>
          </a:ln>
        </p:spPr>
      </p:pic>
      <p:pic>
        <p:nvPicPr>
          <p:cNvPr id="34" name="Google Shape;34;g22414daf5a3_1_43"/>
          <p:cNvPicPr preferRelativeResize="0"/>
          <p:nvPr/>
        </p:nvPicPr>
        <p:blipFill>
          <a:blip r:embed="rId2">
            <a:alphaModFix/>
          </a:blip>
          <a:stretch>
            <a:fillRect/>
          </a:stretch>
        </p:blipFill>
        <p:spPr>
          <a:xfrm>
            <a:off x="1079500" y="2095500"/>
            <a:ext cx="686217" cy="381000"/>
          </a:xfrm>
          <a:prstGeom prst="rect">
            <a:avLst/>
          </a:prstGeom>
          <a:noFill/>
          <a:ln>
            <a:noFill/>
          </a:ln>
        </p:spPr>
      </p:pic>
      <p:pic>
        <p:nvPicPr>
          <p:cNvPr id="35" name="Google Shape;35;g22414daf5a3_1_43"/>
          <p:cNvPicPr preferRelativeResize="0"/>
          <p:nvPr/>
        </p:nvPicPr>
        <p:blipFill>
          <a:blip r:embed="rId2">
            <a:alphaModFix/>
          </a:blip>
          <a:stretch>
            <a:fillRect/>
          </a:stretch>
        </p:blipFill>
        <p:spPr>
          <a:xfrm>
            <a:off x="1079500" y="2476500"/>
            <a:ext cx="686217" cy="381000"/>
          </a:xfrm>
          <a:prstGeom prst="rect">
            <a:avLst/>
          </a:prstGeom>
          <a:noFill/>
          <a:ln>
            <a:noFill/>
          </a:ln>
        </p:spPr>
      </p:pic>
      <p:pic>
        <p:nvPicPr>
          <p:cNvPr id="36" name="Google Shape;36;g22414daf5a3_1_43"/>
          <p:cNvPicPr preferRelativeResize="0"/>
          <p:nvPr/>
        </p:nvPicPr>
        <p:blipFill>
          <a:blip r:embed="rId2">
            <a:alphaModFix/>
          </a:blip>
          <a:stretch>
            <a:fillRect/>
          </a:stretch>
        </p:blipFill>
        <p:spPr>
          <a:xfrm>
            <a:off x="1079500" y="2870125"/>
            <a:ext cx="686217" cy="381000"/>
          </a:xfrm>
          <a:prstGeom prst="rect">
            <a:avLst/>
          </a:prstGeom>
          <a:noFill/>
          <a:ln>
            <a:noFill/>
          </a:ln>
        </p:spPr>
      </p:pic>
      <p:pic>
        <p:nvPicPr>
          <p:cNvPr id="37" name="Google Shape;37;g22414daf5a3_1_43"/>
          <p:cNvPicPr preferRelativeResize="0"/>
          <p:nvPr/>
        </p:nvPicPr>
        <p:blipFill>
          <a:blip r:embed="rId2">
            <a:alphaModFix/>
          </a:blip>
          <a:stretch>
            <a:fillRect/>
          </a:stretch>
        </p:blipFill>
        <p:spPr>
          <a:xfrm>
            <a:off x="1079500" y="3238500"/>
            <a:ext cx="686217" cy="381000"/>
          </a:xfrm>
          <a:prstGeom prst="rect">
            <a:avLst/>
          </a:prstGeom>
          <a:noFill/>
          <a:ln>
            <a:noFill/>
          </a:ln>
        </p:spPr>
      </p:pic>
      <p:pic>
        <p:nvPicPr>
          <p:cNvPr id="38" name="Google Shape;38;g22414daf5a3_1_43"/>
          <p:cNvPicPr preferRelativeResize="0"/>
          <p:nvPr/>
        </p:nvPicPr>
        <p:blipFill>
          <a:blip r:embed="rId2">
            <a:alphaModFix/>
          </a:blip>
          <a:stretch>
            <a:fillRect/>
          </a:stretch>
        </p:blipFill>
        <p:spPr>
          <a:xfrm>
            <a:off x="1079500" y="3644750"/>
            <a:ext cx="686217" cy="381000"/>
          </a:xfrm>
          <a:prstGeom prst="rect">
            <a:avLst/>
          </a:prstGeom>
          <a:noFill/>
          <a:ln>
            <a:noFill/>
          </a:ln>
        </p:spPr>
      </p:pic>
      <p:pic>
        <p:nvPicPr>
          <p:cNvPr id="39" name="Google Shape;39;g22414daf5a3_1_43"/>
          <p:cNvPicPr preferRelativeResize="0"/>
          <p:nvPr/>
        </p:nvPicPr>
        <p:blipFill>
          <a:blip r:embed="rId2">
            <a:alphaModFix/>
          </a:blip>
          <a:stretch>
            <a:fillRect/>
          </a:stretch>
        </p:blipFill>
        <p:spPr>
          <a:xfrm>
            <a:off x="1079500" y="4000500"/>
            <a:ext cx="686217" cy="381000"/>
          </a:xfrm>
          <a:prstGeom prst="rect">
            <a:avLst/>
          </a:prstGeom>
          <a:noFill/>
          <a:ln>
            <a:noFill/>
          </a:ln>
        </p:spPr>
      </p:pic>
      <p:pic>
        <p:nvPicPr>
          <p:cNvPr id="40" name="Google Shape;40;g22414daf5a3_1_43"/>
          <p:cNvPicPr preferRelativeResize="0"/>
          <p:nvPr/>
        </p:nvPicPr>
        <p:blipFill>
          <a:blip r:embed="rId2">
            <a:alphaModFix/>
          </a:blip>
          <a:stretch>
            <a:fillRect/>
          </a:stretch>
        </p:blipFill>
        <p:spPr>
          <a:xfrm>
            <a:off x="1079500" y="4419375"/>
            <a:ext cx="686217" cy="381000"/>
          </a:xfrm>
          <a:prstGeom prst="rect">
            <a:avLst/>
          </a:prstGeom>
          <a:noFill/>
          <a:ln>
            <a:noFill/>
          </a:ln>
        </p:spPr>
      </p:pic>
      <p:pic>
        <p:nvPicPr>
          <p:cNvPr id="41" name="Google Shape;41;g22414daf5a3_1_43"/>
          <p:cNvPicPr preferRelativeResize="0"/>
          <p:nvPr/>
        </p:nvPicPr>
        <p:blipFill>
          <a:blip r:embed="rId2">
            <a:alphaModFix/>
          </a:blip>
          <a:stretch>
            <a:fillRect/>
          </a:stretch>
        </p:blipFill>
        <p:spPr>
          <a:xfrm>
            <a:off x="1079500" y="4762500"/>
            <a:ext cx="686217" cy="381000"/>
          </a:xfrm>
          <a:prstGeom prst="rect">
            <a:avLst/>
          </a:prstGeom>
          <a:noFill/>
          <a:ln>
            <a:noFill/>
          </a:ln>
        </p:spPr>
      </p:pic>
      <p:sp>
        <p:nvSpPr>
          <p:cNvPr id="42" name="Google Shape;42;g22414daf5a3_1_43"/>
          <p:cNvSpPr txBox="1"/>
          <p:nvPr/>
        </p:nvSpPr>
        <p:spPr>
          <a:xfrm>
            <a:off x="4596000" y="6496200"/>
            <a:ext cx="3000000" cy="361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150">
                <a:solidFill>
                  <a:srgbClr val="E4E6EB"/>
                </a:solidFill>
              </a:rPr>
              <a:t>Suicidal Ideation And Detection</a:t>
            </a:r>
            <a:endParaRPr>
              <a:solidFill>
                <a:schemeClr val="dk2"/>
              </a:solidFill>
              <a:latin typeface="Roboto"/>
              <a:ea typeface="Roboto"/>
              <a:cs typeface="Roboto"/>
              <a:sym typeface="Roboto"/>
            </a:endParaRPr>
          </a:p>
        </p:txBody>
      </p:sp>
      <p:sp>
        <p:nvSpPr>
          <p:cNvPr id="43" name="Google Shape;43;g22414daf5a3_1_43"/>
          <p:cNvSpPr txBox="1"/>
          <p:nvPr/>
        </p:nvSpPr>
        <p:spPr>
          <a:xfrm>
            <a:off x="4596000" y="6496200"/>
            <a:ext cx="3000000" cy="361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150">
                <a:solidFill>
                  <a:srgbClr val="E4E6EB"/>
                </a:solidFill>
              </a:rPr>
              <a:t>Suicidal Ideation And Detection</a:t>
            </a:r>
            <a:endParaRPr>
              <a:solidFill>
                <a:schemeClr val="dk2"/>
              </a:solidFill>
              <a:latin typeface="Roboto"/>
              <a:ea typeface="Roboto"/>
              <a:cs typeface="Roboto"/>
              <a:sym typeface="Roboto"/>
            </a:endParaRPr>
          </a:p>
        </p:txBody>
      </p:sp>
      <p:cxnSp>
        <p:nvCxnSpPr>
          <p:cNvPr id="44" name="Google Shape;44;g22414daf5a3_1_43"/>
          <p:cNvCxnSpPr/>
          <p:nvPr/>
        </p:nvCxnSpPr>
        <p:spPr>
          <a:xfrm>
            <a:off x="4977375" y="6807700"/>
            <a:ext cx="2294400" cy="0"/>
          </a:xfrm>
          <a:prstGeom prst="straightConnector1">
            <a:avLst/>
          </a:prstGeom>
          <a:noFill/>
          <a:ln cap="flat" cmpd="sng" w="28575">
            <a:solidFill>
              <a:srgbClr val="A2775A"/>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Slide 1">
  <p:cSld name="4_Title Slide_1">
    <p:spTree>
      <p:nvGrpSpPr>
        <p:cNvPr id="45" name="Shape 45"/>
        <p:cNvGrpSpPr/>
        <p:nvPr/>
      </p:nvGrpSpPr>
      <p:grpSpPr>
        <a:xfrm>
          <a:off x="0" y="0"/>
          <a:ext cx="0" cy="0"/>
          <a:chOff x="0" y="0"/>
          <a:chExt cx="0" cy="0"/>
        </a:xfrm>
      </p:grpSpPr>
      <p:sp>
        <p:nvSpPr>
          <p:cNvPr id="46" name="Google Shape;46;g223ffc6b772_5_4"/>
          <p:cNvSpPr txBox="1"/>
          <p:nvPr>
            <p:ph type="title"/>
          </p:nvPr>
        </p:nvSpPr>
        <p:spPr>
          <a:xfrm>
            <a:off x="3501300" y="1123550"/>
            <a:ext cx="5189400" cy="1541700"/>
          </a:xfrm>
          <a:prstGeom prst="rect">
            <a:avLst/>
          </a:prstGeom>
        </p:spPr>
        <p:txBody>
          <a:bodyPr anchorCtr="0" anchor="t" bIns="45700" lIns="91425" spcFirstLastPara="1" rIns="91425" wrap="square" tIns="45700">
            <a:normAutofit/>
          </a:bodyPr>
          <a:lstStyle>
            <a:lvl1pPr lvl="0" rtl="0" algn="ctr">
              <a:spcBef>
                <a:spcPts val="0"/>
              </a:spcBef>
              <a:spcAft>
                <a:spcPts val="0"/>
              </a:spcAft>
              <a:buClr>
                <a:srgbClr val="FFFFFF"/>
              </a:buClr>
              <a:buSzPts val="4400"/>
              <a:buFont typeface="Cambria"/>
              <a:buNone/>
              <a:defRPr>
                <a:solidFill>
                  <a:srgbClr val="FFFFFF"/>
                </a:solidFill>
                <a:latin typeface="Cambria"/>
                <a:ea typeface="Cambria"/>
                <a:cs typeface="Cambria"/>
                <a:sym typeface="Cambria"/>
              </a:defRPr>
            </a:lvl1pPr>
            <a:lvl2pPr lvl="1" rtl="0">
              <a:spcBef>
                <a:spcPts val="0"/>
              </a:spcBef>
              <a:spcAft>
                <a:spcPts val="0"/>
              </a:spcAft>
              <a:buSzPts val="1400"/>
              <a:buNone/>
              <a:defRPr>
                <a:latin typeface="Roboto"/>
                <a:ea typeface="Roboto"/>
                <a:cs typeface="Roboto"/>
                <a:sym typeface="Roboto"/>
              </a:defRPr>
            </a:lvl2pPr>
            <a:lvl3pPr lvl="2" rtl="0">
              <a:spcBef>
                <a:spcPts val="0"/>
              </a:spcBef>
              <a:spcAft>
                <a:spcPts val="0"/>
              </a:spcAft>
              <a:buSzPts val="1400"/>
              <a:buNone/>
              <a:defRPr>
                <a:latin typeface="Roboto"/>
                <a:ea typeface="Roboto"/>
                <a:cs typeface="Roboto"/>
                <a:sym typeface="Roboto"/>
              </a:defRPr>
            </a:lvl3pPr>
            <a:lvl4pPr lvl="3" rtl="0">
              <a:spcBef>
                <a:spcPts val="0"/>
              </a:spcBef>
              <a:spcAft>
                <a:spcPts val="0"/>
              </a:spcAft>
              <a:buSzPts val="1400"/>
              <a:buNone/>
              <a:defRPr>
                <a:latin typeface="Roboto"/>
                <a:ea typeface="Roboto"/>
                <a:cs typeface="Roboto"/>
                <a:sym typeface="Roboto"/>
              </a:defRPr>
            </a:lvl4pPr>
            <a:lvl5pPr lvl="4" rtl="0">
              <a:spcBef>
                <a:spcPts val="0"/>
              </a:spcBef>
              <a:spcAft>
                <a:spcPts val="0"/>
              </a:spcAft>
              <a:buSzPts val="1400"/>
              <a:buNone/>
              <a:defRPr>
                <a:latin typeface="Roboto"/>
                <a:ea typeface="Roboto"/>
                <a:cs typeface="Roboto"/>
                <a:sym typeface="Roboto"/>
              </a:defRPr>
            </a:lvl5pPr>
            <a:lvl6pPr lvl="5" rtl="0">
              <a:spcBef>
                <a:spcPts val="0"/>
              </a:spcBef>
              <a:spcAft>
                <a:spcPts val="0"/>
              </a:spcAft>
              <a:buSzPts val="1400"/>
              <a:buNone/>
              <a:defRPr>
                <a:latin typeface="Roboto"/>
                <a:ea typeface="Roboto"/>
                <a:cs typeface="Roboto"/>
                <a:sym typeface="Roboto"/>
              </a:defRPr>
            </a:lvl6pPr>
            <a:lvl7pPr lvl="6" rtl="0">
              <a:spcBef>
                <a:spcPts val="0"/>
              </a:spcBef>
              <a:spcAft>
                <a:spcPts val="0"/>
              </a:spcAft>
              <a:buSzPts val="1400"/>
              <a:buNone/>
              <a:defRPr>
                <a:latin typeface="Roboto"/>
                <a:ea typeface="Roboto"/>
                <a:cs typeface="Roboto"/>
                <a:sym typeface="Roboto"/>
              </a:defRPr>
            </a:lvl7pPr>
            <a:lvl8pPr lvl="7" rtl="0">
              <a:spcBef>
                <a:spcPts val="0"/>
              </a:spcBef>
              <a:spcAft>
                <a:spcPts val="0"/>
              </a:spcAft>
              <a:buSzPts val="1400"/>
              <a:buNone/>
              <a:defRPr>
                <a:latin typeface="Roboto"/>
                <a:ea typeface="Roboto"/>
                <a:cs typeface="Roboto"/>
                <a:sym typeface="Roboto"/>
              </a:defRPr>
            </a:lvl8pPr>
            <a:lvl9pPr lvl="8" rtl="0">
              <a:spcBef>
                <a:spcPts val="0"/>
              </a:spcBef>
              <a:spcAft>
                <a:spcPts val="0"/>
              </a:spcAft>
              <a:buSzPts val="1400"/>
              <a:buNone/>
              <a:defRPr>
                <a:latin typeface="Roboto"/>
                <a:ea typeface="Roboto"/>
                <a:cs typeface="Roboto"/>
                <a:sym typeface="Roboto"/>
              </a:defRPr>
            </a:lvl9pPr>
          </a:lstStyle>
          <a:p/>
        </p:txBody>
      </p:sp>
      <p:sp>
        <p:nvSpPr>
          <p:cNvPr id="47" name="Google Shape;47;g223ffc6b772_5_4"/>
          <p:cNvSpPr txBox="1"/>
          <p:nvPr/>
        </p:nvSpPr>
        <p:spPr>
          <a:xfrm>
            <a:off x="4757700" y="6496200"/>
            <a:ext cx="2676600" cy="361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150">
                <a:solidFill>
                  <a:srgbClr val="E4E6EB"/>
                </a:solidFill>
              </a:rPr>
              <a:t>Suicidal Ideation And Detection</a:t>
            </a:r>
            <a:endParaRPr>
              <a:latin typeface="Roboto"/>
              <a:ea typeface="Roboto"/>
              <a:cs typeface="Roboto"/>
              <a:sym typeface="Roboto"/>
            </a:endParaRPr>
          </a:p>
        </p:txBody>
      </p:sp>
      <p:pic>
        <p:nvPicPr>
          <p:cNvPr id="48" name="Google Shape;48;g223ffc6b772_5_4"/>
          <p:cNvPicPr preferRelativeResize="0"/>
          <p:nvPr/>
        </p:nvPicPr>
        <p:blipFill>
          <a:blip r:embed="rId2">
            <a:alphaModFix/>
          </a:blip>
          <a:stretch>
            <a:fillRect/>
          </a:stretch>
        </p:blipFill>
        <p:spPr>
          <a:xfrm rot="-5400000">
            <a:off x="5550925" y="-546075"/>
            <a:ext cx="1232950" cy="6883349"/>
          </a:xfrm>
          <a:prstGeom prst="rect">
            <a:avLst/>
          </a:prstGeom>
          <a:noFill/>
          <a:ln>
            <a:noFill/>
          </a:ln>
        </p:spPr>
      </p:pic>
      <p:sp>
        <p:nvSpPr>
          <p:cNvPr id="49" name="Google Shape;49;g223ffc6b772_5_4"/>
          <p:cNvSpPr txBox="1"/>
          <p:nvPr/>
        </p:nvSpPr>
        <p:spPr>
          <a:xfrm>
            <a:off x="4596000" y="6496200"/>
            <a:ext cx="3000000" cy="361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150">
                <a:solidFill>
                  <a:srgbClr val="E4E6EB"/>
                </a:solidFill>
              </a:rPr>
              <a:t>Suicidal Ideation And Detection</a:t>
            </a:r>
            <a:endParaRPr>
              <a:solidFill>
                <a:schemeClr val="dk2"/>
              </a:solidFill>
              <a:latin typeface="Roboto"/>
              <a:ea typeface="Roboto"/>
              <a:cs typeface="Roboto"/>
              <a:sym typeface="Roboto"/>
            </a:endParaRPr>
          </a:p>
        </p:txBody>
      </p:sp>
      <p:cxnSp>
        <p:nvCxnSpPr>
          <p:cNvPr id="50" name="Google Shape;50;g223ffc6b772_5_4"/>
          <p:cNvCxnSpPr/>
          <p:nvPr/>
        </p:nvCxnSpPr>
        <p:spPr>
          <a:xfrm>
            <a:off x="4977375" y="6807700"/>
            <a:ext cx="2294400" cy="0"/>
          </a:xfrm>
          <a:prstGeom prst="straightConnector1">
            <a:avLst/>
          </a:prstGeom>
          <a:noFill/>
          <a:ln cap="flat" cmpd="sng" w="28575">
            <a:solidFill>
              <a:srgbClr val="A2775A"/>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bg>
      <p:bgPr>
        <a:solidFill>
          <a:schemeClr val="dk2"/>
        </a:solidFill>
      </p:bgPr>
    </p:bg>
    <p:spTree>
      <p:nvGrpSpPr>
        <p:cNvPr id="51" name="Shape 51"/>
        <p:cNvGrpSpPr/>
        <p:nvPr/>
      </p:nvGrpSpPr>
      <p:grpSpPr>
        <a:xfrm>
          <a:off x="0" y="0"/>
          <a:ext cx="0" cy="0"/>
          <a:chOff x="0" y="0"/>
          <a:chExt cx="0" cy="0"/>
        </a:xfrm>
      </p:grpSpPr>
      <p:pic>
        <p:nvPicPr>
          <p:cNvPr id="52" name="Google Shape;52;p19"/>
          <p:cNvPicPr preferRelativeResize="0"/>
          <p:nvPr/>
        </p:nvPicPr>
        <p:blipFill>
          <a:blip r:embed="rId2">
            <a:alphaModFix/>
          </a:blip>
          <a:stretch>
            <a:fillRect/>
          </a:stretch>
        </p:blipFill>
        <p:spPr>
          <a:xfrm>
            <a:off x="0" y="-100100"/>
            <a:ext cx="12192000" cy="2286000"/>
          </a:xfrm>
          <a:prstGeom prst="rect">
            <a:avLst/>
          </a:prstGeom>
          <a:noFill/>
          <a:ln>
            <a:noFill/>
          </a:ln>
        </p:spPr>
      </p:pic>
      <p:sp>
        <p:nvSpPr>
          <p:cNvPr id="53" name="Google Shape;53;p19"/>
          <p:cNvSpPr txBox="1"/>
          <p:nvPr>
            <p:ph type="title"/>
          </p:nvPr>
        </p:nvSpPr>
        <p:spPr>
          <a:xfrm>
            <a:off x="467200" y="475250"/>
            <a:ext cx="10962900" cy="917700"/>
          </a:xfrm>
          <a:prstGeom prst="rect">
            <a:avLst/>
          </a:prstGeom>
        </p:spPr>
        <p:txBody>
          <a:bodyPr anchorCtr="0" anchor="t" bIns="45700" lIns="91425" spcFirstLastPara="1" rIns="91425" wrap="square" tIns="45700">
            <a:normAutofit/>
          </a:bodyPr>
          <a:lstStyle>
            <a:lvl1pPr lvl="0" rtl="0">
              <a:spcBef>
                <a:spcPts val="0"/>
              </a:spcBef>
              <a:spcAft>
                <a:spcPts val="0"/>
              </a:spcAft>
              <a:buSzPts val="4400"/>
              <a:buFont typeface="Cambria"/>
              <a:buNone/>
              <a:defRPr>
                <a:latin typeface="Cambria"/>
                <a:ea typeface="Cambria"/>
                <a:cs typeface="Cambria"/>
                <a:sym typeface="Cambria"/>
              </a:defRPr>
            </a:lvl1pPr>
            <a:lvl2pPr lvl="1" rtl="0">
              <a:spcBef>
                <a:spcPts val="0"/>
              </a:spcBef>
              <a:spcAft>
                <a:spcPts val="0"/>
              </a:spcAft>
              <a:buSzPts val="1400"/>
              <a:buNone/>
              <a:defRPr>
                <a:latin typeface="Roboto"/>
                <a:ea typeface="Roboto"/>
                <a:cs typeface="Roboto"/>
                <a:sym typeface="Roboto"/>
              </a:defRPr>
            </a:lvl2pPr>
            <a:lvl3pPr lvl="2" rtl="0">
              <a:spcBef>
                <a:spcPts val="0"/>
              </a:spcBef>
              <a:spcAft>
                <a:spcPts val="0"/>
              </a:spcAft>
              <a:buSzPts val="1400"/>
              <a:buNone/>
              <a:defRPr>
                <a:latin typeface="Roboto"/>
                <a:ea typeface="Roboto"/>
                <a:cs typeface="Roboto"/>
                <a:sym typeface="Roboto"/>
              </a:defRPr>
            </a:lvl3pPr>
            <a:lvl4pPr lvl="3" rtl="0">
              <a:spcBef>
                <a:spcPts val="0"/>
              </a:spcBef>
              <a:spcAft>
                <a:spcPts val="0"/>
              </a:spcAft>
              <a:buSzPts val="1400"/>
              <a:buNone/>
              <a:defRPr>
                <a:latin typeface="Roboto"/>
                <a:ea typeface="Roboto"/>
                <a:cs typeface="Roboto"/>
                <a:sym typeface="Roboto"/>
              </a:defRPr>
            </a:lvl4pPr>
            <a:lvl5pPr lvl="4" rtl="0">
              <a:spcBef>
                <a:spcPts val="0"/>
              </a:spcBef>
              <a:spcAft>
                <a:spcPts val="0"/>
              </a:spcAft>
              <a:buSzPts val="1400"/>
              <a:buNone/>
              <a:defRPr>
                <a:latin typeface="Roboto"/>
                <a:ea typeface="Roboto"/>
                <a:cs typeface="Roboto"/>
                <a:sym typeface="Roboto"/>
              </a:defRPr>
            </a:lvl5pPr>
            <a:lvl6pPr lvl="5" rtl="0">
              <a:spcBef>
                <a:spcPts val="0"/>
              </a:spcBef>
              <a:spcAft>
                <a:spcPts val="0"/>
              </a:spcAft>
              <a:buSzPts val="1400"/>
              <a:buNone/>
              <a:defRPr>
                <a:latin typeface="Roboto"/>
                <a:ea typeface="Roboto"/>
                <a:cs typeface="Roboto"/>
                <a:sym typeface="Roboto"/>
              </a:defRPr>
            </a:lvl6pPr>
            <a:lvl7pPr lvl="6" rtl="0">
              <a:spcBef>
                <a:spcPts val="0"/>
              </a:spcBef>
              <a:spcAft>
                <a:spcPts val="0"/>
              </a:spcAft>
              <a:buSzPts val="1400"/>
              <a:buNone/>
              <a:defRPr>
                <a:latin typeface="Roboto"/>
                <a:ea typeface="Roboto"/>
                <a:cs typeface="Roboto"/>
                <a:sym typeface="Roboto"/>
              </a:defRPr>
            </a:lvl7pPr>
            <a:lvl8pPr lvl="7" rtl="0">
              <a:spcBef>
                <a:spcPts val="0"/>
              </a:spcBef>
              <a:spcAft>
                <a:spcPts val="0"/>
              </a:spcAft>
              <a:buSzPts val="1400"/>
              <a:buNone/>
              <a:defRPr>
                <a:latin typeface="Roboto"/>
                <a:ea typeface="Roboto"/>
                <a:cs typeface="Roboto"/>
                <a:sym typeface="Roboto"/>
              </a:defRPr>
            </a:lvl8pPr>
            <a:lvl9pPr lvl="8" rtl="0">
              <a:spcBef>
                <a:spcPts val="0"/>
              </a:spcBef>
              <a:spcAft>
                <a:spcPts val="0"/>
              </a:spcAft>
              <a:buSzPts val="1400"/>
              <a:buNone/>
              <a:defRPr>
                <a:latin typeface="Roboto"/>
                <a:ea typeface="Roboto"/>
                <a:cs typeface="Roboto"/>
                <a:sym typeface="Roboto"/>
              </a:defRPr>
            </a:lvl9pPr>
          </a:lstStyle>
          <a:p/>
        </p:txBody>
      </p:sp>
      <p:sp>
        <p:nvSpPr>
          <p:cNvPr id="54" name="Google Shape;54;p19"/>
          <p:cNvSpPr txBox="1"/>
          <p:nvPr>
            <p:ph idx="1" type="subTitle"/>
          </p:nvPr>
        </p:nvSpPr>
        <p:spPr>
          <a:xfrm>
            <a:off x="10940700" y="6307500"/>
            <a:ext cx="1251300" cy="550500"/>
          </a:xfrm>
          <a:prstGeom prst="rect">
            <a:avLst/>
          </a:prstGeom>
        </p:spPr>
        <p:txBody>
          <a:bodyPr anchorCtr="0" anchor="t" bIns="45700" lIns="91425" spcFirstLastPara="1" rIns="91425" wrap="square" tIns="45700">
            <a:normAutofit/>
          </a:bodyPr>
          <a:lstStyle>
            <a:lvl1pPr lvl="0" rtl="0">
              <a:spcBef>
                <a:spcPts val="1000"/>
              </a:spcBef>
              <a:spcAft>
                <a:spcPts val="0"/>
              </a:spcAft>
              <a:buSzPts val="1800"/>
              <a:buFont typeface="Cambria"/>
              <a:buNone/>
              <a:defRPr sz="1800">
                <a:latin typeface="Cambria"/>
                <a:ea typeface="Cambria"/>
                <a:cs typeface="Cambria"/>
                <a:sym typeface="Cambria"/>
              </a:defRPr>
            </a:lvl1pPr>
            <a:lvl2pPr lvl="1" rtl="0">
              <a:spcBef>
                <a:spcPts val="500"/>
              </a:spcBef>
              <a:spcAft>
                <a:spcPts val="0"/>
              </a:spcAft>
              <a:buSzPts val="1800"/>
              <a:buNone/>
              <a:defRPr sz="1800"/>
            </a:lvl2pPr>
            <a:lvl3pPr lvl="2" rtl="0">
              <a:spcBef>
                <a:spcPts val="500"/>
              </a:spcBef>
              <a:spcAft>
                <a:spcPts val="0"/>
              </a:spcAft>
              <a:buSzPts val="1800"/>
              <a:buNone/>
              <a:defRPr sz="1800"/>
            </a:lvl3pPr>
            <a:lvl4pPr lvl="3" rtl="0">
              <a:spcBef>
                <a:spcPts val="500"/>
              </a:spcBef>
              <a:spcAft>
                <a:spcPts val="0"/>
              </a:spcAft>
              <a:buSzPts val="1800"/>
              <a:buNone/>
              <a:defRPr/>
            </a:lvl4pPr>
            <a:lvl5pPr lvl="4" rtl="0">
              <a:spcBef>
                <a:spcPts val="500"/>
              </a:spcBef>
              <a:spcAft>
                <a:spcPts val="0"/>
              </a:spcAft>
              <a:buSzPts val="1800"/>
              <a:buNone/>
              <a:defRPr/>
            </a:lvl5pPr>
            <a:lvl6pPr lvl="5" rtl="0">
              <a:spcBef>
                <a:spcPts val="500"/>
              </a:spcBef>
              <a:spcAft>
                <a:spcPts val="0"/>
              </a:spcAft>
              <a:buSzPts val="1800"/>
              <a:buNone/>
              <a:defRPr/>
            </a:lvl6pPr>
            <a:lvl7pPr lvl="6" rtl="0">
              <a:spcBef>
                <a:spcPts val="500"/>
              </a:spcBef>
              <a:spcAft>
                <a:spcPts val="0"/>
              </a:spcAft>
              <a:buSzPts val="1800"/>
              <a:buNone/>
              <a:defRPr/>
            </a:lvl7pPr>
            <a:lvl8pPr lvl="7" rtl="0">
              <a:spcBef>
                <a:spcPts val="500"/>
              </a:spcBef>
              <a:spcAft>
                <a:spcPts val="0"/>
              </a:spcAft>
              <a:buSzPts val="1800"/>
              <a:buNone/>
              <a:defRPr/>
            </a:lvl8pPr>
            <a:lvl9pPr lvl="8" rtl="0">
              <a:spcBef>
                <a:spcPts val="500"/>
              </a:spcBef>
              <a:spcAft>
                <a:spcPts val="0"/>
              </a:spcAft>
              <a:buSzPts val="1800"/>
              <a:buNone/>
              <a:defRPr/>
            </a:lvl9pPr>
          </a:lstStyle>
          <a:p/>
        </p:txBody>
      </p:sp>
      <p:sp>
        <p:nvSpPr>
          <p:cNvPr id="55" name="Google Shape;55;p19"/>
          <p:cNvSpPr txBox="1"/>
          <p:nvPr>
            <p:ph idx="2" type="ctrTitle"/>
          </p:nvPr>
        </p:nvSpPr>
        <p:spPr>
          <a:xfrm>
            <a:off x="1413425" y="2225700"/>
            <a:ext cx="3954000" cy="628200"/>
          </a:xfrm>
          <a:prstGeom prst="rect">
            <a:avLst/>
          </a:prstGeom>
          <a:gradFill>
            <a:gsLst>
              <a:gs pos="0">
                <a:srgbClr val="F2F2F2"/>
              </a:gs>
              <a:gs pos="100000">
                <a:srgbClr val="D0B487"/>
              </a:gs>
            </a:gsLst>
            <a:lin ang="5400012" scaled="0"/>
          </a:gradFill>
          <a:ln>
            <a:noFill/>
          </a:ln>
        </p:spPr>
        <p:txBody>
          <a:bodyPr anchorCtr="0" anchor="t" bIns="91425" lIns="0" spcFirstLastPara="1" rIns="0" wrap="square" tIns="91425">
            <a:normAutofit/>
          </a:bodyPr>
          <a:lstStyle>
            <a:lvl1pPr lvl="0" rtl="0" algn="l">
              <a:lnSpc>
                <a:spcPct val="90000"/>
              </a:lnSpc>
              <a:spcBef>
                <a:spcPts val="0"/>
              </a:spcBef>
              <a:spcAft>
                <a:spcPts val="0"/>
              </a:spcAft>
              <a:buClr>
                <a:schemeClr val="dk1"/>
              </a:buClr>
              <a:buSzPts val="1600"/>
              <a:buFont typeface="Cambria"/>
              <a:buNone/>
              <a:defRPr sz="1600">
                <a:solidFill>
                  <a:schemeClr val="dk1"/>
                </a:solidFill>
                <a:latin typeface="Cambria"/>
                <a:ea typeface="Cambria"/>
                <a:cs typeface="Cambria"/>
                <a:sym typeface="Cambria"/>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 name="Google Shape;56;p19"/>
          <p:cNvSpPr txBox="1"/>
          <p:nvPr/>
        </p:nvSpPr>
        <p:spPr>
          <a:xfrm>
            <a:off x="4596000" y="6496200"/>
            <a:ext cx="3000000" cy="361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150">
                <a:solidFill>
                  <a:srgbClr val="E4E6EB"/>
                </a:solidFill>
              </a:rPr>
              <a:t>Suicidal Ideation And Detection</a:t>
            </a:r>
            <a:endParaRPr>
              <a:solidFill>
                <a:schemeClr val="dk2"/>
              </a:solidFill>
              <a:latin typeface="Roboto"/>
              <a:ea typeface="Roboto"/>
              <a:cs typeface="Roboto"/>
              <a:sym typeface="Roboto"/>
            </a:endParaRPr>
          </a:p>
        </p:txBody>
      </p:sp>
      <p:cxnSp>
        <p:nvCxnSpPr>
          <p:cNvPr id="57" name="Google Shape;57;p19"/>
          <p:cNvCxnSpPr/>
          <p:nvPr/>
        </p:nvCxnSpPr>
        <p:spPr>
          <a:xfrm>
            <a:off x="4977375" y="6807700"/>
            <a:ext cx="2294400" cy="0"/>
          </a:xfrm>
          <a:prstGeom prst="straightConnector1">
            <a:avLst/>
          </a:prstGeom>
          <a:noFill/>
          <a:ln cap="flat" cmpd="sng" w="28575">
            <a:solidFill>
              <a:srgbClr val="A2775A"/>
            </a:solidFill>
            <a:prstDash val="solid"/>
            <a:round/>
            <a:headEnd len="med" w="med" type="none"/>
            <a:tailEnd len="med" w="med" type="none"/>
          </a:ln>
        </p:spPr>
      </p:cxnSp>
      <p:sp>
        <p:nvSpPr>
          <p:cNvPr id="58" name="Google Shape;58;p19"/>
          <p:cNvSpPr txBox="1"/>
          <p:nvPr>
            <p:ph idx="3" type="ctrTitle"/>
          </p:nvPr>
        </p:nvSpPr>
        <p:spPr>
          <a:xfrm>
            <a:off x="467200" y="2225700"/>
            <a:ext cx="786000" cy="628200"/>
          </a:xfrm>
          <a:prstGeom prst="rect">
            <a:avLst/>
          </a:prstGeom>
          <a:solidFill>
            <a:srgbClr val="FBF8D0"/>
          </a:solidFill>
          <a:ln>
            <a:noFill/>
          </a:ln>
          <a:effectLst>
            <a:outerShdw blurRad="57150" rotWithShape="0" algn="bl" dir="5400000" dist="19050">
              <a:srgbClr val="000000">
                <a:alpha val="50000"/>
              </a:srgbClr>
            </a:outerShdw>
            <a:reflection blurRad="0" dir="5400000" dist="38100" endA="0" endPos="51000" fadeDir="5400012" kx="0" rotWithShape="0" algn="bl" stA="58000" stPos="0" sy="-100000" ky="0"/>
          </a:effectLst>
        </p:spPr>
        <p:txBody>
          <a:bodyPr anchorCtr="0" anchor="t" bIns="91425" lIns="0" spcFirstLastPara="1" rIns="0" wrap="square" tIns="91425">
            <a:normAutofit/>
          </a:bodyPr>
          <a:lstStyle>
            <a:lvl1pPr lvl="0" rtl="0" algn="l">
              <a:lnSpc>
                <a:spcPct val="90000"/>
              </a:lnSpc>
              <a:spcBef>
                <a:spcPts val="0"/>
              </a:spcBef>
              <a:spcAft>
                <a:spcPts val="0"/>
              </a:spcAft>
              <a:buClr>
                <a:schemeClr val="dk1"/>
              </a:buClr>
              <a:buSzPts val="1600"/>
              <a:buFont typeface="Cambria"/>
              <a:buNone/>
              <a:defRPr sz="1600">
                <a:solidFill>
                  <a:schemeClr val="dk1"/>
                </a:solidFill>
                <a:latin typeface="Cambria"/>
                <a:ea typeface="Cambria"/>
                <a:cs typeface="Cambria"/>
                <a:sym typeface="Cambria"/>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9" name="Google Shape;59;p19"/>
          <p:cNvSpPr txBox="1"/>
          <p:nvPr>
            <p:ph idx="4" type="ctrTitle"/>
          </p:nvPr>
        </p:nvSpPr>
        <p:spPr>
          <a:xfrm>
            <a:off x="1413425" y="3204200"/>
            <a:ext cx="3954000" cy="628200"/>
          </a:xfrm>
          <a:prstGeom prst="rect">
            <a:avLst/>
          </a:prstGeom>
          <a:gradFill>
            <a:gsLst>
              <a:gs pos="0">
                <a:srgbClr val="F2F2F2"/>
              </a:gs>
              <a:gs pos="100000">
                <a:srgbClr val="D0B487"/>
              </a:gs>
            </a:gsLst>
            <a:lin ang="5400012" scaled="0"/>
          </a:gradFill>
          <a:ln>
            <a:noFill/>
          </a:ln>
        </p:spPr>
        <p:txBody>
          <a:bodyPr anchorCtr="0" anchor="t" bIns="91425" lIns="0" spcFirstLastPara="1" rIns="0" wrap="square" tIns="91425">
            <a:normAutofit/>
          </a:bodyPr>
          <a:lstStyle>
            <a:lvl1pPr lvl="0" rtl="0" algn="l">
              <a:lnSpc>
                <a:spcPct val="90000"/>
              </a:lnSpc>
              <a:spcBef>
                <a:spcPts val="0"/>
              </a:spcBef>
              <a:spcAft>
                <a:spcPts val="0"/>
              </a:spcAft>
              <a:buClr>
                <a:schemeClr val="dk1"/>
              </a:buClr>
              <a:buSzPts val="1600"/>
              <a:buFont typeface="Cambria"/>
              <a:buNone/>
              <a:defRPr sz="1600">
                <a:solidFill>
                  <a:schemeClr val="dk1"/>
                </a:solidFill>
                <a:latin typeface="Cambria"/>
                <a:ea typeface="Cambria"/>
                <a:cs typeface="Cambria"/>
                <a:sym typeface="Cambria"/>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0" name="Google Shape;60;p19"/>
          <p:cNvSpPr txBox="1"/>
          <p:nvPr>
            <p:ph idx="5" type="ctrTitle"/>
          </p:nvPr>
        </p:nvSpPr>
        <p:spPr>
          <a:xfrm>
            <a:off x="467200" y="3204200"/>
            <a:ext cx="786000" cy="628200"/>
          </a:xfrm>
          <a:prstGeom prst="rect">
            <a:avLst/>
          </a:prstGeom>
          <a:solidFill>
            <a:srgbClr val="D0B487"/>
          </a:solidFill>
          <a:ln>
            <a:noFill/>
          </a:ln>
          <a:effectLst>
            <a:outerShdw blurRad="57150" rotWithShape="0" algn="bl" dir="5400000" dist="19050">
              <a:srgbClr val="000000">
                <a:alpha val="50000"/>
              </a:srgbClr>
            </a:outerShdw>
            <a:reflection blurRad="0" dir="5400000" dist="38100" endA="0" endPos="51000" fadeDir="5400012" kx="0" rotWithShape="0" algn="bl" stA="58000" stPos="0" sy="-100000" ky="0"/>
          </a:effectLst>
        </p:spPr>
        <p:txBody>
          <a:bodyPr anchorCtr="0" anchor="t" bIns="91425" lIns="0" spcFirstLastPara="1" rIns="0" wrap="square" tIns="91425">
            <a:normAutofit/>
          </a:bodyPr>
          <a:lstStyle>
            <a:lvl1pPr lvl="0" rtl="0" algn="l">
              <a:lnSpc>
                <a:spcPct val="90000"/>
              </a:lnSpc>
              <a:spcBef>
                <a:spcPts val="0"/>
              </a:spcBef>
              <a:spcAft>
                <a:spcPts val="0"/>
              </a:spcAft>
              <a:buClr>
                <a:schemeClr val="dk1"/>
              </a:buClr>
              <a:buSzPts val="1600"/>
              <a:buFont typeface="Cambria"/>
              <a:buNone/>
              <a:defRPr sz="1600">
                <a:solidFill>
                  <a:schemeClr val="dk1"/>
                </a:solidFill>
                <a:latin typeface="Cambria"/>
                <a:ea typeface="Cambria"/>
                <a:cs typeface="Cambria"/>
                <a:sym typeface="Cambria"/>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1" name="Google Shape;61;p19"/>
          <p:cNvSpPr txBox="1"/>
          <p:nvPr>
            <p:ph idx="6" type="ctrTitle"/>
          </p:nvPr>
        </p:nvSpPr>
        <p:spPr>
          <a:xfrm>
            <a:off x="1413425" y="4182688"/>
            <a:ext cx="3954000" cy="628200"/>
          </a:xfrm>
          <a:prstGeom prst="rect">
            <a:avLst/>
          </a:prstGeom>
          <a:gradFill>
            <a:gsLst>
              <a:gs pos="0">
                <a:srgbClr val="F2F2F2"/>
              </a:gs>
              <a:gs pos="100000">
                <a:srgbClr val="D0B487"/>
              </a:gs>
            </a:gsLst>
            <a:lin ang="5400012" scaled="0"/>
          </a:gradFill>
          <a:ln>
            <a:noFill/>
          </a:ln>
        </p:spPr>
        <p:txBody>
          <a:bodyPr anchorCtr="0" anchor="t" bIns="91425" lIns="0" spcFirstLastPara="1" rIns="0" wrap="square" tIns="91425">
            <a:normAutofit/>
          </a:bodyPr>
          <a:lstStyle>
            <a:lvl1pPr lvl="0" rtl="0" algn="l">
              <a:lnSpc>
                <a:spcPct val="90000"/>
              </a:lnSpc>
              <a:spcBef>
                <a:spcPts val="0"/>
              </a:spcBef>
              <a:spcAft>
                <a:spcPts val="0"/>
              </a:spcAft>
              <a:buClr>
                <a:schemeClr val="dk1"/>
              </a:buClr>
              <a:buSzPts val="1600"/>
              <a:buFont typeface="Cambria"/>
              <a:buNone/>
              <a:defRPr sz="1600">
                <a:solidFill>
                  <a:schemeClr val="dk1"/>
                </a:solidFill>
                <a:latin typeface="Cambria"/>
                <a:ea typeface="Cambria"/>
                <a:cs typeface="Cambria"/>
                <a:sym typeface="Cambria"/>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2" name="Google Shape;62;p19"/>
          <p:cNvSpPr txBox="1"/>
          <p:nvPr>
            <p:ph idx="7" type="ctrTitle"/>
          </p:nvPr>
        </p:nvSpPr>
        <p:spPr>
          <a:xfrm>
            <a:off x="467200" y="4182688"/>
            <a:ext cx="786000" cy="628200"/>
          </a:xfrm>
          <a:prstGeom prst="rect">
            <a:avLst/>
          </a:prstGeom>
          <a:solidFill>
            <a:srgbClr val="A2775A"/>
          </a:solidFill>
          <a:ln>
            <a:noFill/>
          </a:ln>
          <a:effectLst>
            <a:outerShdw blurRad="57150" rotWithShape="0" algn="bl" dir="5400000" dist="19050">
              <a:srgbClr val="000000">
                <a:alpha val="50000"/>
              </a:srgbClr>
            </a:outerShdw>
            <a:reflection blurRad="0" dir="5400000" dist="38100" endA="0" endPos="51000" fadeDir="5400012" kx="0" rotWithShape="0" algn="bl" stA="58000" stPos="0" sy="-100000" ky="0"/>
          </a:effectLst>
        </p:spPr>
        <p:txBody>
          <a:bodyPr anchorCtr="0" anchor="t" bIns="91425" lIns="0" spcFirstLastPara="1" rIns="0" wrap="square" tIns="91425">
            <a:normAutofit/>
          </a:bodyPr>
          <a:lstStyle>
            <a:lvl1pPr lvl="0" rtl="0" algn="l">
              <a:lnSpc>
                <a:spcPct val="90000"/>
              </a:lnSpc>
              <a:spcBef>
                <a:spcPts val="0"/>
              </a:spcBef>
              <a:spcAft>
                <a:spcPts val="0"/>
              </a:spcAft>
              <a:buClr>
                <a:schemeClr val="dk1"/>
              </a:buClr>
              <a:buSzPts val="1600"/>
              <a:buFont typeface="Cambria"/>
              <a:buNone/>
              <a:defRPr sz="1600">
                <a:solidFill>
                  <a:schemeClr val="dk1"/>
                </a:solidFill>
                <a:latin typeface="Cambria"/>
                <a:ea typeface="Cambria"/>
                <a:cs typeface="Cambria"/>
                <a:sym typeface="Cambria"/>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3" name="Google Shape;63;p19"/>
          <p:cNvSpPr txBox="1"/>
          <p:nvPr>
            <p:ph idx="8" type="ctrTitle"/>
          </p:nvPr>
        </p:nvSpPr>
        <p:spPr>
          <a:xfrm>
            <a:off x="1413425" y="5161200"/>
            <a:ext cx="3954000" cy="628200"/>
          </a:xfrm>
          <a:prstGeom prst="rect">
            <a:avLst/>
          </a:prstGeom>
          <a:gradFill>
            <a:gsLst>
              <a:gs pos="0">
                <a:srgbClr val="F2F2F2"/>
              </a:gs>
              <a:gs pos="100000">
                <a:srgbClr val="D0B487"/>
              </a:gs>
            </a:gsLst>
            <a:lin ang="5400012" scaled="0"/>
          </a:gradFill>
          <a:ln>
            <a:noFill/>
          </a:ln>
        </p:spPr>
        <p:txBody>
          <a:bodyPr anchorCtr="0" anchor="t" bIns="91425" lIns="0" spcFirstLastPara="1" rIns="0" wrap="square" tIns="91425">
            <a:normAutofit/>
          </a:bodyPr>
          <a:lstStyle>
            <a:lvl1pPr lvl="0" rtl="0" algn="l">
              <a:lnSpc>
                <a:spcPct val="90000"/>
              </a:lnSpc>
              <a:spcBef>
                <a:spcPts val="0"/>
              </a:spcBef>
              <a:spcAft>
                <a:spcPts val="0"/>
              </a:spcAft>
              <a:buClr>
                <a:schemeClr val="dk1"/>
              </a:buClr>
              <a:buSzPts val="1600"/>
              <a:buFont typeface="Cambria"/>
              <a:buNone/>
              <a:defRPr sz="1600">
                <a:solidFill>
                  <a:schemeClr val="dk1"/>
                </a:solidFill>
                <a:latin typeface="Cambria"/>
                <a:ea typeface="Cambria"/>
                <a:cs typeface="Cambria"/>
                <a:sym typeface="Cambria"/>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4" name="Google Shape;64;p19"/>
          <p:cNvSpPr txBox="1"/>
          <p:nvPr>
            <p:ph idx="9" type="ctrTitle"/>
          </p:nvPr>
        </p:nvSpPr>
        <p:spPr>
          <a:xfrm>
            <a:off x="467200" y="5161200"/>
            <a:ext cx="786000" cy="628200"/>
          </a:xfrm>
          <a:prstGeom prst="rect">
            <a:avLst/>
          </a:prstGeom>
          <a:solidFill>
            <a:srgbClr val="795842"/>
          </a:solidFill>
          <a:ln>
            <a:noFill/>
          </a:ln>
          <a:effectLst>
            <a:outerShdw blurRad="57150" rotWithShape="0" algn="bl" dir="5400000" dist="19050">
              <a:srgbClr val="000000">
                <a:alpha val="50000"/>
              </a:srgbClr>
            </a:outerShdw>
            <a:reflection blurRad="0" dir="5400000" dist="38100" endA="0" endPos="51000" fadeDir="5400012" kx="0" rotWithShape="0" algn="bl" stA="58000" stPos="0" sy="-100000" ky="0"/>
          </a:effectLst>
        </p:spPr>
        <p:txBody>
          <a:bodyPr anchorCtr="0" anchor="t" bIns="91425" lIns="0" spcFirstLastPara="1" rIns="0" wrap="square" tIns="91425">
            <a:normAutofit/>
          </a:bodyPr>
          <a:lstStyle>
            <a:lvl1pPr lvl="0" rtl="0" algn="l">
              <a:lnSpc>
                <a:spcPct val="90000"/>
              </a:lnSpc>
              <a:spcBef>
                <a:spcPts val="0"/>
              </a:spcBef>
              <a:spcAft>
                <a:spcPts val="0"/>
              </a:spcAft>
              <a:buClr>
                <a:schemeClr val="dk1"/>
              </a:buClr>
              <a:buSzPts val="1600"/>
              <a:buFont typeface="Cambria"/>
              <a:buNone/>
              <a:defRPr sz="1600">
                <a:solidFill>
                  <a:schemeClr val="dk1"/>
                </a:solidFill>
                <a:latin typeface="Cambria"/>
                <a:ea typeface="Cambria"/>
                <a:cs typeface="Cambria"/>
                <a:sym typeface="Cambria"/>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3">
  <p:cSld name="1_Title Slide_3">
    <p:bg>
      <p:bgPr>
        <a:solidFill>
          <a:schemeClr val="dk2"/>
        </a:solidFill>
      </p:bgPr>
    </p:bg>
    <p:spTree>
      <p:nvGrpSpPr>
        <p:cNvPr id="65" name="Shape 65"/>
        <p:cNvGrpSpPr/>
        <p:nvPr/>
      </p:nvGrpSpPr>
      <p:grpSpPr>
        <a:xfrm>
          <a:off x="0" y="0"/>
          <a:ext cx="0" cy="0"/>
          <a:chOff x="0" y="0"/>
          <a:chExt cx="0" cy="0"/>
        </a:xfrm>
      </p:grpSpPr>
      <p:sp>
        <p:nvSpPr>
          <p:cNvPr id="66" name="Google Shape;66;g22414daf5a3_0_21"/>
          <p:cNvSpPr txBox="1"/>
          <p:nvPr>
            <p:ph type="ctrTitle"/>
          </p:nvPr>
        </p:nvSpPr>
        <p:spPr>
          <a:xfrm>
            <a:off x="467200" y="2185875"/>
            <a:ext cx="4989300" cy="1121700"/>
          </a:xfrm>
          <a:prstGeom prst="rect">
            <a:avLst/>
          </a:prstGeom>
          <a:noFill/>
          <a:ln>
            <a:noFill/>
          </a:ln>
        </p:spPr>
        <p:txBody>
          <a:bodyPr anchorCtr="0" anchor="t" bIns="91425" lIns="0" spcFirstLastPara="1" rIns="0" wrap="square" tIns="91425">
            <a:normAutofit/>
          </a:bodyPr>
          <a:lstStyle>
            <a:lvl1pPr lvl="0" rtl="0" algn="l">
              <a:lnSpc>
                <a:spcPct val="90000"/>
              </a:lnSpc>
              <a:spcBef>
                <a:spcPts val="0"/>
              </a:spcBef>
              <a:spcAft>
                <a:spcPts val="0"/>
              </a:spcAft>
              <a:buClr>
                <a:schemeClr val="lt1"/>
              </a:buClr>
              <a:buSzPts val="2800"/>
              <a:buFont typeface="Cambria"/>
              <a:buNone/>
              <a:defRPr sz="2800">
                <a:latin typeface="Cambria"/>
                <a:ea typeface="Cambria"/>
                <a:cs typeface="Cambria"/>
                <a:sym typeface="Cambria"/>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pic>
        <p:nvPicPr>
          <p:cNvPr id="67" name="Google Shape;67;g22414daf5a3_0_21"/>
          <p:cNvPicPr preferRelativeResize="0"/>
          <p:nvPr/>
        </p:nvPicPr>
        <p:blipFill>
          <a:blip r:embed="rId2">
            <a:alphaModFix/>
          </a:blip>
          <a:stretch>
            <a:fillRect/>
          </a:stretch>
        </p:blipFill>
        <p:spPr>
          <a:xfrm>
            <a:off x="0" y="-100125"/>
            <a:ext cx="12192000" cy="2286000"/>
          </a:xfrm>
          <a:prstGeom prst="rect">
            <a:avLst/>
          </a:prstGeom>
          <a:noFill/>
          <a:ln>
            <a:noFill/>
          </a:ln>
        </p:spPr>
      </p:pic>
      <p:sp>
        <p:nvSpPr>
          <p:cNvPr id="68" name="Google Shape;68;g22414daf5a3_0_21"/>
          <p:cNvSpPr txBox="1"/>
          <p:nvPr>
            <p:ph idx="2" type="title"/>
          </p:nvPr>
        </p:nvSpPr>
        <p:spPr>
          <a:xfrm>
            <a:off x="467200" y="475250"/>
            <a:ext cx="10962900" cy="917700"/>
          </a:xfrm>
          <a:prstGeom prst="rect">
            <a:avLst/>
          </a:prstGeom>
        </p:spPr>
        <p:txBody>
          <a:bodyPr anchorCtr="0" anchor="t" bIns="45700" lIns="91425" spcFirstLastPara="1" rIns="91425" wrap="square" tIns="45700">
            <a:normAutofit/>
          </a:bodyPr>
          <a:lstStyle>
            <a:lvl1pPr lvl="0" rtl="0">
              <a:spcBef>
                <a:spcPts val="0"/>
              </a:spcBef>
              <a:spcAft>
                <a:spcPts val="0"/>
              </a:spcAft>
              <a:buSzPts val="4400"/>
              <a:buFont typeface="Cambria"/>
              <a:buNone/>
              <a:defRPr>
                <a:latin typeface="Cambria"/>
                <a:ea typeface="Cambria"/>
                <a:cs typeface="Cambria"/>
                <a:sym typeface="Cambria"/>
              </a:defRPr>
            </a:lvl1pPr>
            <a:lvl2pPr lvl="1" rtl="0">
              <a:spcBef>
                <a:spcPts val="0"/>
              </a:spcBef>
              <a:spcAft>
                <a:spcPts val="0"/>
              </a:spcAft>
              <a:buSzPts val="1400"/>
              <a:buNone/>
              <a:defRPr>
                <a:latin typeface="Roboto"/>
                <a:ea typeface="Roboto"/>
                <a:cs typeface="Roboto"/>
                <a:sym typeface="Roboto"/>
              </a:defRPr>
            </a:lvl2pPr>
            <a:lvl3pPr lvl="2" rtl="0">
              <a:spcBef>
                <a:spcPts val="0"/>
              </a:spcBef>
              <a:spcAft>
                <a:spcPts val="0"/>
              </a:spcAft>
              <a:buSzPts val="1400"/>
              <a:buNone/>
              <a:defRPr>
                <a:latin typeface="Roboto"/>
                <a:ea typeface="Roboto"/>
                <a:cs typeface="Roboto"/>
                <a:sym typeface="Roboto"/>
              </a:defRPr>
            </a:lvl3pPr>
            <a:lvl4pPr lvl="3" rtl="0">
              <a:spcBef>
                <a:spcPts val="0"/>
              </a:spcBef>
              <a:spcAft>
                <a:spcPts val="0"/>
              </a:spcAft>
              <a:buSzPts val="1400"/>
              <a:buNone/>
              <a:defRPr>
                <a:latin typeface="Roboto"/>
                <a:ea typeface="Roboto"/>
                <a:cs typeface="Roboto"/>
                <a:sym typeface="Roboto"/>
              </a:defRPr>
            </a:lvl4pPr>
            <a:lvl5pPr lvl="4" rtl="0">
              <a:spcBef>
                <a:spcPts val="0"/>
              </a:spcBef>
              <a:spcAft>
                <a:spcPts val="0"/>
              </a:spcAft>
              <a:buSzPts val="1400"/>
              <a:buNone/>
              <a:defRPr>
                <a:latin typeface="Roboto"/>
                <a:ea typeface="Roboto"/>
                <a:cs typeface="Roboto"/>
                <a:sym typeface="Roboto"/>
              </a:defRPr>
            </a:lvl5pPr>
            <a:lvl6pPr lvl="5" rtl="0">
              <a:spcBef>
                <a:spcPts val="0"/>
              </a:spcBef>
              <a:spcAft>
                <a:spcPts val="0"/>
              </a:spcAft>
              <a:buSzPts val="1400"/>
              <a:buNone/>
              <a:defRPr>
                <a:latin typeface="Roboto"/>
                <a:ea typeface="Roboto"/>
                <a:cs typeface="Roboto"/>
                <a:sym typeface="Roboto"/>
              </a:defRPr>
            </a:lvl6pPr>
            <a:lvl7pPr lvl="6" rtl="0">
              <a:spcBef>
                <a:spcPts val="0"/>
              </a:spcBef>
              <a:spcAft>
                <a:spcPts val="0"/>
              </a:spcAft>
              <a:buSzPts val="1400"/>
              <a:buNone/>
              <a:defRPr>
                <a:latin typeface="Roboto"/>
                <a:ea typeface="Roboto"/>
                <a:cs typeface="Roboto"/>
                <a:sym typeface="Roboto"/>
              </a:defRPr>
            </a:lvl7pPr>
            <a:lvl8pPr lvl="7" rtl="0">
              <a:spcBef>
                <a:spcPts val="0"/>
              </a:spcBef>
              <a:spcAft>
                <a:spcPts val="0"/>
              </a:spcAft>
              <a:buSzPts val="1400"/>
              <a:buNone/>
              <a:defRPr>
                <a:latin typeface="Roboto"/>
                <a:ea typeface="Roboto"/>
                <a:cs typeface="Roboto"/>
                <a:sym typeface="Roboto"/>
              </a:defRPr>
            </a:lvl8pPr>
            <a:lvl9pPr lvl="8" rtl="0">
              <a:spcBef>
                <a:spcPts val="0"/>
              </a:spcBef>
              <a:spcAft>
                <a:spcPts val="0"/>
              </a:spcAft>
              <a:buSzPts val="1400"/>
              <a:buNone/>
              <a:defRPr>
                <a:latin typeface="Roboto"/>
                <a:ea typeface="Roboto"/>
                <a:cs typeface="Roboto"/>
                <a:sym typeface="Roboto"/>
              </a:defRPr>
            </a:lvl9pPr>
          </a:lstStyle>
          <a:p/>
        </p:txBody>
      </p:sp>
      <p:sp>
        <p:nvSpPr>
          <p:cNvPr id="69" name="Google Shape;69;g22414daf5a3_0_21"/>
          <p:cNvSpPr txBox="1"/>
          <p:nvPr>
            <p:ph idx="3" type="ctrTitle"/>
          </p:nvPr>
        </p:nvSpPr>
        <p:spPr>
          <a:xfrm>
            <a:off x="6148575" y="2164175"/>
            <a:ext cx="5281500" cy="3971400"/>
          </a:xfrm>
          <a:prstGeom prst="rect">
            <a:avLst/>
          </a:prstGeom>
          <a:noFill/>
          <a:ln>
            <a:noFill/>
          </a:ln>
        </p:spPr>
        <p:txBody>
          <a:bodyPr anchorCtr="0" anchor="t" bIns="91425" lIns="0" spcFirstLastPara="1" rIns="0" wrap="square" tIns="91425">
            <a:normAutofit/>
          </a:bodyPr>
          <a:lstStyle>
            <a:lvl1pPr lvl="0" rtl="0" algn="l">
              <a:lnSpc>
                <a:spcPct val="90000"/>
              </a:lnSpc>
              <a:spcBef>
                <a:spcPts val="0"/>
              </a:spcBef>
              <a:spcAft>
                <a:spcPts val="0"/>
              </a:spcAft>
              <a:buClr>
                <a:schemeClr val="lt1"/>
              </a:buClr>
              <a:buSzPts val="2800"/>
              <a:buFont typeface="Cambria"/>
              <a:buNone/>
              <a:defRPr sz="2800">
                <a:latin typeface="Cambria"/>
                <a:ea typeface="Cambria"/>
                <a:cs typeface="Cambria"/>
                <a:sym typeface="Cambria"/>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0" name="Google Shape;70;g22414daf5a3_0_21"/>
          <p:cNvSpPr txBox="1"/>
          <p:nvPr>
            <p:ph idx="1" type="subTitle"/>
          </p:nvPr>
        </p:nvSpPr>
        <p:spPr>
          <a:xfrm>
            <a:off x="10940700" y="6307500"/>
            <a:ext cx="1251300" cy="550500"/>
          </a:xfrm>
          <a:prstGeom prst="rect">
            <a:avLst/>
          </a:prstGeom>
        </p:spPr>
        <p:txBody>
          <a:bodyPr anchorCtr="0" anchor="t" bIns="45700" lIns="91425" spcFirstLastPara="1" rIns="91425" wrap="square" tIns="45700">
            <a:normAutofit/>
          </a:bodyPr>
          <a:lstStyle>
            <a:lvl1pPr lvl="0" rtl="0">
              <a:spcBef>
                <a:spcPts val="1000"/>
              </a:spcBef>
              <a:spcAft>
                <a:spcPts val="0"/>
              </a:spcAft>
              <a:buSzPts val="1800"/>
              <a:buFont typeface="Cambria"/>
              <a:buNone/>
              <a:defRPr sz="1800">
                <a:latin typeface="Cambria"/>
                <a:ea typeface="Cambria"/>
                <a:cs typeface="Cambria"/>
                <a:sym typeface="Cambria"/>
              </a:defRPr>
            </a:lvl1pPr>
            <a:lvl2pPr lvl="1" rtl="0">
              <a:spcBef>
                <a:spcPts val="500"/>
              </a:spcBef>
              <a:spcAft>
                <a:spcPts val="0"/>
              </a:spcAft>
              <a:buSzPts val="1800"/>
              <a:buNone/>
              <a:defRPr sz="1800"/>
            </a:lvl2pPr>
            <a:lvl3pPr lvl="2" rtl="0">
              <a:spcBef>
                <a:spcPts val="500"/>
              </a:spcBef>
              <a:spcAft>
                <a:spcPts val="0"/>
              </a:spcAft>
              <a:buSzPts val="1800"/>
              <a:buNone/>
              <a:defRPr sz="1800"/>
            </a:lvl3pPr>
            <a:lvl4pPr lvl="3" rtl="0">
              <a:spcBef>
                <a:spcPts val="500"/>
              </a:spcBef>
              <a:spcAft>
                <a:spcPts val="0"/>
              </a:spcAft>
              <a:buSzPts val="1800"/>
              <a:buNone/>
              <a:defRPr/>
            </a:lvl4pPr>
            <a:lvl5pPr lvl="4" rtl="0">
              <a:spcBef>
                <a:spcPts val="500"/>
              </a:spcBef>
              <a:spcAft>
                <a:spcPts val="0"/>
              </a:spcAft>
              <a:buSzPts val="1800"/>
              <a:buNone/>
              <a:defRPr/>
            </a:lvl5pPr>
            <a:lvl6pPr lvl="5" rtl="0">
              <a:spcBef>
                <a:spcPts val="500"/>
              </a:spcBef>
              <a:spcAft>
                <a:spcPts val="0"/>
              </a:spcAft>
              <a:buSzPts val="1800"/>
              <a:buNone/>
              <a:defRPr/>
            </a:lvl6pPr>
            <a:lvl7pPr lvl="6" rtl="0">
              <a:spcBef>
                <a:spcPts val="500"/>
              </a:spcBef>
              <a:spcAft>
                <a:spcPts val="0"/>
              </a:spcAft>
              <a:buSzPts val="1800"/>
              <a:buNone/>
              <a:defRPr/>
            </a:lvl7pPr>
            <a:lvl8pPr lvl="7" rtl="0">
              <a:spcBef>
                <a:spcPts val="500"/>
              </a:spcBef>
              <a:spcAft>
                <a:spcPts val="0"/>
              </a:spcAft>
              <a:buSzPts val="1800"/>
              <a:buNone/>
              <a:defRPr/>
            </a:lvl8pPr>
            <a:lvl9pPr lvl="8" rtl="0">
              <a:spcBef>
                <a:spcPts val="500"/>
              </a:spcBef>
              <a:spcAft>
                <a:spcPts val="0"/>
              </a:spcAft>
              <a:buSzPts val="1800"/>
              <a:buNone/>
              <a:defRPr/>
            </a:lvl9pPr>
          </a:lstStyle>
          <a:p/>
        </p:txBody>
      </p:sp>
      <p:sp>
        <p:nvSpPr>
          <p:cNvPr id="71" name="Google Shape;71;g22414daf5a3_0_21"/>
          <p:cNvSpPr txBox="1"/>
          <p:nvPr/>
        </p:nvSpPr>
        <p:spPr>
          <a:xfrm>
            <a:off x="4596000" y="6496200"/>
            <a:ext cx="3000000" cy="361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150">
                <a:solidFill>
                  <a:srgbClr val="E4E6EB"/>
                </a:solidFill>
              </a:rPr>
              <a:t>Suicidal Ideation And Detection</a:t>
            </a:r>
            <a:endParaRPr>
              <a:solidFill>
                <a:schemeClr val="dk2"/>
              </a:solidFill>
              <a:latin typeface="Roboto"/>
              <a:ea typeface="Roboto"/>
              <a:cs typeface="Roboto"/>
              <a:sym typeface="Roboto"/>
            </a:endParaRPr>
          </a:p>
        </p:txBody>
      </p:sp>
      <p:cxnSp>
        <p:nvCxnSpPr>
          <p:cNvPr id="72" name="Google Shape;72;g22414daf5a3_0_21"/>
          <p:cNvCxnSpPr/>
          <p:nvPr/>
        </p:nvCxnSpPr>
        <p:spPr>
          <a:xfrm>
            <a:off x="4977375" y="6807700"/>
            <a:ext cx="2294400" cy="0"/>
          </a:xfrm>
          <a:prstGeom prst="straightConnector1">
            <a:avLst/>
          </a:prstGeom>
          <a:noFill/>
          <a:ln cap="flat" cmpd="sng" w="28575">
            <a:solidFill>
              <a:srgbClr val="A2775A"/>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66"/>
                                        </p:tgtEl>
                                        <p:attrNameLst>
                                          <p:attrName>style.visibility</p:attrName>
                                        </p:attrNameLst>
                                      </p:cBhvr>
                                      <p:to>
                                        <p:strVal val="visible"/>
                                      </p:to>
                                    </p:set>
                                    <p:animEffect filter="fade" transition="in">
                                      <p:cBhvr>
                                        <p:cTn dur="500"/>
                                        <p:tgtEl>
                                          <p:spTgt spid="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2">
  <p:cSld name="1_Title Slide_2">
    <p:bg>
      <p:bgPr>
        <a:solidFill>
          <a:schemeClr val="dk2"/>
        </a:solidFill>
      </p:bgPr>
    </p:bg>
    <p:spTree>
      <p:nvGrpSpPr>
        <p:cNvPr id="73" name="Shape 73"/>
        <p:cNvGrpSpPr/>
        <p:nvPr/>
      </p:nvGrpSpPr>
      <p:grpSpPr>
        <a:xfrm>
          <a:off x="0" y="0"/>
          <a:ext cx="0" cy="0"/>
          <a:chOff x="0" y="0"/>
          <a:chExt cx="0" cy="0"/>
        </a:xfrm>
      </p:grpSpPr>
      <p:sp>
        <p:nvSpPr>
          <p:cNvPr id="74" name="Google Shape;74;g223f39321b0_0_132"/>
          <p:cNvSpPr txBox="1"/>
          <p:nvPr>
            <p:ph type="ctrTitle"/>
          </p:nvPr>
        </p:nvSpPr>
        <p:spPr>
          <a:xfrm>
            <a:off x="467200" y="2185875"/>
            <a:ext cx="4989300" cy="3971400"/>
          </a:xfrm>
          <a:prstGeom prst="rect">
            <a:avLst/>
          </a:prstGeom>
          <a:noFill/>
          <a:ln>
            <a:noFill/>
          </a:ln>
        </p:spPr>
        <p:txBody>
          <a:bodyPr anchorCtr="0" anchor="t" bIns="91425" lIns="0" spcFirstLastPara="1" rIns="0" wrap="square" tIns="91425">
            <a:normAutofit/>
          </a:bodyPr>
          <a:lstStyle>
            <a:lvl1pPr lvl="0" rtl="0" algn="l">
              <a:lnSpc>
                <a:spcPct val="90000"/>
              </a:lnSpc>
              <a:spcBef>
                <a:spcPts val="0"/>
              </a:spcBef>
              <a:spcAft>
                <a:spcPts val="0"/>
              </a:spcAft>
              <a:buClr>
                <a:schemeClr val="lt1"/>
              </a:buClr>
              <a:buSzPts val="2800"/>
              <a:buFont typeface="Cambria"/>
              <a:buNone/>
              <a:defRPr sz="2800">
                <a:latin typeface="Cambria"/>
                <a:ea typeface="Cambria"/>
                <a:cs typeface="Cambria"/>
                <a:sym typeface="Cambria"/>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pic>
        <p:nvPicPr>
          <p:cNvPr id="75" name="Google Shape;75;g223f39321b0_0_132"/>
          <p:cNvPicPr preferRelativeResize="0"/>
          <p:nvPr/>
        </p:nvPicPr>
        <p:blipFill>
          <a:blip r:embed="rId2">
            <a:alphaModFix/>
          </a:blip>
          <a:stretch>
            <a:fillRect/>
          </a:stretch>
        </p:blipFill>
        <p:spPr>
          <a:xfrm>
            <a:off x="0" y="-100125"/>
            <a:ext cx="12192000" cy="2286000"/>
          </a:xfrm>
          <a:prstGeom prst="rect">
            <a:avLst/>
          </a:prstGeom>
          <a:noFill/>
          <a:ln>
            <a:noFill/>
          </a:ln>
        </p:spPr>
      </p:pic>
      <p:sp>
        <p:nvSpPr>
          <p:cNvPr id="76" name="Google Shape;76;g223f39321b0_0_132"/>
          <p:cNvSpPr txBox="1"/>
          <p:nvPr>
            <p:ph idx="2" type="title"/>
          </p:nvPr>
        </p:nvSpPr>
        <p:spPr>
          <a:xfrm>
            <a:off x="467200" y="487925"/>
            <a:ext cx="9861600" cy="917700"/>
          </a:xfrm>
          <a:prstGeom prst="rect">
            <a:avLst/>
          </a:prstGeom>
        </p:spPr>
        <p:txBody>
          <a:bodyPr anchorCtr="0" anchor="t" bIns="45700" lIns="91425" spcFirstLastPara="1" rIns="91425" wrap="square" tIns="45700">
            <a:normAutofit/>
          </a:bodyPr>
          <a:lstStyle>
            <a:lvl1pPr lvl="0" rtl="0">
              <a:spcBef>
                <a:spcPts val="0"/>
              </a:spcBef>
              <a:spcAft>
                <a:spcPts val="0"/>
              </a:spcAft>
              <a:buSzPts val="4400"/>
              <a:buFont typeface="Cambria"/>
              <a:buNone/>
              <a:defRPr>
                <a:latin typeface="Cambria"/>
                <a:ea typeface="Cambria"/>
                <a:cs typeface="Cambria"/>
                <a:sym typeface="Cambria"/>
              </a:defRPr>
            </a:lvl1pPr>
            <a:lvl2pPr lvl="1" rtl="0">
              <a:spcBef>
                <a:spcPts val="0"/>
              </a:spcBef>
              <a:spcAft>
                <a:spcPts val="0"/>
              </a:spcAft>
              <a:buSzPts val="1400"/>
              <a:buNone/>
              <a:defRPr>
                <a:latin typeface="Roboto"/>
                <a:ea typeface="Roboto"/>
                <a:cs typeface="Roboto"/>
                <a:sym typeface="Roboto"/>
              </a:defRPr>
            </a:lvl2pPr>
            <a:lvl3pPr lvl="2" rtl="0">
              <a:spcBef>
                <a:spcPts val="0"/>
              </a:spcBef>
              <a:spcAft>
                <a:spcPts val="0"/>
              </a:spcAft>
              <a:buSzPts val="1400"/>
              <a:buNone/>
              <a:defRPr>
                <a:latin typeface="Roboto"/>
                <a:ea typeface="Roboto"/>
                <a:cs typeface="Roboto"/>
                <a:sym typeface="Roboto"/>
              </a:defRPr>
            </a:lvl3pPr>
            <a:lvl4pPr lvl="3" rtl="0">
              <a:spcBef>
                <a:spcPts val="0"/>
              </a:spcBef>
              <a:spcAft>
                <a:spcPts val="0"/>
              </a:spcAft>
              <a:buSzPts val="1400"/>
              <a:buNone/>
              <a:defRPr>
                <a:latin typeface="Roboto"/>
                <a:ea typeface="Roboto"/>
                <a:cs typeface="Roboto"/>
                <a:sym typeface="Roboto"/>
              </a:defRPr>
            </a:lvl4pPr>
            <a:lvl5pPr lvl="4" rtl="0">
              <a:spcBef>
                <a:spcPts val="0"/>
              </a:spcBef>
              <a:spcAft>
                <a:spcPts val="0"/>
              </a:spcAft>
              <a:buSzPts val="1400"/>
              <a:buNone/>
              <a:defRPr>
                <a:latin typeface="Roboto"/>
                <a:ea typeface="Roboto"/>
                <a:cs typeface="Roboto"/>
                <a:sym typeface="Roboto"/>
              </a:defRPr>
            </a:lvl5pPr>
            <a:lvl6pPr lvl="5" rtl="0">
              <a:spcBef>
                <a:spcPts val="0"/>
              </a:spcBef>
              <a:spcAft>
                <a:spcPts val="0"/>
              </a:spcAft>
              <a:buSzPts val="1400"/>
              <a:buNone/>
              <a:defRPr>
                <a:latin typeface="Roboto"/>
                <a:ea typeface="Roboto"/>
                <a:cs typeface="Roboto"/>
                <a:sym typeface="Roboto"/>
              </a:defRPr>
            </a:lvl6pPr>
            <a:lvl7pPr lvl="6" rtl="0">
              <a:spcBef>
                <a:spcPts val="0"/>
              </a:spcBef>
              <a:spcAft>
                <a:spcPts val="0"/>
              </a:spcAft>
              <a:buSzPts val="1400"/>
              <a:buNone/>
              <a:defRPr>
                <a:latin typeface="Roboto"/>
                <a:ea typeface="Roboto"/>
                <a:cs typeface="Roboto"/>
                <a:sym typeface="Roboto"/>
              </a:defRPr>
            </a:lvl7pPr>
            <a:lvl8pPr lvl="7" rtl="0">
              <a:spcBef>
                <a:spcPts val="0"/>
              </a:spcBef>
              <a:spcAft>
                <a:spcPts val="0"/>
              </a:spcAft>
              <a:buSzPts val="1400"/>
              <a:buNone/>
              <a:defRPr>
                <a:latin typeface="Roboto"/>
                <a:ea typeface="Roboto"/>
                <a:cs typeface="Roboto"/>
                <a:sym typeface="Roboto"/>
              </a:defRPr>
            </a:lvl8pPr>
            <a:lvl9pPr lvl="8" rtl="0">
              <a:spcBef>
                <a:spcPts val="0"/>
              </a:spcBef>
              <a:spcAft>
                <a:spcPts val="0"/>
              </a:spcAft>
              <a:buSzPts val="1400"/>
              <a:buNone/>
              <a:defRPr>
                <a:latin typeface="Roboto"/>
                <a:ea typeface="Roboto"/>
                <a:cs typeface="Roboto"/>
                <a:sym typeface="Roboto"/>
              </a:defRPr>
            </a:lvl9pPr>
          </a:lstStyle>
          <a:p/>
        </p:txBody>
      </p:sp>
      <p:sp>
        <p:nvSpPr>
          <p:cNvPr id="77" name="Google Shape;77;g223f39321b0_0_132"/>
          <p:cNvSpPr txBox="1"/>
          <p:nvPr>
            <p:ph idx="1" type="subTitle"/>
          </p:nvPr>
        </p:nvSpPr>
        <p:spPr>
          <a:xfrm>
            <a:off x="10940700" y="6307500"/>
            <a:ext cx="1251300" cy="550500"/>
          </a:xfrm>
          <a:prstGeom prst="rect">
            <a:avLst/>
          </a:prstGeom>
        </p:spPr>
        <p:txBody>
          <a:bodyPr anchorCtr="0" anchor="t" bIns="45700" lIns="91425" spcFirstLastPara="1" rIns="91425" wrap="square" tIns="45700">
            <a:normAutofit/>
          </a:bodyPr>
          <a:lstStyle>
            <a:lvl1pPr lvl="0" rtl="0">
              <a:spcBef>
                <a:spcPts val="1000"/>
              </a:spcBef>
              <a:spcAft>
                <a:spcPts val="0"/>
              </a:spcAft>
              <a:buSzPts val="1800"/>
              <a:buFont typeface="Cambria"/>
              <a:buNone/>
              <a:defRPr sz="1800">
                <a:latin typeface="Cambria"/>
                <a:ea typeface="Cambria"/>
                <a:cs typeface="Cambria"/>
                <a:sym typeface="Cambria"/>
              </a:defRPr>
            </a:lvl1pPr>
            <a:lvl2pPr lvl="1" rtl="0">
              <a:spcBef>
                <a:spcPts val="500"/>
              </a:spcBef>
              <a:spcAft>
                <a:spcPts val="0"/>
              </a:spcAft>
              <a:buSzPts val="1800"/>
              <a:buNone/>
              <a:defRPr sz="1800"/>
            </a:lvl2pPr>
            <a:lvl3pPr lvl="2" rtl="0">
              <a:spcBef>
                <a:spcPts val="500"/>
              </a:spcBef>
              <a:spcAft>
                <a:spcPts val="0"/>
              </a:spcAft>
              <a:buSzPts val="1800"/>
              <a:buNone/>
              <a:defRPr sz="1800"/>
            </a:lvl3pPr>
            <a:lvl4pPr lvl="3" rtl="0">
              <a:spcBef>
                <a:spcPts val="500"/>
              </a:spcBef>
              <a:spcAft>
                <a:spcPts val="0"/>
              </a:spcAft>
              <a:buSzPts val="1800"/>
              <a:buNone/>
              <a:defRPr/>
            </a:lvl4pPr>
            <a:lvl5pPr lvl="4" rtl="0">
              <a:spcBef>
                <a:spcPts val="500"/>
              </a:spcBef>
              <a:spcAft>
                <a:spcPts val="0"/>
              </a:spcAft>
              <a:buSzPts val="1800"/>
              <a:buNone/>
              <a:defRPr/>
            </a:lvl5pPr>
            <a:lvl6pPr lvl="5" rtl="0">
              <a:spcBef>
                <a:spcPts val="500"/>
              </a:spcBef>
              <a:spcAft>
                <a:spcPts val="0"/>
              </a:spcAft>
              <a:buSzPts val="1800"/>
              <a:buNone/>
              <a:defRPr/>
            </a:lvl6pPr>
            <a:lvl7pPr lvl="6" rtl="0">
              <a:spcBef>
                <a:spcPts val="500"/>
              </a:spcBef>
              <a:spcAft>
                <a:spcPts val="0"/>
              </a:spcAft>
              <a:buSzPts val="1800"/>
              <a:buNone/>
              <a:defRPr/>
            </a:lvl7pPr>
            <a:lvl8pPr lvl="7" rtl="0">
              <a:spcBef>
                <a:spcPts val="500"/>
              </a:spcBef>
              <a:spcAft>
                <a:spcPts val="0"/>
              </a:spcAft>
              <a:buSzPts val="1800"/>
              <a:buNone/>
              <a:defRPr/>
            </a:lvl8pPr>
            <a:lvl9pPr lvl="8" rtl="0">
              <a:spcBef>
                <a:spcPts val="500"/>
              </a:spcBef>
              <a:spcAft>
                <a:spcPts val="0"/>
              </a:spcAft>
              <a:buSzPts val="1800"/>
              <a:buNone/>
              <a:defRPr/>
            </a:lvl9pPr>
          </a:lstStyle>
          <a:p/>
        </p:txBody>
      </p:sp>
      <p:sp>
        <p:nvSpPr>
          <p:cNvPr id="78" name="Google Shape;78;g223f39321b0_0_132"/>
          <p:cNvSpPr/>
          <p:nvPr>
            <p:ph idx="3" type="pic"/>
          </p:nvPr>
        </p:nvSpPr>
        <p:spPr>
          <a:xfrm>
            <a:off x="7592200" y="2102200"/>
            <a:ext cx="3854400" cy="3454200"/>
          </a:xfrm>
          <a:prstGeom prst="rect">
            <a:avLst/>
          </a:prstGeom>
          <a:noFill/>
          <a:ln>
            <a:noFill/>
          </a:ln>
        </p:spPr>
      </p:sp>
      <p:sp>
        <p:nvSpPr>
          <p:cNvPr id="79" name="Google Shape;79;g223f39321b0_0_132"/>
          <p:cNvSpPr txBox="1"/>
          <p:nvPr/>
        </p:nvSpPr>
        <p:spPr>
          <a:xfrm>
            <a:off x="4596000" y="6496200"/>
            <a:ext cx="3000000" cy="361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150">
                <a:solidFill>
                  <a:srgbClr val="E4E6EB"/>
                </a:solidFill>
              </a:rPr>
              <a:t>Suicidal Ideation And Detection</a:t>
            </a:r>
            <a:endParaRPr>
              <a:solidFill>
                <a:schemeClr val="dk2"/>
              </a:solidFill>
              <a:latin typeface="Roboto"/>
              <a:ea typeface="Roboto"/>
              <a:cs typeface="Roboto"/>
              <a:sym typeface="Roboto"/>
            </a:endParaRPr>
          </a:p>
        </p:txBody>
      </p:sp>
      <p:cxnSp>
        <p:nvCxnSpPr>
          <p:cNvPr id="80" name="Google Shape;80;g223f39321b0_0_132"/>
          <p:cNvCxnSpPr/>
          <p:nvPr/>
        </p:nvCxnSpPr>
        <p:spPr>
          <a:xfrm>
            <a:off x="4977375" y="6807700"/>
            <a:ext cx="2294400" cy="0"/>
          </a:xfrm>
          <a:prstGeom prst="straightConnector1">
            <a:avLst/>
          </a:prstGeom>
          <a:noFill/>
          <a:ln cap="flat" cmpd="sng" w="28575">
            <a:solidFill>
              <a:srgbClr val="A2775A"/>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74"/>
                                        </p:tgtEl>
                                        <p:attrNameLst>
                                          <p:attrName>style.visibility</p:attrName>
                                        </p:attrNameLst>
                                      </p:cBhvr>
                                      <p:to>
                                        <p:strVal val="visible"/>
                                      </p:to>
                                    </p:set>
                                    <p:animEffect filter="fade" transition="in">
                                      <p:cBhvr>
                                        <p:cTn dur="500"/>
                                        <p:tgtEl>
                                          <p:spTgt spid="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2 1">
  <p:cSld name="1_Title Slide_2_1">
    <p:bg>
      <p:bgPr>
        <a:solidFill>
          <a:schemeClr val="dk2"/>
        </a:solidFill>
      </p:bgPr>
    </p:bg>
    <p:spTree>
      <p:nvGrpSpPr>
        <p:cNvPr id="81" name="Shape 81"/>
        <p:cNvGrpSpPr/>
        <p:nvPr/>
      </p:nvGrpSpPr>
      <p:grpSpPr>
        <a:xfrm>
          <a:off x="0" y="0"/>
          <a:ext cx="0" cy="0"/>
          <a:chOff x="0" y="0"/>
          <a:chExt cx="0" cy="0"/>
        </a:xfrm>
      </p:grpSpPr>
      <p:pic>
        <p:nvPicPr>
          <p:cNvPr id="82" name="Google Shape;82;g223f39321b0_0_145"/>
          <p:cNvPicPr preferRelativeResize="0"/>
          <p:nvPr/>
        </p:nvPicPr>
        <p:blipFill>
          <a:blip r:embed="rId2">
            <a:alphaModFix/>
          </a:blip>
          <a:stretch>
            <a:fillRect/>
          </a:stretch>
        </p:blipFill>
        <p:spPr>
          <a:xfrm>
            <a:off x="0" y="-100125"/>
            <a:ext cx="12192000" cy="2286000"/>
          </a:xfrm>
          <a:prstGeom prst="rect">
            <a:avLst/>
          </a:prstGeom>
          <a:noFill/>
          <a:ln>
            <a:noFill/>
          </a:ln>
        </p:spPr>
      </p:pic>
      <p:sp>
        <p:nvSpPr>
          <p:cNvPr id="83" name="Google Shape;83;g223f39321b0_0_145"/>
          <p:cNvSpPr txBox="1"/>
          <p:nvPr>
            <p:ph type="title"/>
          </p:nvPr>
        </p:nvSpPr>
        <p:spPr>
          <a:xfrm>
            <a:off x="468750" y="462575"/>
            <a:ext cx="9327600" cy="917700"/>
          </a:xfrm>
          <a:prstGeom prst="rect">
            <a:avLst/>
          </a:prstGeom>
        </p:spPr>
        <p:txBody>
          <a:bodyPr anchorCtr="0" anchor="t" bIns="45700" lIns="91425" spcFirstLastPara="1" rIns="91425" wrap="square" tIns="45700">
            <a:normAutofit/>
          </a:bodyPr>
          <a:lstStyle>
            <a:lvl1pPr lvl="0" rtl="0">
              <a:spcBef>
                <a:spcPts val="0"/>
              </a:spcBef>
              <a:spcAft>
                <a:spcPts val="0"/>
              </a:spcAft>
              <a:buSzPts val="4400"/>
              <a:buFont typeface="Cambria"/>
              <a:buNone/>
              <a:defRPr>
                <a:latin typeface="Cambria"/>
                <a:ea typeface="Cambria"/>
                <a:cs typeface="Cambria"/>
                <a:sym typeface="Cambria"/>
              </a:defRPr>
            </a:lvl1pPr>
            <a:lvl2pPr lvl="1" rtl="0">
              <a:spcBef>
                <a:spcPts val="0"/>
              </a:spcBef>
              <a:spcAft>
                <a:spcPts val="0"/>
              </a:spcAft>
              <a:buSzPts val="1400"/>
              <a:buNone/>
              <a:defRPr>
                <a:latin typeface="Roboto"/>
                <a:ea typeface="Roboto"/>
                <a:cs typeface="Roboto"/>
                <a:sym typeface="Roboto"/>
              </a:defRPr>
            </a:lvl2pPr>
            <a:lvl3pPr lvl="2" rtl="0">
              <a:spcBef>
                <a:spcPts val="0"/>
              </a:spcBef>
              <a:spcAft>
                <a:spcPts val="0"/>
              </a:spcAft>
              <a:buSzPts val="1400"/>
              <a:buNone/>
              <a:defRPr>
                <a:latin typeface="Roboto"/>
                <a:ea typeface="Roboto"/>
                <a:cs typeface="Roboto"/>
                <a:sym typeface="Roboto"/>
              </a:defRPr>
            </a:lvl3pPr>
            <a:lvl4pPr lvl="3" rtl="0">
              <a:spcBef>
                <a:spcPts val="0"/>
              </a:spcBef>
              <a:spcAft>
                <a:spcPts val="0"/>
              </a:spcAft>
              <a:buSzPts val="1400"/>
              <a:buNone/>
              <a:defRPr>
                <a:latin typeface="Roboto"/>
                <a:ea typeface="Roboto"/>
                <a:cs typeface="Roboto"/>
                <a:sym typeface="Roboto"/>
              </a:defRPr>
            </a:lvl4pPr>
            <a:lvl5pPr lvl="4" rtl="0">
              <a:spcBef>
                <a:spcPts val="0"/>
              </a:spcBef>
              <a:spcAft>
                <a:spcPts val="0"/>
              </a:spcAft>
              <a:buSzPts val="1400"/>
              <a:buNone/>
              <a:defRPr>
                <a:latin typeface="Roboto"/>
                <a:ea typeface="Roboto"/>
                <a:cs typeface="Roboto"/>
                <a:sym typeface="Roboto"/>
              </a:defRPr>
            </a:lvl5pPr>
            <a:lvl6pPr lvl="5" rtl="0">
              <a:spcBef>
                <a:spcPts val="0"/>
              </a:spcBef>
              <a:spcAft>
                <a:spcPts val="0"/>
              </a:spcAft>
              <a:buSzPts val="1400"/>
              <a:buNone/>
              <a:defRPr>
                <a:latin typeface="Roboto"/>
                <a:ea typeface="Roboto"/>
                <a:cs typeface="Roboto"/>
                <a:sym typeface="Roboto"/>
              </a:defRPr>
            </a:lvl6pPr>
            <a:lvl7pPr lvl="6" rtl="0">
              <a:spcBef>
                <a:spcPts val="0"/>
              </a:spcBef>
              <a:spcAft>
                <a:spcPts val="0"/>
              </a:spcAft>
              <a:buSzPts val="1400"/>
              <a:buNone/>
              <a:defRPr>
                <a:latin typeface="Roboto"/>
                <a:ea typeface="Roboto"/>
                <a:cs typeface="Roboto"/>
                <a:sym typeface="Roboto"/>
              </a:defRPr>
            </a:lvl7pPr>
            <a:lvl8pPr lvl="7" rtl="0">
              <a:spcBef>
                <a:spcPts val="0"/>
              </a:spcBef>
              <a:spcAft>
                <a:spcPts val="0"/>
              </a:spcAft>
              <a:buSzPts val="1400"/>
              <a:buNone/>
              <a:defRPr>
                <a:latin typeface="Roboto"/>
                <a:ea typeface="Roboto"/>
                <a:cs typeface="Roboto"/>
                <a:sym typeface="Roboto"/>
              </a:defRPr>
            </a:lvl8pPr>
            <a:lvl9pPr lvl="8" rtl="0">
              <a:spcBef>
                <a:spcPts val="0"/>
              </a:spcBef>
              <a:spcAft>
                <a:spcPts val="0"/>
              </a:spcAft>
              <a:buSzPts val="1400"/>
              <a:buNone/>
              <a:defRPr>
                <a:latin typeface="Roboto"/>
                <a:ea typeface="Roboto"/>
                <a:cs typeface="Roboto"/>
                <a:sym typeface="Roboto"/>
              </a:defRPr>
            </a:lvl9pPr>
          </a:lstStyle>
          <a:p/>
        </p:txBody>
      </p:sp>
      <p:sp>
        <p:nvSpPr>
          <p:cNvPr id="84" name="Google Shape;84;g223f39321b0_0_145"/>
          <p:cNvSpPr txBox="1"/>
          <p:nvPr>
            <p:ph idx="1" type="subTitle"/>
          </p:nvPr>
        </p:nvSpPr>
        <p:spPr>
          <a:xfrm>
            <a:off x="10940700" y="6307500"/>
            <a:ext cx="1251300" cy="550500"/>
          </a:xfrm>
          <a:prstGeom prst="rect">
            <a:avLst/>
          </a:prstGeom>
        </p:spPr>
        <p:txBody>
          <a:bodyPr anchorCtr="0" anchor="t" bIns="45700" lIns="91425" spcFirstLastPara="1" rIns="91425" wrap="square" tIns="45700">
            <a:normAutofit/>
          </a:bodyPr>
          <a:lstStyle>
            <a:lvl1pPr lvl="0" rtl="0">
              <a:spcBef>
                <a:spcPts val="1000"/>
              </a:spcBef>
              <a:spcAft>
                <a:spcPts val="0"/>
              </a:spcAft>
              <a:buSzPts val="1800"/>
              <a:buFont typeface="Cambria"/>
              <a:buNone/>
              <a:defRPr sz="1800">
                <a:latin typeface="Cambria"/>
                <a:ea typeface="Cambria"/>
                <a:cs typeface="Cambria"/>
                <a:sym typeface="Cambria"/>
              </a:defRPr>
            </a:lvl1pPr>
            <a:lvl2pPr lvl="1" rtl="0">
              <a:spcBef>
                <a:spcPts val="500"/>
              </a:spcBef>
              <a:spcAft>
                <a:spcPts val="0"/>
              </a:spcAft>
              <a:buSzPts val="1800"/>
              <a:buNone/>
              <a:defRPr sz="1800"/>
            </a:lvl2pPr>
            <a:lvl3pPr lvl="2" rtl="0">
              <a:spcBef>
                <a:spcPts val="500"/>
              </a:spcBef>
              <a:spcAft>
                <a:spcPts val="0"/>
              </a:spcAft>
              <a:buSzPts val="1800"/>
              <a:buNone/>
              <a:defRPr sz="1800"/>
            </a:lvl3pPr>
            <a:lvl4pPr lvl="3" rtl="0">
              <a:spcBef>
                <a:spcPts val="500"/>
              </a:spcBef>
              <a:spcAft>
                <a:spcPts val="0"/>
              </a:spcAft>
              <a:buSzPts val="1800"/>
              <a:buNone/>
              <a:defRPr/>
            </a:lvl4pPr>
            <a:lvl5pPr lvl="4" rtl="0">
              <a:spcBef>
                <a:spcPts val="500"/>
              </a:spcBef>
              <a:spcAft>
                <a:spcPts val="0"/>
              </a:spcAft>
              <a:buSzPts val="1800"/>
              <a:buNone/>
              <a:defRPr/>
            </a:lvl5pPr>
            <a:lvl6pPr lvl="5" rtl="0">
              <a:spcBef>
                <a:spcPts val="500"/>
              </a:spcBef>
              <a:spcAft>
                <a:spcPts val="0"/>
              </a:spcAft>
              <a:buSzPts val="1800"/>
              <a:buNone/>
              <a:defRPr/>
            </a:lvl6pPr>
            <a:lvl7pPr lvl="6" rtl="0">
              <a:spcBef>
                <a:spcPts val="500"/>
              </a:spcBef>
              <a:spcAft>
                <a:spcPts val="0"/>
              </a:spcAft>
              <a:buSzPts val="1800"/>
              <a:buNone/>
              <a:defRPr/>
            </a:lvl7pPr>
            <a:lvl8pPr lvl="7" rtl="0">
              <a:spcBef>
                <a:spcPts val="500"/>
              </a:spcBef>
              <a:spcAft>
                <a:spcPts val="0"/>
              </a:spcAft>
              <a:buSzPts val="1800"/>
              <a:buNone/>
              <a:defRPr/>
            </a:lvl8pPr>
            <a:lvl9pPr lvl="8" rtl="0">
              <a:spcBef>
                <a:spcPts val="500"/>
              </a:spcBef>
              <a:spcAft>
                <a:spcPts val="0"/>
              </a:spcAft>
              <a:buSzPts val="1800"/>
              <a:buNone/>
              <a:defRPr/>
            </a:lvl9pPr>
          </a:lstStyle>
          <a:p/>
        </p:txBody>
      </p:sp>
      <p:sp>
        <p:nvSpPr>
          <p:cNvPr id="85" name="Google Shape;85;g223f39321b0_0_145"/>
          <p:cNvSpPr/>
          <p:nvPr>
            <p:ph idx="2" type="pic"/>
          </p:nvPr>
        </p:nvSpPr>
        <p:spPr>
          <a:xfrm>
            <a:off x="6373000" y="2779000"/>
            <a:ext cx="4823400" cy="3220500"/>
          </a:xfrm>
          <a:prstGeom prst="rect">
            <a:avLst/>
          </a:prstGeom>
          <a:noFill/>
          <a:ln>
            <a:noFill/>
          </a:ln>
        </p:spPr>
      </p:sp>
      <p:sp>
        <p:nvSpPr>
          <p:cNvPr id="86" name="Google Shape;86;g223f39321b0_0_145"/>
          <p:cNvSpPr/>
          <p:nvPr>
            <p:ph idx="3" type="pic"/>
          </p:nvPr>
        </p:nvSpPr>
        <p:spPr>
          <a:xfrm>
            <a:off x="468750" y="2786575"/>
            <a:ext cx="4422000" cy="3220500"/>
          </a:xfrm>
          <a:prstGeom prst="rect">
            <a:avLst/>
          </a:prstGeom>
          <a:noFill/>
          <a:ln>
            <a:noFill/>
          </a:ln>
        </p:spPr>
      </p:sp>
      <p:sp>
        <p:nvSpPr>
          <p:cNvPr id="87" name="Google Shape;87;g223f39321b0_0_145"/>
          <p:cNvSpPr txBox="1"/>
          <p:nvPr>
            <p:ph idx="4" type="subTitle"/>
          </p:nvPr>
        </p:nvSpPr>
        <p:spPr>
          <a:xfrm>
            <a:off x="1120225" y="2119150"/>
            <a:ext cx="10076100" cy="383700"/>
          </a:xfrm>
          <a:prstGeom prst="rect">
            <a:avLst/>
          </a:prstGeom>
        </p:spPr>
        <p:txBody>
          <a:bodyPr anchorCtr="0" anchor="t" bIns="45700" lIns="91425" spcFirstLastPara="1" rIns="91425" wrap="square" tIns="45700">
            <a:normAutofit/>
          </a:bodyPr>
          <a:lstStyle>
            <a:lvl1pPr lvl="0" rtl="0">
              <a:spcBef>
                <a:spcPts val="1000"/>
              </a:spcBef>
              <a:spcAft>
                <a:spcPts val="0"/>
              </a:spcAft>
              <a:buSzPts val="2800"/>
              <a:buFont typeface="Cambria"/>
              <a:buNone/>
              <a:defRPr>
                <a:latin typeface="Cambria"/>
                <a:ea typeface="Cambria"/>
                <a:cs typeface="Cambria"/>
                <a:sym typeface="Cambria"/>
              </a:defRPr>
            </a:lvl1pPr>
            <a:lvl2pPr lvl="1" rtl="0">
              <a:spcBef>
                <a:spcPts val="500"/>
              </a:spcBef>
              <a:spcAft>
                <a:spcPts val="0"/>
              </a:spcAft>
              <a:buSzPts val="2400"/>
              <a:buNone/>
              <a:defRPr/>
            </a:lvl2pPr>
            <a:lvl3pPr lvl="2" rtl="0">
              <a:spcBef>
                <a:spcPts val="500"/>
              </a:spcBef>
              <a:spcAft>
                <a:spcPts val="0"/>
              </a:spcAft>
              <a:buSzPts val="2000"/>
              <a:buNone/>
              <a:defRPr/>
            </a:lvl3pPr>
            <a:lvl4pPr lvl="3" rtl="0">
              <a:spcBef>
                <a:spcPts val="500"/>
              </a:spcBef>
              <a:spcAft>
                <a:spcPts val="0"/>
              </a:spcAft>
              <a:buSzPts val="1800"/>
              <a:buNone/>
              <a:defRPr/>
            </a:lvl4pPr>
            <a:lvl5pPr lvl="4" rtl="0">
              <a:spcBef>
                <a:spcPts val="500"/>
              </a:spcBef>
              <a:spcAft>
                <a:spcPts val="0"/>
              </a:spcAft>
              <a:buSzPts val="1800"/>
              <a:buNone/>
              <a:defRPr/>
            </a:lvl5pPr>
            <a:lvl6pPr lvl="5" rtl="0">
              <a:spcBef>
                <a:spcPts val="500"/>
              </a:spcBef>
              <a:spcAft>
                <a:spcPts val="0"/>
              </a:spcAft>
              <a:buSzPts val="1800"/>
              <a:buNone/>
              <a:defRPr/>
            </a:lvl6pPr>
            <a:lvl7pPr lvl="6" rtl="0">
              <a:spcBef>
                <a:spcPts val="500"/>
              </a:spcBef>
              <a:spcAft>
                <a:spcPts val="0"/>
              </a:spcAft>
              <a:buSzPts val="1800"/>
              <a:buNone/>
              <a:defRPr/>
            </a:lvl7pPr>
            <a:lvl8pPr lvl="7" rtl="0">
              <a:spcBef>
                <a:spcPts val="500"/>
              </a:spcBef>
              <a:spcAft>
                <a:spcPts val="0"/>
              </a:spcAft>
              <a:buSzPts val="1800"/>
              <a:buNone/>
              <a:defRPr/>
            </a:lvl8pPr>
            <a:lvl9pPr lvl="8" rtl="0">
              <a:spcBef>
                <a:spcPts val="500"/>
              </a:spcBef>
              <a:spcAft>
                <a:spcPts val="0"/>
              </a:spcAft>
              <a:buSzPts val="1800"/>
              <a:buNone/>
              <a:defRPr/>
            </a:lvl9pPr>
          </a:lstStyle>
          <a:p/>
        </p:txBody>
      </p:sp>
      <p:sp>
        <p:nvSpPr>
          <p:cNvPr id="88" name="Google Shape;88;g223f39321b0_0_145"/>
          <p:cNvSpPr txBox="1"/>
          <p:nvPr/>
        </p:nvSpPr>
        <p:spPr>
          <a:xfrm>
            <a:off x="4596000" y="6401850"/>
            <a:ext cx="3000000" cy="361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150">
                <a:solidFill>
                  <a:srgbClr val="E4E6EB"/>
                </a:solidFill>
              </a:rPr>
              <a:t>Suicidal Ideation And Detection</a:t>
            </a:r>
            <a:endParaRPr>
              <a:solidFill>
                <a:schemeClr val="dk2"/>
              </a:solidFill>
              <a:latin typeface="Roboto"/>
              <a:ea typeface="Roboto"/>
              <a:cs typeface="Roboto"/>
              <a:sym typeface="Roboto"/>
            </a:endParaRPr>
          </a:p>
        </p:txBody>
      </p:sp>
      <p:cxnSp>
        <p:nvCxnSpPr>
          <p:cNvPr id="89" name="Google Shape;89;g223f39321b0_0_145"/>
          <p:cNvCxnSpPr/>
          <p:nvPr/>
        </p:nvCxnSpPr>
        <p:spPr>
          <a:xfrm>
            <a:off x="4977375" y="6713350"/>
            <a:ext cx="2294400" cy="0"/>
          </a:xfrm>
          <a:prstGeom prst="straightConnector1">
            <a:avLst/>
          </a:prstGeom>
          <a:noFill/>
          <a:ln cap="flat" cmpd="sng" w="28575">
            <a:solidFill>
              <a:srgbClr val="A2775A"/>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1.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 name="Shape 9"/>
        <p:cNvGrpSpPr/>
        <p:nvPr/>
      </p:nvGrpSpPr>
      <p:grpSpPr>
        <a:xfrm>
          <a:off x="0" y="0"/>
          <a:ext cx="0" cy="0"/>
          <a:chOff x="0" y="0"/>
          <a:chExt cx="0" cy="0"/>
        </a:xfrm>
      </p:grpSpPr>
      <p:sp>
        <p:nvSpPr>
          <p:cNvPr id="10" name="Google Shape;10;p1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4400"/>
              <a:buFont typeface="Anton"/>
              <a:buNone/>
              <a:defRPr b="0" i="0" sz="4400" u="none" cap="none" strike="noStrike">
                <a:solidFill>
                  <a:schemeClr val="lt1"/>
                </a:solidFill>
                <a:latin typeface="Anton"/>
                <a:ea typeface="Anton"/>
                <a:cs typeface="Anton"/>
                <a:sym typeface="Anton"/>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1" name="Google Shape;11;p17"/>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Roboto"/>
                <a:ea typeface="Roboto"/>
                <a:cs typeface="Roboto"/>
                <a:sym typeface="Roboto"/>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Roboto"/>
                <a:ea typeface="Roboto"/>
                <a:cs typeface="Roboto"/>
                <a:sym typeface="Roboto"/>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Roboto"/>
                <a:ea typeface="Roboto"/>
                <a:cs typeface="Roboto"/>
                <a:sym typeface="Roboto"/>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Roboto"/>
                <a:ea typeface="Roboto"/>
                <a:cs typeface="Roboto"/>
                <a:sym typeface="Roboto"/>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Roboto"/>
                <a:ea typeface="Roboto"/>
                <a:cs typeface="Roboto"/>
                <a:sym typeface="Roboto"/>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Roboto"/>
                <a:ea typeface="Roboto"/>
                <a:cs typeface="Roboto"/>
                <a:sym typeface="Roboto"/>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Roboto"/>
                <a:ea typeface="Roboto"/>
                <a:cs typeface="Roboto"/>
                <a:sym typeface="Roboto"/>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Roboto"/>
                <a:ea typeface="Roboto"/>
                <a:cs typeface="Roboto"/>
                <a:sym typeface="Roboto"/>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Roboto"/>
                <a:ea typeface="Roboto"/>
                <a:cs typeface="Roboto"/>
                <a:sym typeface="Roboto"/>
              </a:defRPr>
            </a:lvl9pPr>
          </a:lstStyle>
          <a:p/>
        </p:txBody>
      </p:sp>
      <p:pic>
        <p:nvPicPr>
          <p:cNvPr id="12" name="Google Shape;12;p17"/>
          <p:cNvPicPr preferRelativeResize="0"/>
          <p:nvPr/>
        </p:nvPicPr>
        <p:blipFill rotWithShape="1">
          <a:blip r:embed="rId1">
            <a:alphaModFix/>
          </a:blip>
          <a:srcRect b="0" l="0" r="0" t="0"/>
          <a:stretch/>
        </p:blipFill>
        <p:spPr>
          <a:xfrm>
            <a:off x="-83425" y="-85395"/>
            <a:ext cx="12192000" cy="672639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 Id="rId3" Type="http://schemas.openxmlformats.org/officeDocument/2006/relationships/image" Target="../media/image14.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 Id="rId3" Type="http://schemas.openxmlformats.org/officeDocument/2006/relationships/image" Target="../media/image17.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 Id="rId3" Type="http://schemas.openxmlformats.org/officeDocument/2006/relationships/image" Target="../media/image14.png"/><Relationship Id="rId4" Type="http://schemas.openxmlformats.org/officeDocument/2006/relationships/image" Target="../media/image22.png"/><Relationship Id="rId5" Type="http://schemas.openxmlformats.org/officeDocument/2006/relationships/image" Target="../media/image18.png"/><Relationship Id="rId6"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4.xml"/><Relationship Id="rId3"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5.xml"/><Relationship Id="rId3"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7.xml"/><Relationship Id="rId3" Type="http://schemas.openxmlformats.org/officeDocument/2006/relationships/image" Target="../media/image2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9.xml"/><Relationship Id="rId3"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1.xml"/><Relationship Id="rId3"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3.xml"/><Relationship Id="rId3" Type="http://schemas.openxmlformats.org/officeDocument/2006/relationships/image" Target="../media/image34.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5.xml"/><Relationship Id="rId3" Type="http://schemas.openxmlformats.org/officeDocument/2006/relationships/image" Target="../media/image2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7.xml"/><Relationship Id="rId3" Type="http://schemas.openxmlformats.org/officeDocument/2006/relationships/image" Target="../media/image3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8.xml"/><Relationship Id="rId3" Type="http://schemas.openxmlformats.org/officeDocument/2006/relationships/image" Target="../media/image3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9.xml"/><Relationship Id="rId3" Type="http://schemas.openxmlformats.org/officeDocument/2006/relationships/image" Target="../media/image30.png"/><Relationship Id="rId4" Type="http://schemas.openxmlformats.org/officeDocument/2006/relationships/image" Target="../media/image2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1.xml"/><Relationship Id="rId3" Type="http://schemas.openxmlformats.org/officeDocument/2006/relationships/image" Target="../media/image2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2.xml"/><Relationship Id="rId3" Type="http://schemas.openxmlformats.org/officeDocument/2006/relationships/image" Target="../media/image2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22414daf5a3_1_178"/>
          <p:cNvSpPr txBox="1"/>
          <p:nvPr>
            <p:ph type="title"/>
          </p:nvPr>
        </p:nvSpPr>
        <p:spPr>
          <a:xfrm>
            <a:off x="6267400" y="2147975"/>
            <a:ext cx="5189400" cy="2133300"/>
          </a:xfrm>
          <a:prstGeom prst="rect">
            <a:avLst/>
          </a:prstGeom>
        </p:spPr>
        <p:txBody>
          <a:bodyPr anchorCtr="0" anchor="t" bIns="45700" lIns="91425" spcFirstLastPara="1" rIns="91425" wrap="square" tIns="45700">
            <a:normAutofit fontScale="90000"/>
          </a:bodyPr>
          <a:lstStyle/>
          <a:p>
            <a:pPr indent="0" lvl="0" marL="0" rtl="0" algn="l">
              <a:lnSpc>
                <a:spcPct val="115000"/>
              </a:lnSpc>
              <a:spcBef>
                <a:spcPts val="0"/>
              </a:spcBef>
              <a:spcAft>
                <a:spcPts val="0"/>
              </a:spcAft>
              <a:buClr>
                <a:schemeClr val="dk2"/>
              </a:buClr>
              <a:buSzPct val="39285"/>
              <a:buFont typeface="Arial"/>
              <a:buNone/>
            </a:pPr>
            <a:r>
              <a:rPr b="1" lang="en-US" sz="2800">
                <a:solidFill>
                  <a:schemeClr val="lt1"/>
                </a:solidFill>
                <a:highlight>
                  <a:schemeClr val="dk2"/>
                </a:highlight>
              </a:rPr>
              <a:t>A Comparative Analysis Of Transformer</a:t>
            </a:r>
            <a:r>
              <a:rPr b="1" lang="en-US" sz="2800">
                <a:solidFill>
                  <a:schemeClr val="lt1"/>
                </a:solidFill>
                <a:highlight>
                  <a:schemeClr val="dk2"/>
                </a:highlight>
              </a:rPr>
              <a:t>-</a:t>
            </a:r>
            <a:r>
              <a:rPr b="1" lang="en-US" sz="2800">
                <a:solidFill>
                  <a:schemeClr val="lt1"/>
                </a:solidFill>
                <a:highlight>
                  <a:schemeClr val="dk2"/>
                </a:highlight>
              </a:rPr>
              <a:t>Based Architectures For Enhancing Suicidal Ideation And Detection Using Pre</a:t>
            </a:r>
            <a:r>
              <a:rPr b="1" lang="en-US" sz="2800">
                <a:solidFill>
                  <a:schemeClr val="lt1"/>
                </a:solidFill>
                <a:highlight>
                  <a:schemeClr val="dk2"/>
                </a:highlight>
              </a:rPr>
              <a:t>-</a:t>
            </a:r>
            <a:r>
              <a:rPr b="1" lang="en-US" sz="2800">
                <a:solidFill>
                  <a:schemeClr val="lt1"/>
                </a:solidFill>
                <a:highlight>
                  <a:schemeClr val="dk2"/>
                </a:highlight>
              </a:rPr>
              <a:t>Trained Language Model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261e1eae94e_9_0"/>
          <p:cNvSpPr txBox="1"/>
          <p:nvPr>
            <p:ph type="title"/>
          </p:nvPr>
        </p:nvSpPr>
        <p:spPr>
          <a:xfrm>
            <a:off x="467200" y="500600"/>
            <a:ext cx="9861600" cy="9177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Clr>
                <a:schemeClr val="dk2"/>
              </a:buClr>
              <a:buSzPts val="1100"/>
              <a:buFont typeface="Arial"/>
              <a:buNone/>
            </a:pPr>
            <a:r>
              <a:rPr lang="en-US">
                <a:solidFill>
                  <a:schemeClr val="accent1"/>
                </a:solidFill>
              </a:rPr>
              <a:t>Transformer in NLP</a:t>
            </a:r>
            <a:endParaRPr/>
          </a:p>
        </p:txBody>
      </p:sp>
      <p:sp>
        <p:nvSpPr>
          <p:cNvPr id="195" name="Google Shape;195;g261e1eae94e_9_0"/>
          <p:cNvSpPr txBox="1"/>
          <p:nvPr>
            <p:ph idx="2" type="ctrTitle"/>
          </p:nvPr>
        </p:nvSpPr>
        <p:spPr>
          <a:xfrm>
            <a:off x="467200" y="2164175"/>
            <a:ext cx="10946100" cy="3971400"/>
          </a:xfrm>
          <a:prstGeom prst="rect">
            <a:avLst/>
          </a:prstGeom>
        </p:spPr>
        <p:txBody>
          <a:bodyPr anchorCtr="0" anchor="t" bIns="91425" lIns="0" spcFirstLastPara="1" rIns="0" wrap="square" tIns="91425">
            <a:normAutofit/>
          </a:bodyPr>
          <a:lstStyle/>
          <a:p>
            <a:pPr indent="-342900" lvl="0" marL="457200" rtl="0" algn="l">
              <a:spcBef>
                <a:spcPts val="0"/>
              </a:spcBef>
              <a:spcAft>
                <a:spcPts val="0"/>
              </a:spcAft>
              <a:buSzPts val="1800"/>
              <a:buChar char="❏"/>
            </a:pPr>
            <a:r>
              <a:rPr lang="en-US"/>
              <a:t>A Transformer is a modern deep learning architecture that uses attention to process text sequences effectively.</a:t>
            </a:r>
            <a:endParaRPr/>
          </a:p>
          <a:p>
            <a:pPr indent="0" lvl="0" marL="0" rtl="0" algn="l">
              <a:spcBef>
                <a:spcPts val="0"/>
              </a:spcBef>
              <a:spcAft>
                <a:spcPts val="0"/>
              </a:spcAft>
              <a:buClr>
                <a:schemeClr val="dk2"/>
              </a:buClr>
              <a:buSzPts val="1100"/>
              <a:buFont typeface="Arial"/>
              <a:buNone/>
            </a:pPr>
            <a:r>
              <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lang="en-US"/>
              <a:t>Transformer works is based on two key components :</a:t>
            </a:r>
            <a:endParaRPr/>
          </a:p>
          <a:p>
            <a:pPr indent="-342900" lvl="0" marL="914400" rtl="0" algn="l">
              <a:spcBef>
                <a:spcPts val="0"/>
              </a:spcBef>
              <a:spcAft>
                <a:spcPts val="0"/>
              </a:spcAft>
              <a:buSzPts val="1800"/>
              <a:buAutoNum type="arabicPeriod"/>
            </a:pPr>
            <a:r>
              <a:rPr lang="en-US"/>
              <a:t> </a:t>
            </a:r>
            <a:r>
              <a:rPr lang="en-US"/>
              <a:t>Attention  </a:t>
            </a:r>
            <a:endParaRPr/>
          </a:p>
          <a:p>
            <a:pPr indent="-342900" lvl="0" marL="914400" rtl="0" algn="l">
              <a:spcBef>
                <a:spcPts val="0"/>
              </a:spcBef>
              <a:spcAft>
                <a:spcPts val="0"/>
              </a:spcAft>
              <a:buSzPts val="1800"/>
              <a:buAutoNum type="arabicPeriod"/>
            </a:pPr>
            <a:r>
              <a:rPr lang="en-US"/>
              <a:t>Transformer Blocks.</a:t>
            </a:r>
            <a:endParaRPr/>
          </a:p>
          <a:p>
            <a:pPr indent="-342900" lvl="2" marL="1371600" rtl="0" algn="l">
              <a:spcBef>
                <a:spcPts val="0"/>
              </a:spcBef>
              <a:spcAft>
                <a:spcPts val="0"/>
              </a:spcAft>
              <a:buSzPts val="1800"/>
              <a:buAutoNum type="romanLcPeriod"/>
            </a:pPr>
            <a:r>
              <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lang="en-US"/>
              <a:t> Text Pretrained models :</a:t>
            </a:r>
            <a:endParaRPr/>
          </a:p>
          <a:p>
            <a:pPr indent="0" lvl="0" marL="0" rtl="0" algn="l">
              <a:spcBef>
                <a:spcPts val="0"/>
              </a:spcBef>
              <a:spcAft>
                <a:spcPts val="0"/>
              </a:spcAft>
              <a:buNone/>
            </a:pPr>
            <a:r>
              <a:rPr lang="en-US"/>
              <a:t>	1.Bert</a:t>
            </a:r>
            <a:endParaRPr/>
          </a:p>
          <a:p>
            <a:pPr indent="0" lvl="0" marL="0" rtl="0" algn="l">
              <a:spcBef>
                <a:spcPts val="0"/>
              </a:spcBef>
              <a:spcAft>
                <a:spcPts val="0"/>
              </a:spcAft>
              <a:buNone/>
            </a:pPr>
            <a:r>
              <a:rPr lang="en-US"/>
              <a:t>	2.Albert</a:t>
            </a:r>
            <a:endParaRPr/>
          </a:p>
          <a:p>
            <a:pPr indent="0" lvl="0" marL="0" rtl="0" algn="l">
              <a:spcBef>
                <a:spcPts val="0"/>
              </a:spcBef>
              <a:spcAft>
                <a:spcPts val="0"/>
              </a:spcAft>
              <a:buNone/>
            </a:pPr>
            <a:r>
              <a:rPr lang="en-US"/>
              <a:t>	3.RoBerta</a:t>
            </a:r>
            <a:endParaRPr/>
          </a:p>
          <a:p>
            <a:pPr indent="0" lvl="0" marL="0" rtl="0" algn="l">
              <a:spcBef>
                <a:spcPts val="0"/>
              </a:spcBef>
              <a:spcAft>
                <a:spcPts val="0"/>
              </a:spcAft>
              <a:buNone/>
            </a:pPr>
            <a:r>
              <a:rPr lang="en-US"/>
              <a:t>	4.DistilBert</a:t>
            </a:r>
            <a:endParaRPr/>
          </a:p>
        </p:txBody>
      </p:sp>
      <p:sp>
        <p:nvSpPr>
          <p:cNvPr id="196" name="Google Shape;196;g261e1eae94e_9_0"/>
          <p:cNvSpPr txBox="1"/>
          <p:nvPr>
            <p:ph idx="1" type="subTitle"/>
          </p:nvPr>
        </p:nvSpPr>
        <p:spPr>
          <a:xfrm>
            <a:off x="10940700" y="6307500"/>
            <a:ext cx="1251300" cy="550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7</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22414daf5a3_1_245"/>
          <p:cNvSpPr txBox="1"/>
          <p:nvPr>
            <p:ph type="title"/>
          </p:nvPr>
        </p:nvSpPr>
        <p:spPr>
          <a:xfrm>
            <a:off x="467200" y="500600"/>
            <a:ext cx="9861600" cy="917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2"/>
              </a:buClr>
              <a:buSzPts val="1100"/>
              <a:buFont typeface="Arial"/>
              <a:buNone/>
            </a:pPr>
            <a:r>
              <a:rPr lang="en-US">
                <a:solidFill>
                  <a:schemeClr val="accent1"/>
                </a:solidFill>
              </a:rPr>
              <a:t>Proposed Methodology</a:t>
            </a:r>
            <a:endParaRPr>
              <a:solidFill>
                <a:schemeClr val="accent1"/>
              </a:solidFill>
            </a:endParaRPr>
          </a:p>
          <a:p>
            <a:pPr indent="0" lvl="0" marL="0" rtl="0" algn="l">
              <a:spcBef>
                <a:spcPts val="0"/>
              </a:spcBef>
              <a:spcAft>
                <a:spcPts val="0"/>
              </a:spcAft>
              <a:buNone/>
            </a:pPr>
            <a:r>
              <a:t/>
            </a:r>
            <a:endParaRPr/>
          </a:p>
        </p:txBody>
      </p:sp>
      <p:sp>
        <p:nvSpPr>
          <p:cNvPr id="203" name="Google Shape;203;g22414daf5a3_1_245"/>
          <p:cNvSpPr txBox="1"/>
          <p:nvPr>
            <p:ph idx="1" type="subTitle"/>
          </p:nvPr>
        </p:nvSpPr>
        <p:spPr>
          <a:xfrm>
            <a:off x="10940700" y="6307500"/>
            <a:ext cx="1251300" cy="550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8</a:t>
            </a:r>
            <a:endParaRPr/>
          </a:p>
        </p:txBody>
      </p:sp>
      <p:sp>
        <p:nvSpPr>
          <p:cNvPr id="204" name="Google Shape;204;g22414daf5a3_1_245"/>
          <p:cNvSpPr txBox="1"/>
          <p:nvPr>
            <p:ph idx="2" type="ctrTitle"/>
          </p:nvPr>
        </p:nvSpPr>
        <p:spPr>
          <a:xfrm>
            <a:off x="619600" y="1879498"/>
            <a:ext cx="6380700" cy="3885000"/>
          </a:xfrm>
          <a:prstGeom prst="rect">
            <a:avLst/>
          </a:prstGeom>
          <a:noFill/>
        </p:spPr>
        <p:txBody>
          <a:bodyPr anchorCtr="0" anchor="t" bIns="91425" lIns="0" spcFirstLastPara="1" rIns="0" wrap="square" tIns="91425">
            <a:noAutofit/>
          </a:bodyPr>
          <a:lstStyle/>
          <a:p>
            <a:pPr indent="-342900" lvl="0" marL="457200" rtl="0" algn="l">
              <a:spcBef>
                <a:spcPts val="0"/>
              </a:spcBef>
              <a:spcAft>
                <a:spcPts val="0"/>
              </a:spcAft>
              <a:buClr>
                <a:schemeClr val="lt1"/>
              </a:buClr>
              <a:buSzPts val="1800"/>
              <a:buAutoNum type="arabicPeriod"/>
            </a:pPr>
            <a:r>
              <a:rPr b="1" lang="en-US">
                <a:solidFill>
                  <a:schemeClr val="lt1"/>
                </a:solidFill>
              </a:rPr>
              <a:t>Data Layer</a:t>
            </a:r>
            <a:endParaRPr b="1">
              <a:solidFill>
                <a:schemeClr val="lt1"/>
              </a:solidFill>
            </a:endParaRPr>
          </a:p>
          <a:p>
            <a:pPr indent="-342900" lvl="0" marL="914400" rtl="0" algn="l">
              <a:spcBef>
                <a:spcPts val="0"/>
              </a:spcBef>
              <a:spcAft>
                <a:spcPts val="0"/>
              </a:spcAft>
              <a:buClr>
                <a:schemeClr val="lt1"/>
              </a:buClr>
              <a:buSzPts val="1800"/>
              <a:buChar char="●"/>
            </a:pPr>
            <a:r>
              <a:rPr lang="en-US">
                <a:solidFill>
                  <a:schemeClr val="lt1"/>
                </a:solidFill>
              </a:rPr>
              <a:t>Data collection</a:t>
            </a:r>
            <a:endParaRPr>
              <a:solidFill>
                <a:schemeClr val="lt1"/>
              </a:solidFill>
            </a:endParaRPr>
          </a:p>
          <a:p>
            <a:pPr indent="-342900" lvl="0" marL="914400" rtl="0" algn="l">
              <a:spcBef>
                <a:spcPts val="0"/>
              </a:spcBef>
              <a:spcAft>
                <a:spcPts val="0"/>
              </a:spcAft>
              <a:buClr>
                <a:schemeClr val="lt1"/>
              </a:buClr>
              <a:buSzPts val="1800"/>
              <a:buChar char="●"/>
            </a:pPr>
            <a:r>
              <a:rPr lang="en-US">
                <a:solidFill>
                  <a:schemeClr val="lt1"/>
                </a:solidFill>
              </a:rPr>
              <a:t>D</a:t>
            </a:r>
            <a:r>
              <a:rPr lang="en-US">
                <a:solidFill>
                  <a:schemeClr val="lt1"/>
                </a:solidFill>
              </a:rPr>
              <a:t>ata preprocessing</a:t>
            </a:r>
            <a:endParaRPr>
              <a:solidFill>
                <a:schemeClr val="lt1"/>
              </a:solidFill>
            </a:endParaRPr>
          </a:p>
          <a:p>
            <a:pPr indent="0" lvl="0" marL="0" rtl="0" algn="l">
              <a:spcBef>
                <a:spcPts val="0"/>
              </a:spcBef>
              <a:spcAft>
                <a:spcPts val="0"/>
              </a:spcAft>
              <a:buNone/>
            </a:pPr>
            <a:r>
              <a:rPr b="1" lang="en-US">
                <a:solidFill>
                  <a:schemeClr val="lt1"/>
                </a:solidFill>
              </a:rPr>
              <a:t>	</a:t>
            </a:r>
            <a:endParaRPr b="1">
              <a:solidFill>
                <a:schemeClr val="lt1"/>
              </a:solidFill>
            </a:endParaRPr>
          </a:p>
          <a:p>
            <a:pPr indent="-342900" lvl="0" marL="457200" rtl="0" algn="l">
              <a:spcBef>
                <a:spcPts val="0"/>
              </a:spcBef>
              <a:spcAft>
                <a:spcPts val="0"/>
              </a:spcAft>
              <a:buClr>
                <a:schemeClr val="lt1"/>
              </a:buClr>
              <a:buSzPts val="1800"/>
              <a:buAutoNum type="arabicPeriod"/>
            </a:pPr>
            <a:r>
              <a:rPr b="1" lang="en-US">
                <a:solidFill>
                  <a:schemeClr val="lt1"/>
                </a:solidFill>
              </a:rPr>
              <a:t>Embedding Layer</a:t>
            </a:r>
            <a:endParaRPr>
              <a:solidFill>
                <a:schemeClr val="lt1"/>
              </a:solidFill>
            </a:endParaRPr>
          </a:p>
          <a:p>
            <a:pPr indent="-342900" lvl="0" marL="914400" rtl="0" algn="l">
              <a:spcBef>
                <a:spcPts val="0"/>
              </a:spcBef>
              <a:spcAft>
                <a:spcPts val="0"/>
              </a:spcAft>
              <a:buClr>
                <a:schemeClr val="lt1"/>
              </a:buClr>
              <a:buSzPts val="1800"/>
              <a:buChar char="●"/>
            </a:pPr>
            <a:r>
              <a:rPr lang="en-US">
                <a:solidFill>
                  <a:schemeClr val="lt1"/>
                </a:solidFill>
              </a:rPr>
              <a:t>Word Embedding</a:t>
            </a:r>
            <a:r>
              <a:rPr lang="en-US">
                <a:solidFill>
                  <a:schemeClr val="lt1"/>
                </a:solidFill>
              </a:rPr>
              <a:t> : GloVe</a:t>
            </a:r>
            <a:endParaRPr>
              <a:solidFill>
                <a:schemeClr val="lt1"/>
              </a:solidFill>
            </a:endParaRPr>
          </a:p>
          <a:p>
            <a:pPr indent="-342900" lvl="0" marL="914400" rtl="0" algn="l">
              <a:spcBef>
                <a:spcPts val="0"/>
              </a:spcBef>
              <a:spcAft>
                <a:spcPts val="0"/>
              </a:spcAft>
              <a:buClr>
                <a:schemeClr val="lt1"/>
              </a:buClr>
              <a:buSzPts val="1800"/>
              <a:buChar char="●"/>
            </a:pPr>
            <a:r>
              <a:rPr lang="en-US">
                <a:solidFill>
                  <a:schemeClr val="lt1"/>
                </a:solidFill>
              </a:rPr>
              <a:t>Transformer-based Tokenize : BERT, Albe</a:t>
            </a:r>
            <a:r>
              <a:rPr lang="en-US">
                <a:solidFill>
                  <a:schemeClr val="lt1"/>
                </a:solidFill>
                <a:highlight>
                  <a:schemeClr val="dk2"/>
                </a:highlight>
              </a:rPr>
              <a:t>rt, RoBERTa, DistilBert</a:t>
            </a:r>
            <a:endParaRPr>
              <a:solidFill>
                <a:schemeClr val="lt1"/>
              </a:solidFill>
              <a:highlight>
                <a:schemeClr val="dk2"/>
              </a:highlight>
            </a:endParaRPr>
          </a:p>
          <a:p>
            <a:pPr indent="0" lvl="0" marL="457200" rtl="0" algn="l">
              <a:spcBef>
                <a:spcPts val="0"/>
              </a:spcBef>
              <a:spcAft>
                <a:spcPts val="0"/>
              </a:spcAft>
              <a:buNone/>
            </a:pPr>
            <a:r>
              <a:t/>
            </a:r>
            <a:endParaRPr>
              <a:solidFill>
                <a:schemeClr val="lt1"/>
              </a:solidFill>
            </a:endParaRPr>
          </a:p>
          <a:p>
            <a:pPr indent="-342900" lvl="0" marL="457200" rtl="0" algn="l">
              <a:spcBef>
                <a:spcPts val="0"/>
              </a:spcBef>
              <a:spcAft>
                <a:spcPts val="0"/>
              </a:spcAft>
              <a:buClr>
                <a:schemeClr val="lt1"/>
              </a:buClr>
              <a:buSzPts val="1800"/>
              <a:buAutoNum type="arabicPeriod"/>
            </a:pPr>
            <a:r>
              <a:rPr b="1" lang="en-US">
                <a:solidFill>
                  <a:schemeClr val="lt1"/>
                </a:solidFill>
              </a:rPr>
              <a:t>Classification Layer</a:t>
            </a:r>
            <a:endParaRPr b="1">
              <a:solidFill>
                <a:schemeClr val="lt1"/>
              </a:solidFill>
            </a:endParaRPr>
          </a:p>
          <a:p>
            <a:pPr indent="-342900" lvl="0" marL="914400" rtl="0" algn="l">
              <a:spcBef>
                <a:spcPts val="0"/>
              </a:spcBef>
              <a:spcAft>
                <a:spcPts val="0"/>
              </a:spcAft>
              <a:buClr>
                <a:schemeClr val="lt1"/>
              </a:buClr>
              <a:buSzPts val="1800"/>
              <a:buChar char="●"/>
            </a:pPr>
            <a:r>
              <a:rPr lang="en-US">
                <a:solidFill>
                  <a:schemeClr val="lt1"/>
                </a:solidFill>
              </a:rPr>
              <a:t>Bi-Lstm</a:t>
            </a:r>
            <a:endParaRPr>
              <a:solidFill>
                <a:schemeClr val="lt1"/>
              </a:solidFill>
            </a:endParaRPr>
          </a:p>
          <a:p>
            <a:pPr indent="-342900" lvl="0" marL="914400" rtl="0" algn="l">
              <a:spcBef>
                <a:spcPts val="0"/>
              </a:spcBef>
              <a:spcAft>
                <a:spcPts val="0"/>
              </a:spcAft>
              <a:buClr>
                <a:schemeClr val="lt1"/>
              </a:buClr>
              <a:buSzPts val="1800"/>
              <a:buChar char="●"/>
            </a:pPr>
            <a:r>
              <a:rPr lang="en-US">
                <a:solidFill>
                  <a:schemeClr val="lt1"/>
                </a:solidFill>
              </a:rPr>
              <a:t>Transformer Models (BERT, Albe</a:t>
            </a:r>
            <a:r>
              <a:rPr lang="en-US">
                <a:solidFill>
                  <a:schemeClr val="lt1"/>
                </a:solidFill>
                <a:highlight>
                  <a:schemeClr val="dk2"/>
                </a:highlight>
              </a:rPr>
              <a:t>rt, RoBERTa, DistilBert) </a:t>
            </a:r>
            <a:endParaRPr>
              <a:solidFill>
                <a:schemeClr val="lt1"/>
              </a:solidFill>
            </a:endParaRPr>
          </a:p>
          <a:p>
            <a:pPr indent="0" lvl="0" marL="457200" rtl="0" algn="l">
              <a:spcBef>
                <a:spcPts val="0"/>
              </a:spcBef>
              <a:spcAft>
                <a:spcPts val="0"/>
              </a:spcAft>
              <a:buNone/>
            </a:pPr>
            <a:r>
              <a:t/>
            </a:r>
            <a:endParaRPr b="1">
              <a:solidFill>
                <a:schemeClr val="lt1"/>
              </a:solidFill>
            </a:endParaRPr>
          </a:p>
          <a:p>
            <a:pPr indent="-342900" lvl="0" marL="457200" rtl="0" algn="l">
              <a:spcBef>
                <a:spcPts val="0"/>
              </a:spcBef>
              <a:spcAft>
                <a:spcPts val="0"/>
              </a:spcAft>
              <a:buClr>
                <a:schemeClr val="lt1"/>
              </a:buClr>
              <a:buSzPts val="1800"/>
              <a:buAutoNum type="arabicPeriod"/>
            </a:pPr>
            <a:r>
              <a:rPr b="1" lang="en-US">
                <a:solidFill>
                  <a:schemeClr val="lt1"/>
                </a:solidFill>
              </a:rPr>
              <a:t>Model Comparison</a:t>
            </a:r>
            <a:endParaRPr b="1">
              <a:solidFill>
                <a:schemeClr val="lt1"/>
              </a:solidFill>
            </a:endParaRPr>
          </a:p>
        </p:txBody>
      </p:sp>
      <p:pic>
        <p:nvPicPr>
          <p:cNvPr id="205" name="Google Shape;205;g22414daf5a3_1_245"/>
          <p:cNvPicPr preferRelativeResize="0"/>
          <p:nvPr/>
        </p:nvPicPr>
        <p:blipFill>
          <a:blip r:embed="rId3">
            <a:alphaModFix/>
          </a:blip>
          <a:stretch>
            <a:fillRect/>
          </a:stretch>
        </p:blipFill>
        <p:spPr>
          <a:xfrm>
            <a:off x="7027000" y="1879500"/>
            <a:ext cx="3913699" cy="44279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223ffc6b772_2_42"/>
          <p:cNvSpPr txBox="1"/>
          <p:nvPr>
            <p:ph type="title"/>
          </p:nvPr>
        </p:nvSpPr>
        <p:spPr>
          <a:xfrm>
            <a:off x="467200" y="500600"/>
            <a:ext cx="9861600" cy="9177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solidFill>
                  <a:srgbClr val="D0B487"/>
                </a:solidFill>
              </a:rPr>
              <a:t>Working Methodology</a:t>
            </a:r>
            <a:endParaRPr>
              <a:solidFill>
                <a:srgbClr val="D0B487"/>
              </a:solidFill>
            </a:endParaRPr>
          </a:p>
        </p:txBody>
      </p:sp>
      <p:sp>
        <p:nvSpPr>
          <p:cNvPr id="212" name="Google Shape;212;g223ffc6b772_2_42"/>
          <p:cNvSpPr txBox="1"/>
          <p:nvPr>
            <p:ph idx="1" type="subTitle"/>
          </p:nvPr>
        </p:nvSpPr>
        <p:spPr>
          <a:xfrm>
            <a:off x="10940700" y="6307500"/>
            <a:ext cx="1251300" cy="550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9</a:t>
            </a:r>
            <a:endParaRPr/>
          </a:p>
        </p:txBody>
      </p:sp>
      <p:pic>
        <p:nvPicPr>
          <p:cNvPr id="213" name="Google Shape;213;g223ffc6b772_2_42"/>
          <p:cNvPicPr preferRelativeResize="0"/>
          <p:nvPr/>
        </p:nvPicPr>
        <p:blipFill>
          <a:blip r:embed="rId3">
            <a:alphaModFix/>
          </a:blip>
          <a:stretch>
            <a:fillRect/>
          </a:stretch>
        </p:blipFill>
        <p:spPr>
          <a:xfrm>
            <a:off x="1862113" y="2344000"/>
            <a:ext cx="8467775" cy="3638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g223ffc6b772_2_49"/>
          <p:cNvSpPr txBox="1"/>
          <p:nvPr>
            <p:ph type="title"/>
          </p:nvPr>
        </p:nvSpPr>
        <p:spPr>
          <a:xfrm>
            <a:off x="467200" y="500600"/>
            <a:ext cx="9861600" cy="9177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solidFill>
                  <a:srgbClr val="D0B487"/>
                </a:solidFill>
              </a:rPr>
              <a:t>Data Collection</a:t>
            </a:r>
            <a:endParaRPr>
              <a:solidFill>
                <a:srgbClr val="D0B487"/>
              </a:solidFill>
            </a:endParaRPr>
          </a:p>
        </p:txBody>
      </p:sp>
      <p:sp>
        <p:nvSpPr>
          <p:cNvPr id="220" name="Google Shape;220;g223ffc6b772_2_49"/>
          <p:cNvSpPr txBox="1"/>
          <p:nvPr>
            <p:ph idx="2" type="ctrTitle"/>
          </p:nvPr>
        </p:nvSpPr>
        <p:spPr>
          <a:xfrm>
            <a:off x="619600" y="2780550"/>
            <a:ext cx="10807200" cy="1857900"/>
          </a:xfrm>
          <a:prstGeom prst="rect">
            <a:avLst/>
          </a:prstGeom>
        </p:spPr>
        <p:txBody>
          <a:bodyPr anchorCtr="0" anchor="t" bIns="91425" lIns="0" spcFirstLastPara="1" rIns="0" wrap="square" tIns="91425">
            <a:spAutoFit/>
          </a:bodyPr>
          <a:lstStyle/>
          <a:p>
            <a:pPr indent="0" lvl="0" marL="0" rtl="0" algn="l">
              <a:lnSpc>
                <a:spcPct val="100000"/>
              </a:lnSpc>
              <a:spcBef>
                <a:spcPts val="2551"/>
              </a:spcBef>
              <a:spcAft>
                <a:spcPts val="0"/>
              </a:spcAft>
              <a:buNone/>
            </a:pPr>
            <a:r>
              <a:rPr b="1" lang="en-US" sz="2400"/>
              <a:t>Data </a:t>
            </a:r>
            <a:r>
              <a:rPr b="1" lang="en-US" sz="2400">
                <a:solidFill>
                  <a:schemeClr val="lt2"/>
                </a:solidFill>
              </a:rPr>
              <a:t>Acquisition</a:t>
            </a:r>
            <a:r>
              <a:rPr b="1" lang="en-US" sz="2400"/>
              <a:t>:</a:t>
            </a:r>
            <a:endParaRPr b="1" sz="2400"/>
          </a:p>
          <a:p>
            <a:pPr indent="-3351" lvl="0" marL="1973" marR="428424" rtl="0" algn="l">
              <a:lnSpc>
                <a:spcPct val="130117"/>
              </a:lnSpc>
              <a:spcBef>
                <a:spcPts val="1952"/>
              </a:spcBef>
              <a:spcAft>
                <a:spcPts val="0"/>
              </a:spcAft>
              <a:buClr>
                <a:schemeClr val="dk2"/>
              </a:buClr>
              <a:buSzPts val="1100"/>
              <a:buFont typeface="Arial"/>
              <a:buNone/>
            </a:pPr>
            <a:r>
              <a:rPr lang="en-US"/>
              <a:t>The data was collected using the </a:t>
            </a:r>
            <a:r>
              <a:rPr b="1" lang="en-US" sz="1900"/>
              <a:t>Pushshift API</a:t>
            </a:r>
            <a:r>
              <a:rPr b="1" lang="en-US"/>
              <a:t>,</a:t>
            </a:r>
            <a:r>
              <a:rPr lang="en-US"/>
              <a:t> which allowed the researchers to collect all posts made on the "</a:t>
            </a:r>
            <a:r>
              <a:rPr b="1" lang="en-US" sz="1900"/>
              <a:t>Suicidewatch"</a:t>
            </a:r>
            <a:r>
              <a:rPr lang="en-US"/>
              <a:t> subreddit from </a:t>
            </a:r>
            <a:r>
              <a:rPr b="1" lang="en-US"/>
              <a:t>December 16, 2008, to January 2, 2021</a:t>
            </a:r>
            <a:r>
              <a:rPr lang="en-US"/>
              <a:t>, and all posts made on the "</a:t>
            </a:r>
            <a:r>
              <a:rPr b="1" lang="en-US" sz="1900"/>
              <a:t>Depression</a:t>
            </a:r>
            <a:r>
              <a:rPr lang="en-US"/>
              <a:t>" subreddit from J</a:t>
            </a:r>
            <a:r>
              <a:rPr b="1" lang="en-US"/>
              <a:t>anuary 1, 2009, to January 2, 2021</a:t>
            </a:r>
            <a:endParaRPr b="1"/>
          </a:p>
        </p:txBody>
      </p:sp>
      <p:sp>
        <p:nvSpPr>
          <p:cNvPr id="221" name="Google Shape;221;g223ffc6b772_2_49"/>
          <p:cNvSpPr txBox="1"/>
          <p:nvPr>
            <p:ph idx="1" type="subTitle"/>
          </p:nvPr>
        </p:nvSpPr>
        <p:spPr>
          <a:xfrm>
            <a:off x="10940700" y="6307500"/>
            <a:ext cx="1251300" cy="550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10</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g22414daf5a3_2_9"/>
          <p:cNvSpPr txBox="1"/>
          <p:nvPr>
            <p:ph type="title"/>
          </p:nvPr>
        </p:nvSpPr>
        <p:spPr>
          <a:xfrm>
            <a:off x="467200" y="500600"/>
            <a:ext cx="9861600" cy="9177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solidFill>
                  <a:schemeClr val="accent1"/>
                </a:solidFill>
              </a:rPr>
              <a:t>Data Collection</a:t>
            </a:r>
            <a:endParaRPr/>
          </a:p>
        </p:txBody>
      </p:sp>
      <p:sp>
        <p:nvSpPr>
          <p:cNvPr id="228" name="Google Shape;228;g22414daf5a3_2_9"/>
          <p:cNvSpPr txBox="1"/>
          <p:nvPr>
            <p:ph idx="2" type="ctrTitle"/>
          </p:nvPr>
        </p:nvSpPr>
        <p:spPr>
          <a:xfrm>
            <a:off x="619600" y="2177750"/>
            <a:ext cx="4791600" cy="1364400"/>
          </a:xfrm>
          <a:prstGeom prst="rect">
            <a:avLst/>
          </a:prstGeom>
        </p:spPr>
        <p:txBody>
          <a:bodyPr anchorCtr="0" anchor="t" bIns="91425" lIns="0" spcFirstLastPara="1" rIns="0" wrap="square" tIns="91425">
            <a:normAutofit/>
          </a:bodyPr>
          <a:lstStyle/>
          <a:p>
            <a:pPr indent="0" lvl="0" marL="0" rtl="0" algn="l">
              <a:spcBef>
                <a:spcPts val="0"/>
              </a:spcBef>
              <a:spcAft>
                <a:spcPts val="0"/>
              </a:spcAft>
              <a:buNone/>
            </a:pPr>
            <a:r>
              <a:rPr b="1" lang="en-US" sz="2400"/>
              <a:t>Dataset Shape:</a:t>
            </a:r>
            <a:endParaRPr/>
          </a:p>
          <a:p>
            <a:pPr indent="-342900" lvl="0" marL="457200" rtl="0" algn="l">
              <a:spcBef>
                <a:spcPts val="1000"/>
              </a:spcBef>
              <a:spcAft>
                <a:spcPts val="0"/>
              </a:spcAft>
              <a:buSzPts val="1800"/>
              <a:buChar char="●"/>
            </a:pPr>
            <a:r>
              <a:rPr lang="en-US"/>
              <a:t>Consists of 2,33,370 suicidal text </a:t>
            </a:r>
            <a:endParaRPr/>
          </a:p>
          <a:p>
            <a:pPr indent="-342900" lvl="0" marL="457200" rtl="0" algn="l">
              <a:spcBef>
                <a:spcPts val="1000"/>
              </a:spcBef>
              <a:spcAft>
                <a:spcPts val="0"/>
              </a:spcAft>
              <a:buSzPts val="1800"/>
              <a:buChar char="●"/>
            </a:pPr>
            <a:r>
              <a:rPr lang="en-US"/>
              <a:t>2 columns (texts, suicidal_ideation). </a:t>
            </a:r>
            <a:endParaRPr/>
          </a:p>
        </p:txBody>
      </p:sp>
      <p:sp>
        <p:nvSpPr>
          <p:cNvPr id="229" name="Google Shape;229;g22414daf5a3_2_9"/>
          <p:cNvSpPr txBox="1"/>
          <p:nvPr>
            <p:ph idx="1" type="subTitle"/>
          </p:nvPr>
        </p:nvSpPr>
        <p:spPr>
          <a:xfrm>
            <a:off x="10940700" y="6307500"/>
            <a:ext cx="1251300" cy="550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11</a:t>
            </a:r>
            <a:endParaRPr/>
          </a:p>
        </p:txBody>
      </p:sp>
      <p:graphicFrame>
        <p:nvGraphicFramePr>
          <p:cNvPr id="230" name="Google Shape;230;g22414daf5a3_2_9"/>
          <p:cNvGraphicFramePr/>
          <p:nvPr/>
        </p:nvGraphicFramePr>
        <p:xfrm>
          <a:off x="1028700" y="3842713"/>
          <a:ext cx="3000000" cy="3000000"/>
        </p:xfrm>
        <a:graphic>
          <a:graphicData uri="http://schemas.openxmlformats.org/drawingml/2006/table">
            <a:tbl>
              <a:tblPr>
                <a:noFill/>
                <a:tableStyleId>{C040997A-3CCF-452B-A85B-E8AECB2116A1}</a:tableStyleId>
              </a:tblPr>
              <a:tblGrid>
                <a:gridCol w="3467100"/>
                <a:gridCol w="3467100"/>
                <a:gridCol w="3467100"/>
              </a:tblGrid>
              <a:tr h="325750">
                <a:tc>
                  <a:txBody>
                    <a:bodyPr/>
                    <a:lstStyle/>
                    <a:p>
                      <a:pPr indent="0" lvl="0" marL="0" rtl="0" algn="l">
                        <a:spcBef>
                          <a:spcPts val="0"/>
                        </a:spcBef>
                        <a:spcAft>
                          <a:spcPts val="0"/>
                        </a:spcAft>
                        <a:buNone/>
                      </a:pPr>
                      <a:r>
                        <a:rPr b="1" lang="en-US" sz="1800">
                          <a:solidFill>
                            <a:schemeClr val="dk1"/>
                          </a:solidFill>
                          <a:latin typeface="Cambria"/>
                          <a:ea typeface="Cambria"/>
                          <a:cs typeface="Cambria"/>
                          <a:sym typeface="Cambria"/>
                        </a:rPr>
                        <a:t>Name</a:t>
                      </a:r>
                      <a:endParaRPr b="1" sz="1800">
                        <a:solidFill>
                          <a:schemeClr val="dk1"/>
                        </a:solidFill>
                        <a:latin typeface="Cambria"/>
                        <a:ea typeface="Cambria"/>
                        <a:cs typeface="Cambria"/>
                        <a:sym typeface="Cambri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E599"/>
                    </a:solidFill>
                  </a:tcPr>
                </a:tc>
                <a:tc>
                  <a:txBody>
                    <a:bodyPr/>
                    <a:lstStyle/>
                    <a:p>
                      <a:pPr indent="0" lvl="0" marL="0" rtl="0" algn="l">
                        <a:spcBef>
                          <a:spcPts val="0"/>
                        </a:spcBef>
                        <a:spcAft>
                          <a:spcPts val="0"/>
                        </a:spcAft>
                        <a:buNone/>
                      </a:pPr>
                      <a:r>
                        <a:rPr b="1" lang="en-US" sz="1800">
                          <a:solidFill>
                            <a:schemeClr val="dk1"/>
                          </a:solidFill>
                          <a:latin typeface="Cambria"/>
                          <a:ea typeface="Cambria"/>
                          <a:cs typeface="Cambria"/>
                          <a:sym typeface="Cambria"/>
                        </a:rPr>
                        <a:t>Type</a:t>
                      </a:r>
                      <a:endParaRPr b="1" sz="1800">
                        <a:solidFill>
                          <a:schemeClr val="dk1"/>
                        </a:solidFill>
                        <a:latin typeface="Cambria"/>
                        <a:ea typeface="Cambria"/>
                        <a:cs typeface="Cambria"/>
                        <a:sym typeface="Cambri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E599"/>
                    </a:solidFill>
                  </a:tcPr>
                </a:tc>
                <a:tc>
                  <a:txBody>
                    <a:bodyPr/>
                    <a:lstStyle/>
                    <a:p>
                      <a:pPr indent="0" lvl="0" marL="0" rtl="0" algn="l">
                        <a:spcBef>
                          <a:spcPts val="0"/>
                        </a:spcBef>
                        <a:spcAft>
                          <a:spcPts val="0"/>
                        </a:spcAft>
                        <a:buNone/>
                      </a:pPr>
                      <a:r>
                        <a:rPr b="1" lang="en-US" sz="1800">
                          <a:solidFill>
                            <a:schemeClr val="dk1"/>
                          </a:solidFill>
                          <a:latin typeface="Cambria"/>
                          <a:ea typeface="Cambria"/>
                          <a:cs typeface="Cambria"/>
                          <a:sym typeface="Cambria"/>
                        </a:rPr>
                        <a:t>Description</a:t>
                      </a:r>
                      <a:endParaRPr b="1" sz="1800">
                        <a:solidFill>
                          <a:schemeClr val="dk1"/>
                        </a:solidFill>
                        <a:latin typeface="Cambria"/>
                        <a:ea typeface="Cambria"/>
                        <a:cs typeface="Cambria"/>
                        <a:sym typeface="Cambri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E599"/>
                    </a:solidFill>
                  </a:tcPr>
                </a:tc>
              </a:tr>
              <a:tr h="812975">
                <a:tc>
                  <a:txBody>
                    <a:bodyPr/>
                    <a:lstStyle/>
                    <a:p>
                      <a:pPr indent="0" lvl="0" marL="0" rtl="0" algn="l">
                        <a:spcBef>
                          <a:spcPts val="0"/>
                        </a:spcBef>
                        <a:spcAft>
                          <a:spcPts val="0"/>
                        </a:spcAft>
                        <a:buNone/>
                      </a:pPr>
                      <a:r>
                        <a:rPr lang="en-US" sz="1800">
                          <a:solidFill>
                            <a:schemeClr val="dk2"/>
                          </a:solidFill>
                          <a:latin typeface="Cambria"/>
                          <a:ea typeface="Cambria"/>
                          <a:cs typeface="Cambria"/>
                          <a:sym typeface="Cambria"/>
                        </a:rPr>
                        <a:t>T</a:t>
                      </a:r>
                      <a:r>
                        <a:rPr lang="en-US" sz="1800">
                          <a:solidFill>
                            <a:schemeClr val="dk2"/>
                          </a:solidFill>
                          <a:latin typeface="Cambria"/>
                          <a:ea typeface="Cambria"/>
                          <a:cs typeface="Cambria"/>
                          <a:sym typeface="Cambria"/>
                        </a:rPr>
                        <a:t>ext</a:t>
                      </a:r>
                      <a:endParaRPr sz="1800">
                        <a:solidFill>
                          <a:schemeClr val="dk2"/>
                        </a:solidFill>
                        <a:latin typeface="Cambria"/>
                        <a:ea typeface="Cambria"/>
                        <a:cs typeface="Cambria"/>
                        <a:sym typeface="Cambri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BF8D0"/>
                    </a:solidFill>
                  </a:tcPr>
                </a:tc>
                <a:tc>
                  <a:txBody>
                    <a:bodyPr/>
                    <a:lstStyle/>
                    <a:p>
                      <a:pPr indent="0" lvl="0" marL="0" rtl="0" algn="l">
                        <a:spcBef>
                          <a:spcPts val="0"/>
                        </a:spcBef>
                        <a:spcAft>
                          <a:spcPts val="0"/>
                        </a:spcAft>
                        <a:buNone/>
                      </a:pPr>
                      <a:r>
                        <a:rPr lang="en-US" sz="1800">
                          <a:solidFill>
                            <a:schemeClr val="dk2"/>
                          </a:solidFill>
                          <a:latin typeface="Cambria"/>
                          <a:ea typeface="Cambria"/>
                          <a:cs typeface="Cambria"/>
                          <a:sym typeface="Cambria"/>
                        </a:rPr>
                        <a:t>C</a:t>
                      </a:r>
                      <a:r>
                        <a:rPr lang="en-US" sz="1800">
                          <a:solidFill>
                            <a:schemeClr val="dk2"/>
                          </a:solidFill>
                          <a:latin typeface="Cambria"/>
                          <a:ea typeface="Cambria"/>
                          <a:cs typeface="Cambria"/>
                          <a:sym typeface="Cambria"/>
                        </a:rPr>
                        <a:t>ontinuous</a:t>
                      </a:r>
                      <a:endParaRPr sz="1800">
                        <a:solidFill>
                          <a:schemeClr val="dk2"/>
                        </a:solidFill>
                        <a:latin typeface="Cambria"/>
                        <a:ea typeface="Cambria"/>
                        <a:cs typeface="Cambria"/>
                        <a:sym typeface="Cambri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BF8D0"/>
                    </a:solidFill>
                  </a:tcPr>
                </a:tc>
                <a:tc>
                  <a:txBody>
                    <a:bodyPr/>
                    <a:lstStyle/>
                    <a:p>
                      <a:pPr indent="0" lvl="0" marL="0" rtl="0" algn="l">
                        <a:spcBef>
                          <a:spcPts val="0"/>
                        </a:spcBef>
                        <a:spcAft>
                          <a:spcPts val="0"/>
                        </a:spcAft>
                        <a:buNone/>
                      </a:pPr>
                      <a:r>
                        <a:rPr lang="en-US" sz="1800">
                          <a:solidFill>
                            <a:schemeClr val="dk2"/>
                          </a:solidFill>
                          <a:latin typeface="Cambria"/>
                          <a:ea typeface="Cambria"/>
                          <a:cs typeface="Cambria"/>
                          <a:sym typeface="Cambria"/>
                        </a:rPr>
                        <a:t>Text containing the presence of persistent thoughts, and fantasies of one's mental health condition</a:t>
                      </a:r>
                      <a:endParaRPr sz="1800">
                        <a:solidFill>
                          <a:schemeClr val="dk2"/>
                        </a:solidFill>
                        <a:latin typeface="Cambria"/>
                        <a:ea typeface="Cambria"/>
                        <a:cs typeface="Cambria"/>
                        <a:sym typeface="Cambri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BF8D0"/>
                    </a:solidFill>
                  </a:tcPr>
                </a:tc>
              </a:tr>
              <a:tr h="812975">
                <a:tc>
                  <a:txBody>
                    <a:bodyPr/>
                    <a:lstStyle/>
                    <a:p>
                      <a:pPr indent="0" lvl="0" marL="0" rtl="0" algn="l">
                        <a:spcBef>
                          <a:spcPts val="0"/>
                        </a:spcBef>
                        <a:spcAft>
                          <a:spcPts val="0"/>
                        </a:spcAft>
                        <a:buNone/>
                      </a:pPr>
                      <a:r>
                        <a:rPr lang="en-US" sz="1800">
                          <a:solidFill>
                            <a:schemeClr val="dk2"/>
                          </a:solidFill>
                          <a:latin typeface="Cambria"/>
                          <a:ea typeface="Cambria"/>
                          <a:cs typeface="Cambria"/>
                          <a:sym typeface="Cambria"/>
                        </a:rPr>
                        <a:t>Suicide_ideation</a:t>
                      </a:r>
                      <a:endParaRPr sz="1800">
                        <a:solidFill>
                          <a:schemeClr val="dk2"/>
                        </a:solidFill>
                        <a:latin typeface="Cambria"/>
                        <a:ea typeface="Cambria"/>
                        <a:cs typeface="Cambria"/>
                        <a:sym typeface="Cambri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BF8D0"/>
                    </a:solidFill>
                  </a:tcPr>
                </a:tc>
                <a:tc>
                  <a:txBody>
                    <a:bodyPr/>
                    <a:lstStyle/>
                    <a:p>
                      <a:pPr indent="0" lvl="0" marL="0" rtl="0" algn="l">
                        <a:spcBef>
                          <a:spcPts val="0"/>
                        </a:spcBef>
                        <a:spcAft>
                          <a:spcPts val="0"/>
                        </a:spcAft>
                        <a:buNone/>
                      </a:pPr>
                      <a:r>
                        <a:rPr lang="en-US" sz="1800">
                          <a:solidFill>
                            <a:schemeClr val="dk2"/>
                          </a:solidFill>
                          <a:latin typeface="Cambria"/>
                          <a:ea typeface="Cambria"/>
                          <a:cs typeface="Cambria"/>
                          <a:sym typeface="Cambria"/>
                        </a:rPr>
                        <a:t>D</a:t>
                      </a:r>
                      <a:r>
                        <a:rPr lang="en-US" sz="1800">
                          <a:solidFill>
                            <a:schemeClr val="dk2"/>
                          </a:solidFill>
                          <a:latin typeface="Cambria"/>
                          <a:ea typeface="Cambria"/>
                          <a:cs typeface="Cambria"/>
                          <a:sym typeface="Cambria"/>
                        </a:rPr>
                        <a:t>iscrete</a:t>
                      </a:r>
                      <a:endParaRPr sz="1800">
                        <a:solidFill>
                          <a:schemeClr val="dk2"/>
                        </a:solidFill>
                        <a:latin typeface="Cambria"/>
                        <a:ea typeface="Cambria"/>
                        <a:cs typeface="Cambria"/>
                        <a:sym typeface="Cambri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BF8D0"/>
                    </a:solidFill>
                  </a:tcPr>
                </a:tc>
                <a:tc>
                  <a:txBody>
                    <a:bodyPr/>
                    <a:lstStyle/>
                    <a:p>
                      <a:pPr indent="0" lvl="0" marL="0" rtl="0" algn="l">
                        <a:spcBef>
                          <a:spcPts val="0"/>
                        </a:spcBef>
                        <a:spcAft>
                          <a:spcPts val="0"/>
                        </a:spcAft>
                        <a:buNone/>
                      </a:pPr>
                      <a:r>
                        <a:rPr lang="en-US" sz="1800">
                          <a:solidFill>
                            <a:schemeClr val="dk2"/>
                          </a:solidFill>
                          <a:latin typeface="Cambria"/>
                          <a:ea typeface="Cambria"/>
                          <a:cs typeface="Cambria"/>
                          <a:sym typeface="Cambria"/>
                        </a:rPr>
                        <a:t>suicide/not suicide</a:t>
                      </a:r>
                      <a:endParaRPr sz="1800">
                        <a:solidFill>
                          <a:schemeClr val="dk2"/>
                        </a:solidFill>
                        <a:latin typeface="Cambria"/>
                        <a:ea typeface="Cambria"/>
                        <a:cs typeface="Cambria"/>
                        <a:sym typeface="Cambria"/>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BF8D0"/>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22414daf5a3_2_34"/>
          <p:cNvSpPr txBox="1"/>
          <p:nvPr>
            <p:ph type="title"/>
          </p:nvPr>
        </p:nvSpPr>
        <p:spPr>
          <a:xfrm>
            <a:off x="467200" y="500600"/>
            <a:ext cx="9861600" cy="9177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solidFill>
                  <a:schemeClr val="accent1"/>
                </a:solidFill>
              </a:rPr>
              <a:t>Dataset Preprocessing</a:t>
            </a:r>
            <a:endParaRPr/>
          </a:p>
        </p:txBody>
      </p:sp>
      <p:sp>
        <p:nvSpPr>
          <p:cNvPr id="237" name="Google Shape;237;g22414daf5a3_2_34"/>
          <p:cNvSpPr txBox="1"/>
          <p:nvPr>
            <p:ph idx="2" type="ctrTitle"/>
          </p:nvPr>
        </p:nvSpPr>
        <p:spPr>
          <a:xfrm>
            <a:off x="619600" y="2763750"/>
            <a:ext cx="4021500" cy="2398200"/>
          </a:xfrm>
          <a:prstGeom prst="rect">
            <a:avLst/>
          </a:prstGeom>
        </p:spPr>
        <p:txBody>
          <a:bodyPr anchorCtr="0" anchor="t" bIns="91425" lIns="0" spcFirstLastPara="1" rIns="0" wrap="square" tIns="91425">
            <a:spAutoFit/>
          </a:bodyPr>
          <a:lstStyle/>
          <a:p>
            <a:pPr indent="0" lvl="0" marL="0" rtl="0" algn="l">
              <a:spcBef>
                <a:spcPts val="0"/>
              </a:spcBef>
              <a:spcAft>
                <a:spcPts val="0"/>
              </a:spcAft>
              <a:buNone/>
            </a:pPr>
            <a:r>
              <a:rPr lang="en-US" sz="2200"/>
              <a:t>Steps of </a:t>
            </a:r>
            <a:r>
              <a:rPr lang="en-US" sz="2200"/>
              <a:t>Data Preprocessing:</a:t>
            </a:r>
            <a:endParaRPr sz="2200"/>
          </a:p>
          <a:p>
            <a:pPr indent="0" lvl="0" marL="0" rtl="0" algn="l">
              <a:spcBef>
                <a:spcPts val="0"/>
              </a:spcBef>
              <a:spcAft>
                <a:spcPts val="0"/>
              </a:spcAft>
              <a:buNone/>
            </a:pPr>
            <a:r>
              <a:t/>
            </a:r>
            <a:endParaRPr sz="2200"/>
          </a:p>
          <a:p>
            <a:pPr indent="-368300" lvl="0" marL="914400" rtl="0" algn="l">
              <a:spcBef>
                <a:spcPts val="1000"/>
              </a:spcBef>
              <a:spcAft>
                <a:spcPts val="0"/>
              </a:spcAft>
              <a:buSzPts val="2200"/>
              <a:buChar char="●"/>
            </a:pPr>
            <a:r>
              <a:rPr lang="en-US" sz="2200"/>
              <a:t>Remove Outliers</a:t>
            </a:r>
            <a:endParaRPr sz="2200"/>
          </a:p>
          <a:p>
            <a:pPr indent="-368300" lvl="0" marL="914400" rtl="0" algn="l">
              <a:spcBef>
                <a:spcPts val="1000"/>
              </a:spcBef>
              <a:spcAft>
                <a:spcPts val="0"/>
              </a:spcAft>
              <a:buSzPts val="2200"/>
              <a:buChar char="●"/>
            </a:pPr>
            <a:r>
              <a:rPr lang="en-US" sz="2200"/>
              <a:t>Data Cleaning</a:t>
            </a:r>
            <a:endParaRPr sz="2200"/>
          </a:p>
          <a:p>
            <a:pPr indent="-368300" lvl="0" marL="914400" rtl="0" algn="l">
              <a:spcBef>
                <a:spcPts val="1000"/>
              </a:spcBef>
              <a:spcAft>
                <a:spcPts val="0"/>
              </a:spcAft>
              <a:buSzPts val="2200"/>
              <a:buChar char="●"/>
            </a:pPr>
            <a:r>
              <a:rPr lang="en-US" sz="2200"/>
              <a:t>Data Split</a:t>
            </a:r>
            <a:endParaRPr sz="2200"/>
          </a:p>
          <a:p>
            <a:pPr indent="0" lvl="0" marL="457200" rtl="0" algn="l">
              <a:spcBef>
                <a:spcPts val="0"/>
              </a:spcBef>
              <a:spcAft>
                <a:spcPts val="0"/>
              </a:spcAft>
              <a:buNone/>
            </a:pPr>
            <a:r>
              <a:t/>
            </a:r>
            <a:endParaRPr sz="2200"/>
          </a:p>
        </p:txBody>
      </p:sp>
      <p:sp>
        <p:nvSpPr>
          <p:cNvPr id="238" name="Google Shape;238;g22414daf5a3_2_34"/>
          <p:cNvSpPr txBox="1"/>
          <p:nvPr>
            <p:ph idx="1" type="subTitle"/>
          </p:nvPr>
        </p:nvSpPr>
        <p:spPr>
          <a:xfrm>
            <a:off x="10940700" y="6307500"/>
            <a:ext cx="1251300" cy="550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12</a:t>
            </a:r>
            <a:endParaRPr/>
          </a:p>
        </p:txBody>
      </p:sp>
      <p:pic>
        <p:nvPicPr>
          <p:cNvPr id="239" name="Google Shape;239;g22414daf5a3_2_34"/>
          <p:cNvPicPr preferRelativeResize="0"/>
          <p:nvPr/>
        </p:nvPicPr>
        <p:blipFill rotWithShape="1">
          <a:blip r:embed="rId3">
            <a:alphaModFix/>
          </a:blip>
          <a:srcRect b="0" l="-2907" r="18867" t="0"/>
          <a:stretch/>
        </p:blipFill>
        <p:spPr>
          <a:xfrm>
            <a:off x="4641100" y="2763750"/>
            <a:ext cx="6818399" cy="2503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g261e1eae94e_3_1"/>
          <p:cNvSpPr txBox="1"/>
          <p:nvPr>
            <p:ph type="title"/>
          </p:nvPr>
        </p:nvSpPr>
        <p:spPr>
          <a:xfrm>
            <a:off x="467200" y="500600"/>
            <a:ext cx="9861600" cy="9177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solidFill>
                  <a:schemeClr val="accent1"/>
                </a:solidFill>
              </a:rPr>
              <a:t>Dataset Preprocessing</a:t>
            </a:r>
            <a:endParaRPr/>
          </a:p>
        </p:txBody>
      </p:sp>
      <p:sp>
        <p:nvSpPr>
          <p:cNvPr id="246" name="Google Shape;246;g261e1eae94e_3_1"/>
          <p:cNvSpPr txBox="1"/>
          <p:nvPr>
            <p:ph idx="2" type="ctrTitle"/>
          </p:nvPr>
        </p:nvSpPr>
        <p:spPr>
          <a:xfrm>
            <a:off x="619600" y="1879500"/>
            <a:ext cx="5483700" cy="4256700"/>
          </a:xfrm>
          <a:prstGeom prst="rect">
            <a:avLst/>
          </a:prstGeom>
        </p:spPr>
        <p:txBody>
          <a:bodyPr anchorCtr="0" anchor="t" bIns="91425" lIns="0" spcFirstLastPara="1" rIns="0" wrap="square" tIns="91425">
            <a:normAutofit/>
          </a:bodyPr>
          <a:lstStyle/>
          <a:p>
            <a:pPr indent="0" lvl="0" marL="0" rtl="0" algn="l">
              <a:spcBef>
                <a:spcPts val="0"/>
              </a:spcBef>
              <a:spcAft>
                <a:spcPts val="0"/>
              </a:spcAft>
              <a:buNone/>
            </a:pPr>
            <a:r>
              <a:rPr lang="en-US" sz="2200"/>
              <a:t>Remove Outliers:</a:t>
            </a:r>
            <a:endParaRPr sz="2200"/>
          </a:p>
          <a:p>
            <a:pPr indent="-355600" lvl="0" marL="457200" rtl="0" algn="l">
              <a:spcBef>
                <a:spcPts val="1000"/>
              </a:spcBef>
              <a:spcAft>
                <a:spcPts val="0"/>
              </a:spcAft>
              <a:buSzPts val="2000"/>
              <a:buChar char="●"/>
            </a:pPr>
            <a:r>
              <a:rPr lang="en-US" sz="2000"/>
              <a:t>Sentence Noise</a:t>
            </a:r>
            <a:endParaRPr sz="2000"/>
          </a:p>
          <a:p>
            <a:pPr indent="-342900" lvl="1" marL="914400" rtl="0" algn="l">
              <a:spcBef>
                <a:spcPts val="1000"/>
              </a:spcBef>
              <a:spcAft>
                <a:spcPts val="0"/>
              </a:spcAft>
              <a:buClr>
                <a:schemeClr val="lt2"/>
              </a:buClr>
              <a:buSzPts val="1800"/>
              <a:buFont typeface="Cambria"/>
              <a:buChar char="○"/>
            </a:pPr>
            <a:r>
              <a:rPr lang="en-US">
                <a:solidFill>
                  <a:schemeClr val="lt2"/>
                </a:solidFill>
                <a:latin typeface="Cambria"/>
                <a:ea typeface="Cambria"/>
                <a:cs typeface="Cambria"/>
                <a:sym typeface="Cambria"/>
              </a:rPr>
              <a:t>Remove blank text</a:t>
            </a:r>
            <a:endParaRPr>
              <a:solidFill>
                <a:schemeClr val="lt2"/>
              </a:solidFill>
              <a:latin typeface="Cambria"/>
              <a:ea typeface="Cambria"/>
              <a:cs typeface="Cambria"/>
              <a:sym typeface="Cambria"/>
            </a:endParaRPr>
          </a:p>
          <a:p>
            <a:pPr indent="-342900" lvl="1" marL="914400" rtl="0" algn="l">
              <a:spcBef>
                <a:spcPts val="1000"/>
              </a:spcBef>
              <a:spcAft>
                <a:spcPts val="0"/>
              </a:spcAft>
              <a:buClr>
                <a:schemeClr val="lt2"/>
              </a:buClr>
              <a:buSzPts val="1800"/>
              <a:buFont typeface="Cambria"/>
              <a:buChar char="○"/>
            </a:pPr>
            <a:r>
              <a:rPr lang="en-US">
                <a:solidFill>
                  <a:schemeClr val="lt2"/>
                </a:solidFill>
                <a:latin typeface="Cambria"/>
                <a:ea typeface="Cambria"/>
                <a:cs typeface="Cambria"/>
                <a:sym typeface="Cambria"/>
              </a:rPr>
              <a:t>Remove text with only numeric</a:t>
            </a:r>
            <a:endParaRPr>
              <a:solidFill>
                <a:schemeClr val="lt2"/>
              </a:solidFill>
              <a:latin typeface="Cambria"/>
              <a:ea typeface="Cambria"/>
              <a:cs typeface="Cambria"/>
              <a:sym typeface="Cambria"/>
            </a:endParaRPr>
          </a:p>
          <a:p>
            <a:pPr indent="-342900" lvl="1" marL="914400" rtl="0" algn="l">
              <a:spcBef>
                <a:spcPts val="1000"/>
              </a:spcBef>
              <a:spcAft>
                <a:spcPts val="0"/>
              </a:spcAft>
              <a:buClr>
                <a:schemeClr val="lt2"/>
              </a:buClr>
              <a:buSzPts val="1800"/>
              <a:buFont typeface="Cambria"/>
              <a:buChar char="○"/>
            </a:pPr>
            <a:r>
              <a:rPr lang="en-US">
                <a:solidFill>
                  <a:schemeClr val="lt2"/>
                </a:solidFill>
                <a:latin typeface="Cambria"/>
                <a:ea typeface="Cambria"/>
                <a:cs typeface="Cambria"/>
                <a:sym typeface="Cambria"/>
              </a:rPr>
              <a:t>Remove text with only special characters</a:t>
            </a:r>
            <a:endParaRPr>
              <a:solidFill>
                <a:schemeClr val="lt2"/>
              </a:solidFill>
              <a:latin typeface="Cambria"/>
              <a:ea typeface="Cambria"/>
              <a:cs typeface="Cambria"/>
              <a:sym typeface="Cambria"/>
            </a:endParaRPr>
          </a:p>
          <a:p>
            <a:pPr indent="-342900" lvl="1" marL="914400" rtl="0" algn="l">
              <a:spcBef>
                <a:spcPts val="1000"/>
              </a:spcBef>
              <a:spcAft>
                <a:spcPts val="0"/>
              </a:spcAft>
              <a:buClr>
                <a:schemeClr val="lt2"/>
              </a:buClr>
              <a:buSzPts val="1800"/>
              <a:buFont typeface="Cambria"/>
              <a:buChar char="○"/>
            </a:pPr>
            <a:r>
              <a:rPr lang="en-US">
                <a:solidFill>
                  <a:schemeClr val="lt2"/>
                </a:solidFill>
                <a:latin typeface="Cambria"/>
                <a:ea typeface="Cambria"/>
                <a:cs typeface="Cambria"/>
                <a:sym typeface="Cambria"/>
              </a:rPr>
              <a:t>Remove text with only punctuation</a:t>
            </a:r>
            <a:endParaRPr>
              <a:solidFill>
                <a:schemeClr val="lt2"/>
              </a:solidFill>
              <a:latin typeface="Cambria"/>
              <a:ea typeface="Cambria"/>
              <a:cs typeface="Cambria"/>
              <a:sym typeface="Cambria"/>
            </a:endParaRPr>
          </a:p>
          <a:p>
            <a:pPr indent="-342900" lvl="1" marL="914400" rtl="0" algn="l">
              <a:spcBef>
                <a:spcPts val="1000"/>
              </a:spcBef>
              <a:spcAft>
                <a:spcPts val="0"/>
              </a:spcAft>
              <a:buClr>
                <a:schemeClr val="lt2"/>
              </a:buClr>
              <a:buSzPts val="1800"/>
              <a:buFont typeface="Cambria"/>
              <a:buChar char="○"/>
            </a:pPr>
            <a:r>
              <a:rPr lang="en-US">
                <a:solidFill>
                  <a:schemeClr val="lt2"/>
                </a:solidFill>
                <a:latin typeface="Cambria"/>
                <a:ea typeface="Cambria"/>
                <a:cs typeface="Cambria"/>
                <a:sym typeface="Cambria"/>
              </a:rPr>
              <a:t>Text with any alpha or alphaNumeric value </a:t>
            </a:r>
            <a:endParaRPr>
              <a:solidFill>
                <a:schemeClr val="lt2"/>
              </a:solidFill>
              <a:latin typeface="Cambria"/>
              <a:ea typeface="Cambria"/>
              <a:cs typeface="Cambria"/>
              <a:sym typeface="Cambria"/>
            </a:endParaRPr>
          </a:p>
          <a:p>
            <a:pPr indent="-342900" lvl="1" marL="914400" rtl="0" algn="l">
              <a:spcBef>
                <a:spcPts val="1000"/>
              </a:spcBef>
              <a:spcAft>
                <a:spcPts val="0"/>
              </a:spcAft>
              <a:buClr>
                <a:schemeClr val="lt2"/>
              </a:buClr>
              <a:buSzPts val="1800"/>
              <a:buFont typeface="Cambria"/>
              <a:buChar char="○"/>
            </a:pPr>
            <a:r>
              <a:rPr lang="en-US">
                <a:solidFill>
                  <a:schemeClr val="lt2"/>
                </a:solidFill>
                <a:latin typeface="Cambria"/>
                <a:ea typeface="Cambria"/>
                <a:cs typeface="Cambria"/>
                <a:sym typeface="Cambria"/>
              </a:rPr>
              <a:t>Remove long text (99.97%) - 79 sentences</a:t>
            </a:r>
            <a:endParaRPr>
              <a:solidFill>
                <a:schemeClr val="lt2"/>
              </a:solidFill>
              <a:latin typeface="Cambria"/>
              <a:ea typeface="Cambria"/>
              <a:cs typeface="Cambria"/>
              <a:sym typeface="Cambria"/>
            </a:endParaRPr>
          </a:p>
          <a:p>
            <a:pPr indent="0" lvl="0" marL="0" rtl="0" algn="l">
              <a:spcBef>
                <a:spcPts val="0"/>
              </a:spcBef>
              <a:spcAft>
                <a:spcPts val="0"/>
              </a:spcAft>
              <a:buNone/>
            </a:pPr>
            <a:r>
              <a:t/>
            </a:r>
            <a:endParaRPr sz="2200"/>
          </a:p>
        </p:txBody>
      </p:sp>
      <p:sp>
        <p:nvSpPr>
          <p:cNvPr id="247" name="Google Shape;247;g261e1eae94e_3_1"/>
          <p:cNvSpPr txBox="1"/>
          <p:nvPr>
            <p:ph idx="1" type="subTitle"/>
          </p:nvPr>
        </p:nvSpPr>
        <p:spPr>
          <a:xfrm>
            <a:off x="10940700" y="6307500"/>
            <a:ext cx="1251300" cy="550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13</a:t>
            </a:r>
            <a:endParaRPr/>
          </a:p>
        </p:txBody>
      </p:sp>
      <p:sp>
        <p:nvSpPr>
          <p:cNvPr id="248" name="Google Shape;248;g261e1eae94e_3_1"/>
          <p:cNvSpPr txBox="1"/>
          <p:nvPr/>
        </p:nvSpPr>
        <p:spPr>
          <a:xfrm>
            <a:off x="6615600" y="2098225"/>
            <a:ext cx="4325100" cy="35706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t/>
            </a:r>
            <a:endParaRPr sz="2000">
              <a:solidFill>
                <a:schemeClr val="lt1"/>
              </a:solidFill>
              <a:latin typeface="Cambria"/>
              <a:ea typeface="Cambria"/>
              <a:cs typeface="Cambria"/>
              <a:sym typeface="Cambria"/>
            </a:endParaRPr>
          </a:p>
          <a:p>
            <a:pPr indent="-355600" lvl="0" marL="457200" rtl="0" algn="l">
              <a:lnSpc>
                <a:spcPct val="90000"/>
              </a:lnSpc>
              <a:spcBef>
                <a:spcPts val="0"/>
              </a:spcBef>
              <a:spcAft>
                <a:spcPts val="0"/>
              </a:spcAft>
              <a:buClr>
                <a:schemeClr val="lt1"/>
              </a:buClr>
              <a:buSzPts val="2000"/>
              <a:buFont typeface="Cambria"/>
              <a:buChar char="●"/>
            </a:pPr>
            <a:r>
              <a:rPr lang="en-US" sz="2000">
                <a:solidFill>
                  <a:schemeClr val="lt1"/>
                </a:solidFill>
                <a:latin typeface="Cambria"/>
                <a:ea typeface="Cambria"/>
                <a:cs typeface="Cambria"/>
                <a:sym typeface="Cambria"/>
              </a:rPr>
              <a:t>Word Noise</a:t>
            </a:r>
            <a:endParaRPr sz="2000">
              <a:solidFill>
                <a:schemeClr val="lt1"/>
              </a:solidFill>
              <a:latin typeface="Cambria"/>
              <a:ea typeface="Cambria"/>
              <a:cs typeface="Cambria"/>
              <a:sym typeface="Cambria"/>
            </a:endParaRPr>
          </a:p>
          <a:p>
            <a:pPr indent="-342900" lvl="1" marL="914400" rtl="0" algn="l">
              <a:lnSpc>
                <a:spcPct val="90000"/>
              </a:lnSpc>
              <a:spcBef>
                <a:spcPts val="1000"/>
              </a:spcBef>
              <a:spcAft>
                <a:spcPts val="0"/>
              </a:spcAft>
              <a:buClr>
                <a:schemeClr val="lt1"/>
              </a:buClr>
              <a:buSzPts val="1800"/>
              <a:buFont typeface="Cambria"/>
              <a:buChar char="○"/>
            </a:pPr>
            <a:r>
              <a:rPr lang="en-US" sz="1800">
                <a:solidFill>
                  <a:schemeClr val="lt1"/>
                </a:solidFill>
                <a:latin typeface="Cambria"/>
                <a:ea typeface="Cambria"/>
                <a:cs typeface="Cambria"/>
                <a:sym typeface="Cambria"/>
              </a:rPr>
              <a:t>Considerable Emojis</a:t>
            </a:r>
            <a:endParaRPr sz="1800">
              <a:solidFill>
                <a:schemeClr val="lt1"/>
              </a:solidFill>
              <a:latin typeface="Cambria"/>
              <a:ea typeface="Cambria"/>
              <a:cs typeface="Cambria"/>
              <a:sym typeface="Cambria"/>
            </a:endParaRPr>
          </a:p>
          <a:p>
            <a:pPr indent="-342900" lvl="1" marL="914400" rtl="0" algn="l">
              <a:lnSpc>
                <a:spcPct val="90000"/>
              </a:lnSpc>
              <a:spcBef>
                <a:spcPts val="1000"/>
              </a:spcBef>
              <a:spcAft>
                <a:spcPts val="0"/>
              </a:spcAft>
              <a:buClr>
                <a:schemeClr val="lt1"/>
              </a:buClr>
              <a:buSzPts val="1800"/>
              <a:buFont typeface="Cambria"/>
              <a:buChar char="○"/>
            </a:pPr>
            <a:r>
              <a:rPr lang="en-US" sz="1800">
                <a:solidFill>
                  <a:schemeClr val="lt1"/>
                </a:solidFill>
                <a:latin typeface="Cambria"/>
                <a:ea typeface="Cambria"/>
                <a:cs typeface="Cambria"/>
                <a:sym typeface="Cambria"/>
              </a:rPr>
              <a:t>Number of words</a:t>
            </a:r>
            <a:endParaRPr sz="1800">
              <a:solidFill>
                <a:schemeClr val="lt1"/>
              </a:solidFill>
              <a:latin typeface="Cambria"/>
              <a:ea typeface="Cambria"/>
              <a:cs typeface="Cambria"/>
              <a:sym typeface="Cambria"/>
            </a:endParaRPr>
          </a:p>
          <a:p>
            <a:pPr indent="-342900" lvl="1" marL="914400" rtl="0" algn="l">
              <a:lnSpc>
                <a:spcPct val="90000"/>
              </a:lnSpc>
              <a:spcBef>
                <a:spcPts val="1000"/>
              </a:spcBef>
              <a:spcAft>
                <a:spcPts val="0"/>
              </a:spcAft>
              <a:buClr>
                <a:schemeClr val="lt1"/>
              </a:buClr>
              <a:buSzPts val="1800"/>
              <a:buFont typeface="Cambria"/>
              <a:buChar char="○"/>
            </a:pPr>
            <a:r>
              <a:rPr lang="en-US" sz="1800">
                <a:solidFill>
                  <a:schemeClr val="lt1"/>
                </a:solidFill>
                <a:latin typeface="Cambria"/>
                <a:ea typeface="Cambria"/>
                <a:cs typeface="Cambria"/>
                <a:sym typeface="Cambria"/>
              </a:rPr>
              <a:t>Considerable Punctuation</a:t>
            </a:r>
            <a:endParaRPr sz="1800">
              <a:solidFill>
                <a:schemeClr val="lt1"/>
              </a:solidFill>
              <a:latin typeface="Cambria"/>
              <a:ea typeface="Cambria"/>
              <a:cs typeface="Cambria"/>
              <a:sym typeface="Cambria"/>
            </a:endParaRPr>
          </a:p>
          <a:p>
            <a:pPr indent="-342900" lvl="1" marL="914400" rtl="0" algn="l">
              <a:lnSpc>
                <a:spcPct val="90000"/>
              </a:lnSpc>
              <a:spcBef>
                <a:spcPts val="1000"/>
              </a:spcBef>
              <a:spcAft>
                <a:spcPts val="0"/>
              </a:spcAft>
              <a:buClr>
                <a:schemeClr val="lt1"/>
              </a:buClr>
              <a:buSzPts val="1800"/>
              <a:buFont typeface="Cambria"/>
              <a:buChar char="○"/>
            </a:pPr>
            <a:r>
              <a:rPr lang="en-US" sz="1800">
                <a:solidFill>
                  <a:schemeClr val="lt1"/>
                </a:solidFill>
                <a:latin typeface="Cambria"/>
                <a:ea typeface="Cambria"/>
                <a:cs typeface="Cambria"/>
                <a:sym typeface="Cambria"/>
              </a:rPr>
              <a:t>Considerable Repeated words</a:t>
            </a:r>
            <a:endParaRPr sz="1800">
              <a:solidFill>
                <a:schemeClr val="lt1"/>
              </a:solidFill>
              <a:latin typeface="Cambria"/>
              <a:ea typeface="Cambria"/>
              <a:cs typeface="Cambria"/>
              <a:sym typeface="Cambria"/>
            </a:endParaRPr>
          </a:p>
          <a:p>
            <a:pPr indent="-342900" lvl="1" marL="914400" rtl="0" algn="l">
              <a:lnSpc>
                <a:spcPct val="90000"/>
              </a:lnSpc>
              <a:spcBef>
                <a:spcPts val="1000"/>
              </a:spcBef>
              <a:spcAft>
                <a:spcPts val="0"/>
              </a:spcAft>
              <a:buClr>
                <a:schemeClr val="lt1"/>
              </a:buClr>
              <a:buSzPts val="1800"/>
              <a:buFont typeface="Cambria"/>
              <a:buChar char="○"/>
            </a:pPr>
            <a:r>
              <a:rPr lang="en-US" sz="1800">
                <a:solidFill>
                  <a:schemeClr val="lt1"/>
                </a:solidFill>
                <a:latin typeface="Cambria"/>
                <a:ea typeface="Cambria"/>
                <a:cs typeface="Cambria"/>
                <a:sym typeface="Cambria"/>
              </a:rPr>
              <a:t>Numbers of words without stopwords</a:t>
            </a:r>
            <a:endParaRPr sz="1800">
              <a:solidFill>
                <a:schemeClr val="lt1"/>
              </a:solidFill>
              <a:latin typeface="Cambria"/>
              <a:ea typeface="Cambria"/>
              <a:cs typeface="Cambria"/>
              <a:sym typeface="Cambri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g22414daf5a3_7_16"/>
          <p:cNvSpPr txBox="1"/>
          <p:nvPr>
            <p:ph type="title"/>
          </p:nvPr>
        </p:nvSpPr>
        <p:spPr>
          <a:xfrm>
            <a:off x="467200" y="500600"/>
            <a:ext cx="9861600" cy="9177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solidFill>
                  <a:schemeClr val="accent1"/>
                </a:solidFill>
              </a:rPr>
              <a:t>Dataset Preprocessing</a:t>
            </a:r>
            <a:endParaRPr/>
          </a:p>
        </p:txBody>
      </p:sp>
      <p:sp>
        <p:nvSpPr>
          <p:cNvPr id="255" name="Google Shape;255;g22414daf5a3_7_16"/>
          <p:cNvSpPr txBox="1"/>
          <p:nvPr>
            <p:ph idx="2" type="ctrTitle"/>
          </p:nvPr>
        </p:nvSpPr>
        <p:spPr>
          <a:xfrm>
            <a:off x="619600" y="4252175"/>
            <a:ext cx="3452400" cy="4617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US" sz="2400"/>
              <a:t> </a:t>
            </a:r>
            <a:r>
              <a:rPr lang="en-US" sz="2400"/>
              <a:t>After Date Cleaning:</a:t>
            </a:r>
            <a:endParaRPr sz="2400"/>
          </a:p>
          <a:p>
            <a:pPr indent="0" lvl="0" marL="457200" rtl="0" algn="l">
              <a:spcBef>
                <a:spcPts val="0"/>
              </a:spcBef>
              <a:spcAft>
                <a:spcPts val="0"/>
              </a:spcAft>
              <a:buNone/>
            </a:pPr>
            <a:r>
              <a:t/>
            </a:r>
            <a:endParaRPr sz="2400"/>
          </a:p>
        </p:txBody>
      </p:sp>
      <p:sp>
        <p:nvSpPr>
          <p:cNvPr id="256" name="Google Shape;256;g22414daf5a3_7_16"/>
          <p:cNvSpPr txBox="1"/>
          <p:nvPr>
            <p:ph idx="1" type="subTitle"/>
          </p:nvPr>
        </p:nvSpPr>
        <p:spPr>
          <a:xfrm>
            <a:off x="10940700" y="6307500"/>
            <a:ext cx="1251300" cy="550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14</a:t>
            </a:r>
            <a:endParaRPr/>
          </a:p>
        </p:txBody>
      </p:sp>
      <p:pic>
        <p:nvPicPr>
          <p:cNvPr id="257" name="Google Shape;257;g22414daf5a3_7_16"/>
          <p:cNvPicPr preferRelativeResize="0"/>
          <p:nvPr/>
        </p:nvPicPr>
        <p:blipFill>
          <a:blip r:embed="rId3">
            <a:alphaModFix/>
          </a:blip>
          <a:stretch>
            <a:fillRect/>
          </a:stretch>
        </p:blipFill>
        <p:spPr>
          <a:xfrm>
            <a:off x="628013" y="2836838"/>
            <a:ext cx="5936300" cy="859931"/>
          </a:xfrm>
          <a:prstGeom prst="rect">
            <a:avLst/>
          </a:prstGeom>
          <a:noFill/>
          <a:ln>
            <a:noFill/>
          </a:ln>
        </p:spPr>
      </p:pic>
      <p:pic>
        <p:nvPicPr>
          <p:cNvPr id="258" name="Google Shape;258;g22414daf5a3_7_16"/>
          <p:cNvPicPr preferRelativeResize="0"/>
          <p:nvPr/>
        </p:nvPicPr>
        <p:blipFill>
          <a:blip r:embed="rId4">
            <a:alphaModFix/>
          </a:blip>
          <a:stretch>
            <a:fillRect/>
          </a:stretch>
        </p:blipFill>
        <p:spPr>
          <a:xfrm>
            <a:off x="628025" y="4793700"/>
            <a:ext cx="6257925" cy="828675"/>
          </a:xfrm>
          <a:prstGeom prst="rect">
            <a:avLst/>
          </a:prstGeom>
          <a:noFill/>
          <a:ln>
            <a:noFill/>
          </a:ln>
        </p:spPr>
      </p:pic>
      <p:sp>
        <p:nvSpPr>
          <p:cNvPr id="259" name="Google Shape;259;g22414daf5a3_7_16"/>
          <p:cNvSpPr txBox="1"/>
          <p:nvPr/>
        </p:nvSpPr>
        <p:spPr>
          <a:xfrm>
            <a:off x="628025" y="2282750"/>
            <a:ext cx="6704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lt2"/>
                </a:solidFill>
                <a:latin typeface="Cambria"/>
                <a:ea typeface="Cambria"/>
                <a:cs typeface="Cambria"/>
                <a:sym typeface="Cambria"/>
              </a:rPr>
              <a:t>Beforefore data Cleaning:</a:t>
            </a:r>
            <a:endParaRPr sz="2400">
              <a:solidFill>
                <a:schemeClr val="lt2"/>
              </a:solidFill>
              <a:latin typeface="Cambria"/>
              <a:ea typeface="Cambria"/>
              <a:cs typeface="Cambria"/>
              <a:sym typeface="Cambria"/>
            </a:endParaRPr>
          </a:p>
        </p:txBody>
      </p:sp>
      <p:sp>
        <p:nvSpPr>
          <p:cNvPr id="260" name="Google Shape;260;g22414daf5a3_7_16"/>
          <p:cNvSpPr txBox="1"/>
          <p:nvPr/>
        </p:nvSpPr>
        <p:spPr>
          <a:xfrm>
            <a:off x="7007650" y="2177675"/>
            <a:ext cx="4589400" cy="39111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Clr>
                <a:schemeClr val="dk2"/>
              </a:buClr>
              <a:buSzPts val="1100"/>
              <a:buFont typeface="Arial"/>
              <a:buNone/>
            </a:pPr>
            <a:r>
              <a:rPr b="1" lang="en-US" sz="2400">
                <a:solidFill>
                  <a:schemeClr val="lt1"/>
                </a:solidFill>
                <a:latin typeface="Cambria"/>
                <a:ea typeface="Cambria"/>
                <a:cs typeface="Cambria"/>
                <a:sym typeface="Cambria"/>
              </a:rPr>
              <a:t>Data Cleaning:</a:t>
            </a:r>
            <a:endParaRPr b="1" sz="2400">
              <a:solidFill>
                <a:schemeClr val="lt1"/>
              </a:solidFill>
              <a:latin typeface="Cambria"/>
              <a:ea typeface="Cambria"/>
              <a:cs typeface="Cambria"/>
              <a:sym typeface="Cambria"/>
            </a:endParaRPr>
          </a:p>
          <a:p>
            <a:pPr indent="0" lvl="0" marL="0" rtl="0" algn="l">
              <a:lnSpc>
                <a:spcPct val="90000"/>
              </a:lnSpc>
              <a:spcBef>
                <a:spcPts val="0"/>
              </a:spcBef>
              <a:spcAft>
                <a:spcPts val="0"/>
              </a:spcAft>
              <a:buClr>
                <a:schemeClr val="dk2"/>
              </a:buClr>
              <a:buSzPts val="1100"/>
              <a:buFont typeface="Arial"/>
              <a:buNone/>
            </a:pPr>
            <a:r>
              <a:t/>
            </a:r>
            <a:endParaRPr sz="1800">
              <a:solidFill>
                <a:schemeClr val="lt1"/>
              </a:solidFill>
              <a:latin typeface="Cambria"/>
              <a:ea typeface="Cambria"/>
              <a:cs typeface="Cambria"/>
              <a:sym typeface="Cambria"/>
            </a:endParaRPr>
          </a:p>
          <a:p>
            <a:pPr indent="-342900" lvl="0" marL="457200" rtl="0" algn="l">
              <a:lnSpc>
                <a:spcPct val="115000"/>
              </a:lnSpc>
              <a:spcBef>
                <a:spcPts val="0"/>
              </a:spcBef>
              <a:spcAft>
                <a:spcPts val="0"/>
              </a:spcAft>
              <a:buClr>
                <a:schemeClr val="lt1"/>
              </a:buClr>
              <a:buSzPts val="1800"/>
              <a:buFont typeface="Cambria"/>
              <a:buChar char="●"/>
            </a:pPr>
            <a:r>
              <a:rPr lang="en-US" sz="1800">
                <a:solidFill>
                  <a:schemeClr val="lt1"/>
                </a:solidFill>
                <a:latin typeface="Cambria"/>
                <a:ea typeface="Cambria"/>
                <a:cs typeface="Cambria"/>
                <a:sym typeface="Cambria"/>
              </a:rPr>
              <a:t>Lower case &amp; Extra space</a:t>
            </a:r>
            <a:endParaRPr sz="1800">
              <a:solidFill>
                <a:schemeClr val="lt1"/>
              </a:solidFill>
              <a:latin typeface="Cambria"/>
              <a:ea typeface="Cambria"/>
              <a:cs typeface="Cambria"/>
              <a:sym typeface="Cambria"/>
            </a:endParaRPr>
          </a:p>
          <a:p>
            <a:pPr indent="-342900" lvl="0" marL="457200" rtl="0" algn="l">
              <a:lnSpc>
                <a:spcPct val="115000"/>
              </a:lnSpc>
              <a:spcBef>
                <a:spcPts val="0"/>
              </a:spcBef>
              <a:spcAft>
                <a:spcPts val="0"/>
              </a:spcAft>
              <a:buClr>
                <a:schemeClr val="lt1"/>
              </a:buClr>
              <a:buSzPts val="1800"/>
              <a:buFont typeface="Cambria"/>
              <a:buChar char="●"/>
            </a:pPr>
            <a:r>
              <a:rPr lang="en-US" sz="1800">
                <a:solidFill>
                  <a:schemeClr val="lt1"/>
                </a:solidFill>
                <a:latin typeface="Cambria"/>
                <a:ea typeface="Cambria"/>
                <a:cs typeface="Cambria"/>
                <a:sym typeface="Cambria"/>
              </a:rPr>
              <a:t>Handling Null &amp; Duplicate Value</a:t>
            </a:r>
            <a:endParaRPr sz="1800">
              <a:solidFill>
                <a:schemeClr val="lt1"/>
              </a:solidFill>
              <a:latin typeface="Cambria"/>
              <a:ea typeface="Cambria"/>
              <a:cs typeface="Cambria"/>
              <a:sym typeface="Cambria"/>
            </a:endParaRPr>
          </a:p>
          <a:p>
            <a:pPr indent="-342900" lvl="0" marL="457200" rtl="0" algn="l">
              <a:lnSpc>
                <a:spcPct val="115000"/>
              </a:lnSpc>
              <a:spcBef>
                <a:spcPts val="0"/>
              </a:spcBef>
              <a:spcAft>
                <a:spcPts val="0"/>
              </a:spcAft>
              <a:buClr>
                <a:schemeClr val="lt1"/>
              </a:buClr>
              <a:buSzPts val="1800"/>
              <a:buFont typeface="Cambria"/>
              <a:buChar char="●"/>
            </a:pPr>
            <a:r>
              <a:rPr lang="en-US" sz="1800">
                <a:solidFill>
                  <a:schemeClr val="lt1"/>
                </a:solidFill>
                <a:latin typeface="Cambria"/>
                <a:ea typeface="Cambria"/>
                <a:cs typeface="Cambria"/>
                <a:sym typeface="Cambria"/>
              </a:rPr>
              <a:t>Remove Emojis</a:t>
            </a:r>
            <a:endParaRPr sz="1800">
              <a:solidFill>
                <a:schemeClr val="lt1"/>
              </a:solidFill>
              <a:latin typeface="Cambria"/>
              <a:ea typeface="Cambria"/>
              <a:cs typeface="Cambria"/>
              <a:sym typeface="Cambria"/>
            </a:endParaRPr>
          </a:p>
          <a:p>
            <a:pPr indent="-342900" lvl="0" marL="457200" rtl="0" algn="l">
              <a:lnSpc>
                <a:spcPct val="115000"/>
              </a:lnSpc>
              <a:spcBef>
                <a:spcPts val="0"/>
              </a:spcBef>
              <a:spcAft>
                <a:spcPts val="0"/>
              </a:spcAft>
              <a:buClr>
                <a:schemeClr val="lt1"/>
              </a:buClr>
              <a:buSzPts val="1800"/>
              <a:buFont typeface="Cambria"/>
              <a:buChar char="●"/>
            </a:pPr>
            <a:r>
              <a:rPr lang="en-US" sz="1800">
                <a:solidFill>
                  <a:schemeClr val="lt1"/>
                </a:solidFill>
                <a:latin typeface="Cambria"/>
                <a:ea typeface="Cambria"/>
                <a:cs typeface="Cambria"/>
                <a:sym typeface="Cambria"/>
              </a:rPr>
              <a:t>Remove Html Tags</a:t>
            </a:r>
            <a:endParaRPr sz="1800">
              <a:solidFill>
                <a:schemeClr val="lt1"/>
              </a:solidFill>
              <a:latin typeface="Cambria"/>
              <a:ea typeface="Cambria"/>
              <a:cs typeface="Cambria"/>
              <a:sym typeface="Cambria"/>
            </a:endParaRPr>
          </a:p>
          <a:p>
            <a:pPr indent="-342900" lvl="0" marL="457200" rtl="0" algn="l">
              <a:lnSpc>
                <a:spcPct val="115000"/>
              </a:lnSpc>
              <a:spcBef>
                <a:spcPts val="0"/>
              </a:spcBef>
              <a:spcAft>
                <a:spcPts val="0"/>
              </a:spcAft>
              <a:buClr>
                <a:schemeClr val="lt1"/>
              </a:buClr>
              <a:buSzPts val="1800"/>
              <a:buFont typeface="Cambria"/>
              <a:buChar char="●"/>
            </a:pPr>
            <a:r>
              <a:rPr lang="en-US" sz="1800">
                <a:solidFill>
                  <a:schemeClr val="lt1"/>
                </a:solidFill>
                <a:latin typeface="Cambria"/>
                <a:ea typeface="Cambria"/>
                <a:cs typeface="Cambria"/>
                <a:sym typeface="Cambria"/>
              </a:rPr>
              <a:t>Do Contractions</a:t>
            </a:r>
            <a:endParaRPr sz="1800">
              <a:solidFill>
                <a:schemeClr val="lt1"/>
              </a:solidFill>
              <a:latin typeface="Cambria"/>
              <a:ea typeface="Cambria"/>
              <a:cs typeface="Cambria"/>
              <a:sym typeface="Cambria"/>
            </a:endParaRPr>
          </a:p>
          <a:p>
            <a:pPr indent="-342900" lvl="0" marL="457200" rtl="0" algn="l">
              <a:lnSpc>
                <a:spcPct val="115000"/>
              </a:lnSpc>
              <a:spcBef>
                <a:spcPts val="0"/>
              </a:spcBef>
              <a:spcAft>
                <a:spcPts val="0"/>
              </a:spcAft>
              <a:buClr>
                <a:schemeClr val="lt1"/>
              </a:buClr>
              <a:buSzPts val="1800"/>
              <a:buFont typeface="Cambria"/>
              <a:buChar char="●"/>
            </a:pPr>
            <a:r>
              <a:rPr lang="en-US" sz="1800">
                <a:solidFill>
                  <a:schemeClr val="lt1"/>
                </a:solidFill>
                <a:latin typeface="Cambria"/>
                <a:ea typeface="Cambria"/>
                <a:cs typeface="Cambria"/>
                <a:sym typeface="Cambria"/>
              </a:rPr>
              <a:t>Remove other Languages characters</a:t>
            </a:r>
            <a:endParaRPr sz="1800">
              <a:solidFill>
                <a:schemeClr val="lt1"/>
              </a:solidFill>
              <a:latin typeface="Cambria"/>
              <a:ea typeface="Cambria"/>
              <a:cs typeface="Cambria"/>
              <a:sym typeface="Cambria"/>
            </a:endParaRPr>
          </a:p>
          <a:p>
            <a:pPr indent="-342900" lvl="0" marL="457200" rtl="0" algn="l">
              <a:lnSpc>
                <a:spcPct val="115000"/>
              </a:lnSpc>
              <a:spcBef>
                <a:spcPts val="0"/>
              </a:spcBef>
              <a:spcAft>
                <a:spcPts val="0"/>
              </a:spcAft>
              <a:buClr>
                <a:schemeClr val="lt1"/>
              </a:buClr>
              <a:buSzPts val="1800"/>
              <a:buFont typeface="Cambria"/>
              <a:buChar char="●"/>
            </a:pPr>
            <a:r>
              <a:rPr lang="en-US" sz="1800">
                <a:solidFill>
                  <a:schemeClr val="lt1"/>
                </a:solidFill>
                <a:latin typeface="Cambria"/>
                <a:ea typeface="Cambria"/>
                <a:cs typeface="Cambria"/>
                <a:sym typeface="Cambria"/>
              </a:rPr>
              <a:t>Remove Non Printable Characters</a:t>
            </a:r>
            <a:endParaRPr sz="1800">
              <a:solidFill>
                <a:schemeClr val="lt1"/>
              </a:solidFill>
              <a:latin typeface="Cambria"/>
              <a:ea typeface="Cambria"/>
              <a:cs typeface="Cambria"/>
              <a:sym typeface="Cambria"/>
            </a:endParaRPr>
          </a:p>
          <a:p>
            <a:pPr indent="-342900" lvl="0" marL="457200" rtl="0" algn="l">
              <a:lnSpc>
                <a:spcPct val="115000"/>
              </a:lnSpc>
              <a:spcBef>
                <a:spcPts val="0"/>
              </a:spcBef>
              <a:spcAft>
                <a:spcPts val="0"/>
              </a:spcAft>
              <a:buClr>
                <a:schemeClr val="lt1"/>
              </a:buClr>
              <a:buSzPts val="1800"/>
              <a:buFont typeface="Cambria"/>
              <a:buChar char="●"/>
            </a:pPr>
            <a:r>
              <a:rPr lang="en-US" sz="1800">
                <a:solidFill>
                  <a:schemeClr val="lt1"/>
                </a:solidFill>
                <a:latin typeface="Cambria"/>
                <a:ea typeface="Cambria"/>
                <a:cs typeface="Cambria"/>
                <a:sym typeface="Cambria"/>
              </a:rPr>
              <a:t>Special characters removal</a:t>
            </a:r>
            <a:endParaRPr sz="1800">
              <a:solidFill>
                <a:schemeClr val="lt1"/>
              </a:solidFill>
              <a:latin typeface="Cambria"/>
              <a:ea typeface="Cambria"/>
              <a:cs typeface="Cambria"/>
              <a:sym typeface="Cambria"/>
            </a:endParaRPr>
          </a:p>
          <a:p>
            <a:pPr indent="-342900" lvl="0" marL="457200" rtl="0" algn="l">
              <a:lnSpc>
                <a:spcPct val="115000"/>
              </a:lnSpc>
              <a:spcBef>
                <a:spcPts val="0"/>
              </a:spcBef>
              <a:spcAft>
                <a:spcPts val="0"/>
              </a:spcAft>
              <a:buClr>
                <a:schemeClr val="lt1"/>
              </a:buClr>
              <a:buSzPts val="1800"/>
              <a:buFont typeface="Cambria"/>
              <a:buChar char="●"/>
            </a:pPr>
            <a:r>
              <a:rPr lang="en-US" sz="1800">
                <a:solidFill>
                  <a:schemeClr val="lt1"/>
                </a:solidFill>
                <a:latin typeface="Cambria"/>
                <a:ea typeface="Cambria"/>
                <a:cs typeface="Cambria"/>
                <a:sym typeface="Cambria"/>
              </a:rPr>
              <a:t>StopWord Removal</a:t>
            </a:r>
            <a:endParaRPr sz="1800">
              <a:solidFill>
                <a:schemeClr val="lt1"/>
              </a:solidFill>
              <a:latin typeface="Cambria"/>
              <a:ea typeface="Cambria"/>
              <a:cs typeface="Cambria"/>
              <a:sym typeface="Cambria"/>
            </a:endParaRPr>
          </a:p>
          <a:p>
            <a:pPr indent="-342900" lvl="0" marL="457200" rtl="0" algn="l">
              <a:lnSpc>
                <a:spcPct val="115000"/>
              </a:lnSpc>
              <a:spcBef>
                <a:spcPts val="0"/>
              </a:spcBef>
              <a:spcAft>
                <a:spcPts val="0"/>
              </a:spcAft>
              <a:buClr>
                <a:schemeClr val="lt1"/>
              </a:buClr>
              <a:buSzPts val="1800"/>
              <a:buFont typeface="Cambria"/>
              <a:buChar char="●"/>
            </a:pPr>
            <a:r>
              <a:rPr lang="en-US" sz="1800">
                <a:solidFill>
                  <a:schemeClr val="lt1"/>
                </a:solidFill>
                <a:latin typeface="Cambria"/>
                <a:ea typeface="Cambria"/>
                <a:cs typeface="Cambria"/>
                <a:sym typeface="Cambria"/>
              </a:rPr>
              <a:t>Lemmatization</a:t>
            </a:r>
            <a:endParaRPr>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g261e1eae94e_3_25"/>
          <p:cNvSpPr txBox="1"/>
          <p:nvPr>
            <p:ph type="title"/>
          </p:nvPr>
        </p:nvSpPr>
        <p:spPr>
          <a:xfrm>
            <a:off x="467200" y="500600"/>
            <a:ext cx="9861600" cy="9177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solidFill>
                  <a:schemeClr val="accent1"/>
                </a:solidFill>
              </a:rPr>
              <a:t>Data Visualization</a:t>
            </a:r>
            <a:endParaRPr/>
          </a:p>
        </p:txBody>
      </p:sp>
      <p:sp>
        <p:nvSpPr>
          <p:cNvPr id="267" name="Google Shape;267;g261e1eae94e_3_25"/>
          <p:cNvSpPr txBox="1"/>
          <p:nvPr>
            <p:ph idx="2" type="ctrTitle"/>
          </p:nvPr>
        </p:nvSpPr>
        <p:spPr>
          <a:xfrm>
            <a:off x="619600" y="1890425"/>
            <a:ext cx="2664000" cy="550500"/>
          </a:xfrm>
          <a:prstGeom prst="rect">
            <a:avLst/>
          </a:prstGeom>
        </p:spPr>
        <p:txBody>
          <a:bodyPr anchorCtr="0" anchor="t" bIns="91425" lIns="0" spcFirstLastPara="1" rIns="0" wrap="square" tIns="91425">
            <a:noAutofit/>
          </a:bodyPr>
          <a:lstStyle/>
          <a:p>
            <a:pPr indent="0" lvl="0" marL="0" rtl="0" algn="l">
              <a:spcBef>
                <a:spcPts val="0"/>
              </a:spcBef>
              <a:spcAft>
                <a:spcPts val="0"/>
              </a:spcAft>
              <a:buClr>
                <a:schemeClr val="dk2"/>
              </a:buClr>
              <a:buSzPts val="1100"/>
              <a:buFont typeface="Arial"/>
              <a:buNone/>
            </a:pPr>
            <a:r>
              <a:rPr b="1" lang="en-US" sz="2200"/>
              <a:t>Outliers/Noise:</a:t>
            </a:r>
            <a:endParaRPr b="1" sz="2200"/>
          </a:p>
        </p:txBody>
      </p:sp>
      <p:sp>
        <p:nvSpPr>
          <p:cNvPr id="268" name="Google Shape;268;g261e1eae94e_3_25"/>
          <p:cNvSpPr txBox="1"/>
          <p:nvPr>
            <p:ph idx="1" type="subTitle"/>
          </p:nvPr>
        </p:nvSpPr>
        <p:spPr>
          <a:xfrm>
            <a:off x="10940700" y="6307500"/>
            <a:ext cx="1251300" cy="550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15</a:t>
            </a:r>
            <a:endParaRPr/>
          </a:p>
        </p:txBody>
      </p:sp>
      <p:pic>
        <p:nvPicPr>
          <p:cNvPr id="269" name="Google Shape;269;g261e1eae94e_3_25"/>
          <p:cNvPicPr preferRelativeResize="0"/>
          <p:nvPr/>
        </p:nvPicPr>
        <p:blipFill>
          <a:blip r:embed="rId3">
            <a:alphaModFix/>
          </a:blip>
          <a:stretch>
            <a:fillRect/>
          </a:stretch>
        </p:blipFill>
        <p:spPr>
          <a:xfrm>
            <a:off x="1010750" y="2913062"/>
            <a:ext cx="4769475" cy="3394775"/>
          </a:xfrm>
          <a:prstGeom prst="rect">
            <a:avLst/>
          </a:prstGeom>
          <a:noFill/>
          <a:ln>
            <a:noFill/>
          </a:ln>
        </p:spPr>
      </p:pic>
      <p:pic>
        <p:nvPicPr>
          <p:cNvPr id="270" name="Google Shape;270;g261e1eae94e_3_25"/>
          <p:cNvPicPr preferRelativeResize="0"/>
          <p:nvPr/>
        </p:nvPicPr>
        <p:blipFill>
          <a:blip r:embed="rId4">
            <a:alphaModFix/>
          </a:blip>
          <a:stretch>
            <a:fillRect/>
          </a:stretch>
        </p:blipFill>
        <p:spPr>
          <a:xfrm>
            <a:off x="6516400" y="2909975"/>
            <a:ext cx="4883376" cy="3400950"/>
          </a:xfrm>
          <a:prstGeom prst="rect">
            <a:avLst/>
          </a:prstGeom>
          <a:noFill/>
          <a:ln>
            <a:noFill/>
          </a:ln>
        </p:spPr>
      </p:pic>
      <p:sp>
        <p:nvSpPr>
          <p:cNvPr id="271" name="Google Shape;271;g261e1eae94e_3_25"/>
          <p:cNvSpPr txBox="1"/>
          <p:nvPr/>
        </p:nvSpPr>
        <p:spPr>
          <a:xfrm>
            <a:off x="6516425" y="2286000"/>
            <a:ext cx="48834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800">
                <a:solidFill>
                  <a:schemeClr val="lt1"/>
                </a:solidFill>
                <a:latin typeface="Roboto"/>
                <a:ea typeface="Roboto"/>
                <a:cs typeface="Roboto"/>
                <a:sym typeface="Roboto"/>
              </a:rPr>
              <a:t>Words Noise</a:t>
            </a:r>
            <a:endParaRPr sz="1800">
              <a:solidFill>
                <a:schemeClr val="lt1"/>
              </a:solidFill>
              <a:latin typeface="Roboto"/>
              <a:ea typeface="Roboto"/>
              <a:cs typeface="Roboto"/>
              <a:sym typeface="Roboto"/>
            </a:endParaRPr>
          </a:p>
        </p:txBody>
      </p:sp>
      <p:sp>
        <p:nvSpPr>
          <p:cNvPr id="272" name="Google Shape;272;g261e1eae94e_3_25"/>
          <p:cNvSpPr txBox="1"/>
          <p:nvPr/>
        </p:nvSpPr>
        <p:spPr>
          <a:xfrm>
            <a:off x="1028700" y="2286000"/>
            <a:ext cx="47322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800">
                <a:solidFill>
                  <a:schemeClr val="lt1"/>
                </a:solidFill>
                <a:latin typeface="Roboto"/>
                <a:ea typeface="Roboto"/>
                <a:cs typeface="Roboto"/>
                <a:sym typeface="Roboto"/>
              </a:rPr>
              <a:t>Sentence</a:t>
            </a:r>
            <a:r>
              <a:rPr lang="en-US" sz="1800">
                <a:solidFill>
                  <a:schemeClr val="lt1"/>
                </a:solidFill>
                <a:latin typeface="Roboto"/>
                <a:ea typeface="Roboto"/>
                <a:cs typeface="Roboto"/>
                <a:sym typeface="Roboto"/>
              </a:rPr>
              <a:t> Noise</a:t>
            </a:r>
            <a:endParaRPr sz="1800">
              <a:solidFill>
                <a:schemeClr val="lt1"/>
              </a:solidFill>
              <a:latin typeface="Roboto"/>
              <a:ea typeface="Roboto"/>
              <a:cs typeface="Roboto"/>
              <a:sym typeface="Roboto"/>
            </a:endParaRPr>
          </a:p>
        </p:txBody>
      </p:sp>
      <p:cxnSp>
        <p:nvCxnSpPr>
          <p:cNvPr id="273" name="Google Shape;273;g261e1eae94e_3_25"/>
          <p:cNvCxnSpPr/>
          <p:nvPr/>
        </p:nvCxnSpPr>
        <p:spPr>
          <a:xfrm>
            <a:off x="1410825" y="5701800"/>
            <a:ext cx="4258200" cy="11100"/>
          </a:xfrm>
          <a:prstGeom prst="straightConnector1">
            <a:avLst/>
          </a:prstGeom>
          <a:noFill/>
          <a:ln cap="flat" cmpd="sng" w="38100">
            <a:solidFill>
              <a:srgbClr val="980000"/>
            </a:solidFill>
            <a:prstDash val="solid"/>
            <a:round/>
            <a:headEnd len="med" w="med" type="none"/>
            <a:tailEnd len="med" w="med" type="none"/>
          </a:ln>
        </p:spPr>
      </p:cxnSp>
      <p:cxnSp>
        <p:nvCxnSpPr>
          <p:cNvPr id="274" name="Google Shape;274;g261e1eae94e_3_25"/>
          <p:cNvCxnSpPr/>
          <p:nvPr/>
        </p:nvCxnSpPr>
        <p:spPr>
          <a:xfrm rot="10800000">
            <a:off x="5657850" y="5365500"/>
            <a:ext cx="0" cy="336300"/>
          </a:xfrm>
          <a:prstGeom prst="straightConnector1">
            <a:avLst/>
          </a:prstGeom>
          <a:noFill/>
          <a:ln cap="flat" cmpd="sng" w="38100">
            <a:solidFill>
              <a:srgbClr val="980000"/>
            </a:solidFill>
            <a:prstDash val="solid"/>
            <a:round/>
            <a:headEnd len="med" w="med" type="none"/>
            <a:tailEnd len="med" w="med" type="triangle"/>
          </a:ln>
        </p:spPr>
      </p:cxnSp>
      <p:sp>
        <p:nvSpPr>
          <p:cNvPr id="275" name="Google Shape;275;g261e1eae94e_3_25"/>
          <p:cNvSpPr txBox="1"/>
          <p:nvPr/>
        </p:nvSpPr>
        <p:spPr>
          <a:xfrm>
            <a:off x="84950" y="5507850"/>
            <a:ext cx="925800" cy="24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lt1"/>
                </a:solidFill>
                <a:latin typeface="Roboto"/>
                <a:ea typeface="Roboto"/>
                <a:cs typeface="Roboto"/>
                <a:sym typeface="Roboto"/>
              </a:rPr>
              <a:t>99.97%</a:t>
            </a:r>
            <a:endParaRPr>
              <a:solidFill>
                <a:schemeClr val="lt1"/>
              </a:solidFill>
              <a:latin typeface="Roboto"/>
              <a:ea typeface="Roboto"/>
              <a:cs typeface="Roboto"/>
              <a:sym typeface="Roboto"/>
            </a:endParaRPr>
          </a:p>
        </p:txBody>
      </p:sp>
      <p:cxnSp>
        <p:nvCxnSpPr>
          <p:cNvPr id="276" name="Google Shape;276;g261e1eae94e_3_25"/>
          <p:cNvCxnSpPr/>
          <p:nvPr/>
        </p:nvCxnSpPr>
        <p:spPr>
          <a:xfrm>
            <a:off x="6973425" y="4863600"/>
            <a:ext cx="4258200" cy="11100"/>
          </a:xfrm>
          <a:prstGeom prst="straightConnector1">
            <a:avLst/>
          </a:prstGeom>
          <a:noFill/>
          <a:ln cap="flat" cmpd="sng" w="38100">
            <a:solidFill>
              <a:srgbClr val="980000"/>
            </a:solidFill>
            <a:prstDash val="solid"/>
            <a:round/>
            <a:headEnd len="med" w="med" type="none"/>
            <a:tailEnd len="med" w="med" type="none"/>
          </a:ln>
        </p:spPr>
      </p:cxnSp>
      <p:cxnSp>
        <p:nvCxnSpPr>
          <p:cNvPr id="277" name="Google Shape;277;g261e1eae94e_3_25"/>
          <p:cNvCxnSpPr/>
          <p:nvPr/>
        </p:nvCxnSpPr>
        <p:spPr>
          <a:xfrm rot="10800000">
            <a:off x="11220450" y="4527300"/>
            <a:ext cx="0" cy="336300"/>
          </a:xfrm>
          <a:prstGeom prst="straightConnector1">
            <a:avLst/>
          </a:prstGeom>
          <a:noFill/>
          <a:ln cap="flat" cmpd="sng" w="38100">
            <a:solidFill>
              <a:srgbClr val="980000"/>
            </a:solidFill>
            <a:prstDash val="solid"/>
            <a:round/>
            <a:headEnd len="med" w="med" type="none"/>
            <a:tailEnd len="med" w="med" type="triangle"/>
          </a:ln>
        </p:spPr>
      </p:cxnSp>
      <p:sp>
        <p:nvSpPr>
          <p:cNvPr id="278" name="Google Shape;278;g261e1eae94e_3_25"/>
          <p:cNvSpPr txBox="1"/>
          <p:nvPr/>
        </p:nvSpPr>
        <p:spPr>
          <a:xfrm>
            <a:off x="11399775" y="4572125"/>
            <a:ext cx="792300" cy="29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lt1"/>
                </a:solidFill>
                <a:latin typeface="Roboto"/>
                <a:ea typeface="Roboto"/>
                <a:cs typeface="Roboto"/>
                <a:sym typeface="Roboto"/>
              </a:rPr>
              <a:t>99.97%</a:t>
            </a:r>
            <a:endParaRPr>
              <a:solidFill>
                <a:schemeClr val="lt1"/>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g261e1eae94e_3_69"/>
          <p:cNvSpPr txBox="1"/>
          <p:nvPr>
            <p:ph type="title"/>
          </p:nvPr>
        </p:nvSpPr>
        <p:spPr>
          <a:xfrm>
            <a:off x="467200" y="500600"/>
            <a:ext cx="9861600" cy="9177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solidFill>
                  <a:schemeClr val="accent1"/>
                </a:solidFill>
              </a:rPr>
              <a:t>Data Visualization</a:t>
            </a:r>
            <a:endParaRPr/>
          </a:p>
        </p:txBody>
      </p:sp>
      <p:sp>
        <p:nvSpPr>
          <p:cNvPr id="285" name="Google Shape;285;g261e1eae94e_3_69"/>
          <p:cNvSpPr txBox="1"/>
          <p:nvPr>
            <p:ph idx="2" type="ctrTitle"/>
          </p:nvPr>
        </p:nvSpPr>
        <p:spPr>
          <a:xfrm>
            <a:off x="619600" y="1890425"/>
            <a:ext cx="2664000" cy="550500"/>
          </a:xfrm>
          <a:prstGeom prst="rect">
            <a:avLst/>
          </a:prstGeom>
        </p:spPr>
        <p:txBody>
          <a:bodyPr anchorCtr="0" anchor="t" bIns="91425" lIns="0" spcFirstLastPara="1" rIns="0" wrap="square" tIns="91425">
            <a:noAutofit/>
          </a:bodyPr>
          <a:lstStyle/>
          <a:p>
            <a:pPr indent="0" lvl="0" marL="0" rtl="0" algn="l">
              <a:spcBef>
                <a:spcPts val="0"/>
              </a:spcBef>
              <a:spcAft>
                <a:spcPts val="0"/>
              </a:spcAft>
              <a:buClr>
                <a:schemeClr val="dk2"/>
              </a:buClr>
              <a:buSzPts val="1100"/>
              <a:buFont typeface="Arial"/>
              <a:buNone/>
            </a:pPr>
            <a:r>
              <a:rPr b="1" lang="en-US" sz="2200"/>
              <a:t>Outliers/Noise:</a:t>
            </a:r>
            <a:endParaRPr b="1" sz="2200"/>
          </a:p>
        </p:txBody>
      </p:sp>
      <p:sp>
        <p:nvSpPr>
          <p:cNvPr id="286" name="Google Shape;286;g261e1eae94e_3_69"/>
          <p:cNvSpPr txBox="1"/>
          <p:nvPr>
            <p:ph idx="1" type="subTitle"/>
          </p:nvPr>
        </p:nvSpPr>
        <p:spPr>
          <a:xfrm>
            <a:off x="10940700" y="6307500"/>
            <a:ext cx="1251300" cy="550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16</a:t>
            </a:r>
            <a:endParaRPr/>
          </a:p>
        </p:txBody>
      </p:sp>
      <p:sp>
        <p:nvSpPr>
          <p:cNvPr id="287" name="Google Shape;287;g261e1eae94e_3_69"/>
          <p:cNvSpPr txBox="1"/>
          <p:nvPr/>
        </p:nvSpPr>
        <p:spPr>
          <a:xfrm>
            <a:off x="6516425" y="2286000"/>
            <a:ext cx="48834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800">
                <a:solidFill>
                  <a:schemeClr val="lt1"/>
                </a:solidFill>
                <a:latin typeface="Roboto"/>
                <a:ea typeface="Roboto"/>
                <a:cs typeface="Roboto"/>
                <a:sym typeface="Roboto"/>
              </a:rPr>
              <a:t>Repeated </a:t>
            </a:r>
            <a:r>
              <a:rPr lang="en-US" sz="1800">
                <a:solidFill>
                  <a:schemeClr val="lt1"/>
                </a:solidFill>
                <a:latin typeface="Roboto"/>
                <a:ea typeface="Roboto"/>
                <a:cs typeface="Roboto"/>
                <a:sym typeface="Roboto"/>
              </a:rPr>
              <a:t>Words Noise</a:t>
            </a:r>
            <a:endParaRPr sz="1800">
              <a:solidFill>
                <a:schemeClr val="lt1"/>
              </a:solidFill>
              <a:latin typeface="Roboto"/>
              <a:ea typeface="Roboto"/>
              <a:cs typeface="Roboto"/>
              <a:sym typeface="Roboto"/>
            </a:endParaRPr>
          </a:p>
        </p:txBody>
      </p:sp>
      <p:sp>
        <p:nvSpPr>
          <p:cNvPr id="288" name="Google Shape;288;g261e1eae94e_3_69"/>
          <p:cNvSpPr txBox="1"/>
          <p:nvPr/>
        </p:nvSpPr>
        <p:spPr>
          <a:xfrm>
            <a:off x="1028700" y="2286000"/>
            <a:ext cx="47322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800">
                <a:solidFill>
                  <a:schemeClr val="lt1"/>
                </a:solidFill>
                <a:latin typeface="Roboto"/>
                <a:ea typeface="Roboto"/>
                <a:cs typeface="Roboto"/>
                <a:sym typeface="Roboto"/>
              </a:rPr>
              <a:t>Repeated </a:t>
            </a:r>
            <a:r>
              <a:rPr lang="en-US" sz="1800">
                <a:solidFill>
                  <a:schemeClr val="lt1"/>
                </a:solidFill>
                <a:latin typeface="Roboto"/>
                <a:ea typeface="Roboto"/>
                <a:cs typeface="Roboto"/>
                <a:sym typeface="Roboto"/>
              </a:rPr>
              <a:t>Sentence Noise</a:t>
            </a:r>
            <a:endParaRPr sz="1800">
              <a:solidFill>
                <a:schemeClr val="lt1"/>
              </a:solidFill>
              <a:latin typeface="Roboto"/>
              <a:ea typeface="Roboto"/>
              <a:cs typeface="Roboto"/>
              <a:sym typeface="Roboto"/>
            </a:endParaRPr>
          </a:p>
        </p:txBody>
      </p:sp>
      <p:pic>
        <p:nvPicPr>
          <p:cNvPr id="289" name="Google Shape;289;g261e1eae94e_3_69"/>
          <p:cNvPicPr preferRelativeResize="0"/>
          <p:nvPr/>
        </p:nvPicPr>
        <p:blipFill>
          <a:blip r:embed="rId3">
            <a:alphaModFix/>
          </a:blip>
          <a:stretch>
            <a:fillRect/>
          </a:stretch>
        </p:blipFill>
        <p:spPr>
          <a:xfrm>
            <a:off x="1028700" y="2913050"/>
            <a:ext cx="5073800" cy="3412600"/>
          </a:xfrm>
          <a:prstGeom prst="rect">
            <a:avLst/>
          </a:prstGeom>
          <a:noFill/>
          <a:ln>
            <a:noFill/>
          </a:ln>
        </p:spPr>
      </p:pic>
      <p:pic>
        <p:nvPicPr>
          <p:cNvPr id="290" name="Google Shape;290;g261e1eae94e_3_69"/>
          <p:cNvPicPr preferRelativeResize="0"/>
          <p:nvPr/>
        </p:nvPicPr>
        <p:blipFill>
          <a:blip r:embed="rId4">
            <a:alphaModFix/>
          </a:blip>
          <a:stretch>
            <a:fillRect/>
          </a:stretch>
        </p:blipFill>
        <p:spPr>
          <a:xfrm>
            <a:off x="6356175" y="2894900"/>
            <a:ext cx="5073825" cy="3412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223ffc6b772_2_144"/>
          <p:cNvSpPr txBox="1"/>
          <p:nvPr>
            <p:ph type="title"/>
          </p:nvPr>
        </p:nvSpPr>
        <p:spPr>
          <a:xfrm>
            <a:off x="3650650" y="3679000"/>
            <a:ext cx="5189400" cy="2340000"/>
          </a:xfrm>
          <a:prstGeom prst="rect">
            <a:avLst/>
          </a:prstGeom>
        </p:spPr>
        <p:txBody>
          <a:bodyPr anchorCtr="0" anchor="t" bIns="45700" lIns="91425" spcFirstLastPara="1" rIns="91425" wrap="square" tIns="45700">
            <a:noAutofit/>
          </a:bodyPr>
          <a:lstStyle/>
          <a:p>
            <a:pPr indent="0" lvl="0" marL="0" rtl="0" algn="ctr">
              <a:lnSpc>
                <a:spcPct val="115000"/>
              </a:lnSpc>
              <a:spcBef>
                <a:spcPts val="0"/>
              </a:spcBef>
              <a:spcAft>
                <a:spcPts val="0"/>
              </a:spcAft>
              <a:buClr>
                <a:schemeClr val="dk2"/>
              </a:buClr>
              <a:buSzPts val="1100"/>
              <a:buFont typeface="Arial"/>
              <a:buNone/>
            </a:pPr>
            <a:r>
              <a:rPr b="1" lang="en-US" sz="2400">
                <a:solidFill>
                  <a:schemeClr val="lt1"/>
                </a:solidFill>
              </a:rPr>
              <a:t>Presented By:</a:t>
            </a:r>
            <a:endParaRPr b="1" sz="2400">
              <a:solidFill>
                <a:schemeClr val="lt1"/>
              </a:solidFill>
            </a:endParaRPr>
          </a:p>
          <a:p>
            <a:pPr indent="0" lvl="0" marL="0" rtl="0" algn="ctr">
              <a:lnSpc>
                <a:spcPct val="115000"/>
              </a:lnSpc>
              <a:spcBef>
                <a:spcPts val="0"/>
              </a:spcBef>
              <a:spcAft>
                <a:spcPts val="0"/>
              </a:spcAft>
              <a:buClr>
                <a:schemeClr val="dk2"/>
              </a:buClr>
              <a:buSzPts val="1100"/>
              <a:buFont typeface="Arial"/>
              <a:buNone/>
            </a:pPr>
            <a:r>
              <a:rPr lang="en-US" sz="2400">
                <a:solidFill>
                  <a:schemeClr val="lt1"/>
                </a:solidFill>
              </a:rPr>
              <a:t>Mainul Islam 190104016 </a:t>
            </a:r>
            <a:endParaRPr sz="2400">
              <a:solidFill>
                <a:schemeClr val="lt1"/>
              </a:solidFill>
            </a:endParaRPr>
          </a:p>
          <a:p>
            <a:pPr indent="0" lvl="0" marL="0" rtl="0" algn="ctr">
              <a:lnSpc>
                <a:spcPct val="100000"/>
              </a:lnSpc>
              <a:spcBef>
                <a:spcPts val="0"/>
              </a:spcBef>
              <a:spcAft>
                <a:spcPts val="0"/>
              </a:spcAft>
              <a:buClr>
                <a:schemeClr val="dk2"/>
              </a:buClr>
              <a:buSzPts val="1100"/>
              <a:buFont typeface="Arial"/>
              <a:buNone/>
            </a:pPr>
            <a:r>
              <a:rPr lang="en-US" sz="2400">
                <a:solidFill>
                  <a:schemeClr val="lt1"/>
                </a:solidFill>
              </a:rPr>
              <a:t>Samia Afrin 190104132 </a:t>
            </a:r>
            <a:endParaRPr sz="2400">
              <a:solidFill>
                <a:schemeClr val="lt1"/>
              </a:solidFill>
            </a:endParaRPr>
          </a:p>
          <a:p>
            <a:pPr indent="0" lvl="0" marL="0" rtl="0" algn="ctr">
              <a:lnSpc>
                <a:spcPct val="100000"/>
              </a:lnSpc>
              <a:spcBef>
                <a:spcPts val="0"/>
              </a:spcBef>
              <a:spcAft>
                <a:spcPts val="0"/>
              </a:spcAft>
              <a:buClr>
                <a:schemeClr val="dk2"/>
              </a:buClr>
              <a:buSzPts val="1100"/>
              <a:buFont typeface="Arial"/>
              <a:buNone/>
            </a:pPr>
            <a:r>
              <a:rPr lang="en-US" sz="2400">
                <a:solidFill>
                  <a:schemeClr val="lt1"/>
                </a:solidFill>
              </a:rPr>
              <a:t>Md Kamrul Hasan 190104144</a:t>
            </a:r>
            <a:endParaRPr sz="2400">
              <a:solidFill>
                <a:schemeClr val="lt1"/>
              </a:solidFill>
            </a:endParaRPr>
          </a:p>
          <a:p>
            <a:pPr indent="0" lvl="0" marL="0" rtl="0" algn="ctr">
              <a:lnSpc>
                <a:spcPct val="100000"/>
              </a:lnSpc>
              <a:spcBef>
                <a:spcPts val="0"/>
              </a:spcBef>
              <a:spcAft>
                <a:spcPts val="0"/>
              </a:spcAft>
              <a:buClr>
                <a:schemeClr val="dk2"/>
              </a:buClr>
              <a:buSzPts val="1100"/>
              <a:buFont typeface="Arial"/>
              <a:buNone/>
            </a:pPr>
            <a:r>
              <a:rPr lang="en-US" sz="2400">
                <a:solidFill>
                  <a:schemeClr val="lt1"/>
                </a:solidFill>
              </a:rPr>
              <a:t>Abdullah Al Mahmud 190104146</a:t>
            </a:r>
            <a:endParaRPr sz="2400">
              <a:solidFill>
                <a:schemeClr val="lt1"/>
              </a:solidFill>
            </a:endParaRPr>
          </a:p>
          <a:p>
            <a:pPr indent="0" lvl="0" marL="0" rtl="0" algn="ctr">
              <a:spcBef>
                <a:spcPts val="0"/>
              </a:spcBef>
              <a:spcAft>
                <a:spcPts val="0"/>
              </a:spcAft>
              <a:buNone/>
            </a:pPr>
            <a:r>
              <a:t/>
            </a:r>
            <a:endParaRPr sz="2400"/>
          </a:p>
        </p:txBody>
      </p:sp>
      <p:sp>
        <p:nvSpPr>
          <p:cNvPr id="133" name="Google Shape;133;g223ffc6b772_2_144"/>
          <p:cNvSpPr txBox="1"/>
          <p:nvPr/>
        </p:nvSpPr>
        <p:spPr>
          <a:xfrm>
            <a:off x="4437100" y="753200"/>
            <a:ext cx="3616500" cy="15699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Clr>
                <a:schemeClr val="dk2"/>
              </a:buClr>
              <a:buSzPts val="1100"/>
              <a:buFont typeface="Arial"/>
              <a:buNone/>
            </a:pPr>
            <a:r>
              <a:rPr lang="en-US" sz="2400">
                <a:solidFill>
                  <a:schemeClr val="lt1"/>
                </a:solidFill>
                <a:latin typeface="Roboto"/>
                <a:ea typeface="Roboto"/>
                <a:cs typeface="Roboto"/>
                <a:sym typeface="Roboto"/>
              </a:rPr>
              <a:t>Supervised by</a:t>
            </a:r>
            <a:endParaRPr sz="2400">
              <a:solidFill>
                <a:schemeClr val="lt1"/>
              </a:solidFill>
              <a:latin typeface="Roboto"/>
              <a:ea typeface="Roboto"/>
              <a:cs typeface="Roboto"/>
              <a:sym typeface="Roboto"/>
            </a:endParaRPr>
          </a:p>
          <a:p>
            <a:pPr indent="0" lvl="0" marL="0" rtl="0" algn="ctr">
              <a:lnSpc>
                <a:spcPct val="150000"/>
              </a:lnSpc>
              <a:spcBef>
                <a:spcPts val="0"/>
              </a:spcBef>
              <a:spcAft>
                <a:spcPts val="0"/>
              </a:spcAft>
              <a:buClr>
                <a:schemeClr val="dk2"/>
              </a:buClr>
              <a:buSzPts val="1100"/>
              <a:buFont typeface="Arial"/>
              <a:buNone/>
            </a:pPr>
            <a:r>
              <a:rPr lang="en-US" sz="2400">
                <a:solidFill>
                  <a:schemeClr val="lt1"/>
                </a:solidFill>
                <a:latin typeface="Roboto"/>
                <a:ea typeface="Roboto"/>
                <a:cs typeface="Roboto"/>
                <a:sym typeface="Roboto"/>
              </a:rPr>
              <a:t> Dr. Taslim Taher</a:t>
            </a:r>
            <a:br>
              <a:rPr lang="en-US" sz="2400">
                <a:solidFill>
                  <a:schemeClr val="lt1"/>
                </a:solidFill>
                <a:latin typeface="Roboto"/>
                <a:ea typeface="Roboto"/>
                <a:cs typeface="Roboto"/>
                <a:sym typeface="Roboto"/>
              </a:rPr>
            </a:br>
            <a:r>
              <a:rPr lang="en-US" sz="1800">
                <a:solidFill>
                  <a:schemeClr val="lt1"/>
                </a:solidFill>
                <a:latin typeface="Roboto"/>
                <a:ea typeface="Roboto"/>
                <a:cs typeface="Roboto"/>
                <a:sym typeface="Roboto"/>
              </a:rPr>
              <a:t>Assistant Professor, CSE (AUST)</a:t>
            </a:r>
            <a:endParaRPr sz="1800">
              <a:solidFill>
                <a:schemeClr val="lt1"/>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g261e1eae94e_3_56"/>
          <p:cNvSpPr txBox="1"/>
          <p:nvPr>
            <p:ph type="title"/>
          </p:nvPr>
        </p:nvSpPr>
        <p:spPr>
          <a:xfrm>
            <a:off x="467200" y="500600"/>
            <a:ext cx="9861600" cy="9177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solidFill>
                  <a:schemeClr val="accent1"/>
                </a:solidFill>
              </a:rPr>
              <a:t>Data Visualization</a:t>
            </a:r>
            <a:endParaRPr/>
          </a:p>
        </p:txBody>
      </p:sp>
      <p:sp>
        <p:nvSpPr>
          <p:cNvPr id="297" name="Google Shape;297;g261e1eae94e_3_56"/>
          <p:cNvSpPr txBox="1"/>
          <p:nvPr>
            <p:ph idx="2" type="ctrTitle"/>
          </p:nvPr>
        </p:nvSpPr>
        <p:spPr>
          <a:xfrm>
            <a:off x="619600" y="1890425"/>
            <a:ext cx="2664000" cy="550500"/>
          </a:xfrm>
          <a:prstGeom prst="rect">
            <a:avLst/>
          </a:prstGeom>
        </p:spPr>
        <p:txBody>
          <a:bodyPr anchorCtr="0" anchor="t" bIns="91425" lIns="0" spcFirstLastPara="1" rIns="0" wrap="square" tIns="91425">
            <a:noAutofit/>
          </a:bodyPr>
          <a:lstStyle/>
          <a:p>
            <a:pPr indent="0" lvl="0" marL="0" rtl="0" algn="l">
              <a:spcBef>
                <a:spcPts val="0"/>
              </a:spcBef>
              <a:spcAft>
                <a:spcPts val="0"/>
              </a:spcAft>
              <a:buClr>
                <a:schemeClr val="dk2"/>
              </a:buClr>
              <a:buSzPts val="1100"/>
              <a:buFont typeface="Arial"/>
              <a:buNone/>
            </a:pPr>
            <a:r>
              <a:rPr b="1" lang="en-US" sz="2200"/>
              <a:t>Outliers/Noise:</a:t>
            </a:r>
            <a:endParaRPr b="1" sz="2200"/>
          </a:p>
        </p:txBody>
      </p:sp>
      <p:sp>
        <p:nvSpPr>
          <p:cNvPr id="298" name="Google Shape;298;g261e1eae94e_3_56"/>
          <p:cNvSpPr txBox="1"/>
          <p:nvPr>
            <p:ph idx="1" type="subTitle"/>
          </p:nvPr>
        </p:nvSpPr>
        <p:spPr>
          <a:xfrm>
            <a:off x="10940700" y="6307500"/>
            <a:ext cx="1251300" cy="550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17</a:t>
            </a:r>
            <a:endParaRPr/>
          </a:p>
        </p:txBody>
      </p:sp>
      <p:pic>
        <p:nvPicPr>
          <p:cNvPr id="299" name="Google Shape;299;g261e1eae94e_3_56"/>
          <p:cNvPicPr preferRelativeResize="0"/>
          <p:nvPr/>
        </p:nvPicPr>
        <p:blipFill>
          <a:blip r:embed="rId3">
            <a:alphaModFix/>
          </a:blip>
          <a:stretch>
            <a:fillRect/>
          </a:stretch>
        </p:blipFill>
        <p:spPr>
          <a:xfrm>
            <a:off x="1010750" y="2913062"/>
            <a:ext cx="4769475" cy="3394775"/>
          </a:xfrm>
          <a:prstGeom prst="rect">
            <a:avLst/>
          </a:prstGeom>
          <a:noFill/>
          <a:ln>
            <a:noFill/>
          </a:ln>
        </p:spPr>
      </p:pic>
      <p:pic>
        <p:nvPicPr>
          <p:cNvPr id="300" name="Google Shape;300;g261e1eae94e_3_56"/>
          <p:cNvPicPr preferRelativeResize="0"/>
          <p:nvPr/>
        </p:nvPicPr>
        <p:blipFill>
          <a:blip r:embed="rId4">
            <a:alphaModFix/>
          </a:blip>
          <a:stretch>
            <a:fillRect/>
          </a:stretch>
        </p:blipFill>
        <p:spPr>
          <a:xfrm>
            <a:off x="6516400" y="2909975"/>
            <a:ext cx="4883376" cy="3400950"/>
          </a:xfrm>
          <a:prstGeom prst="rect">
            <a:avLst/>
          </a:prstGeom>
          <a:noFill/>
          <a:ln>
            <a:noFill/>
          </a:ln>
        </p:spPr>
      </p:pic>
      <p:sp>
        <p:nvSpPr>
          <p:cNvPr id="301" name="Google Shape;301;g261e1eae94e_3_56"/>
          <p:cNvSpPr txBox="1"/>
          <p:nvPr/>
        </p:nvSpPr>
        <p:spPr>
          <a:xfrm>
            <a:off x="6516425" y="2286000"/>
            <a:ext cx="48834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800">
                <a:solidFill>
                  <a:schemeClr val="lt1"/>
                </a:solidFill>
                <a:latin typeface="Roboto"/>
                <a:ea typeface="Roboto"/>
                <a:cs typeface="Roboto"/>
                <a:sym typeface="Roboto"/>
              </a:rPr>
              <a:t>Emojis</a:t>
            </a:r>
            <a:r>
              <a:rPr lang="en-US" sz="1800">
                <a:solidFill>
                  <a:schemeClr val="lt1"/>
                </a:solidFill>
                <a:latin typeface="Roboto"/>
                <a:ea typeface="Roboto"/>
                <a:cs typeface="Roboto"/>
                <a:sym typeface="Roboto"/>
              </a:rPr>
              <a:t> Noise</a:t>
            </a:r>
            <a:endParaRPr sz="1800">
              <a:solidFill>
                <a:schemeClr val="lt1"/>
              </a:solidFill>
              <a:latin typeface="Roboto"/>
              <a:ea typeface="Roboto"/>
              <a:cs typeface="Roboto"/>
              <a:sym typeface="Roboto"/>
            </a:endParaRPr>
          </a:p>
        </p:txBody>
      </p:sp>
      <p:sp>
        <p:nvSpPr>
          <p:cNvPr id="302" name="Google Shape;302;g261e1eae94e_3_56"/>
          <p:cNvSpPr txBox="1"/>
          <p:nvPr/>
        </p:nvSpPr>
        <p:spPr>
          <a:xfrm>
            <a:off x="1028700" y="2286000"/>
            <a:ext cx="47322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800">
                <a:solidFill>
                  <a:schemeClr val="lt1"/>
                </a:solidFill>
                <a:latin typeface="Roboto"/>
                <a:ea typeface="Roboto"/>
                <a:cs typeface="Roboto"/>
                <a:sym typeface="Roboto"/>
              </a:rPr>
              <a:t>Punctuation</a:t>
            </a:r>
            <a:r>
              <a:rPr lang="en-US" sz="1800">
                <a:solidFill>
                  <a:schemeClr val="lt1"/>
                </a:solidFill>
                <a:latin typeface="Roboto"/>
                <a:ea typeface="Roboto"/>
                <a:cs typeface="Roboto"/>
                <a:sym typeface="Roboto"/>
              </a:rPr>
              <a:t> Noise</a:t>
            </a:r>
            <a:endParaRPr sz="1800">
              <a:solidFill>
                <a:schemeClr val="lt1"/>
              </a:solidFill>
              <a:latin typeface="Roboto"/>
              <a:ea typeface="Roboto"/>
              <a:cs typeface="Roboto"/>
              <a:sym typeface="Roboto"/>
            </a:endParaRPr>
          </a:p>
        </p:txBody>
      </p:sp>
      <p:pic>
        <p:nvPicPr>
          <p:cNvPr id="303" name="Google Shape;303;g261e1eae94e_3_56"/>
          <p:cNvPicPr preferRelativeResize="0"/>
          <p:nvPr/>
        </p:nvPicPr>
        <p:blipFill>
          <a:blip r:embed="rId5">
            <a:alphaModFix/>
          </a:blip>
          <a:stretch>
            <a:fillRect/>
          </a:stretch>
        </p:blipFill>
        <p:spPr>
          <a:xfrm>
            <a:off x="1066800" y="2895600"/>
            <a:ext cx="4821075" cy="3429000"/>
          </a:xfrm>
          <a:prstGeom prst="rect">
            <a:avLst/>
          </a:prstGeom>
          <a:noFill/>
          <a:ln>
            <a:noFill/>
          </a:ln>
        </p:spPr>
      </p:pic>
      <p:pic>
        <p:nvPicPr>
          <p:cNvPr id="304" name="Google Shape;304;g261e1eae94e_3_56"/>
          <p:cNvPicPr preferRelativeResize="0"/>
          <p:nvPr/>
        </p:nvPicPr>
        <p:blipFill>
          <a:blip r:embed="rId6">
            <a:alphaModFix/>
          </a:blip>
          <a:stretch>
            <a:fillRect/>
          </a:stretch>
        </p:blipFill>
        <p:spPr>
          <a:xfrm>
            <a:off x="6385025" y="2895600"/>
            <a:ext cx="5042750" cy="3361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g22414daf5a3_3_2"/>
          <p:cNvSpPr txBox="1"/>
          <p:nvPr>
            <p:ph idx="2" type="ctrTitle"/>
          </p:nvPr>
        </p:nvSpPr>
        <p:spPr>
          <a:xfrm>
            <a:off x="619600" y="1879500"/>
            <a:ext cx="10810500" cy="1338000"/>
          </a:xfrm>
          <a:prstGeom prst="rect">
            <a:avLst/>
          </a:prstGeom>
        </p:spPr>
        <p:txBody>
          <a:bodyPr anchorCtr="0" anchor="t" bIns="91425" lIns="0" spcFirstLastPara="1" rIns="0" wrap="square" tIns="91425">
            <a:spAutoFit/>
          </a:bodyPr>
          <a:lstStyle/>
          <a:p>
            <a:pPr indent="0" lvl="0" marL="0" rtl="0" algn="l">
              <a:spcBef>
                <a:spcPts val="0"/>
              </a:spcBef>
              <a:spcAft>
                <a:spcPts val="0"/>
              </a:spcAft>
              <a:buNone/>
            </a:pPr>
            <a:r>
              <a:rPr lang="en-US" sz="2000" u="sng"/>
              <a:t>Avg. Word in length in each text </a:t>
            </a:r>
            <a:endParaRPr sz="2000" u="sng"/>
          </a:p>
          <a:p>
            <a:pPr indent="0" lvl="0" marL="0" rtl="0" algn="l">
              <a:spcBef>
                <a:spcPts val="1000"/>
              </a:spcBef>
              <a:spcAft>
                <a:spcPts val="0"/>
              </a:spcAft>
              <a:buNone/>
            </a:pPr>
            <a:r>
              <a:rPr lang="en-US"/>
              <a:t>The plot shows that the suicidal text word length contains less than the non-suicidal text word length. The left plot indicates the suicidal text and the right plot indicates the non-suicidal text.</a:t>
            </a:r>
            <a:endParaRPr/>
          </a:p>
          <a:p>
            <a:pPr indent="0" lvl="0" marL="0" rtl="0" algn="l">
              <a:spcBef>
                <a:spcPts val="0"/>
              </a:spcBef>
              <a:spcAft>
                <a:spcPts val="0"/>
              </a:spcAft>
              <a:buNone/>
            </a:pPr>
            <a:r>
              <a:t/>
            </a:r>
            <a:endParaRPr/>
          </a:p>
        </p:txBody>
      </p:sp>
      <p:sp>
        <p:nvSpPr>
          <p:cNvPr id="311" name="Google Shape;311;g22414daf5a3_3_2"/>
          <p:cNvSpPr txBox="1"/>
          <p:nvPr>
            <p:ph idx="1" type="subTitle"/>
          </p:nvPr>
        </p:nvSpPr>
        <p:spPr>
          <a:xfrm>
            <a:off x="10940700" y="6307500"/>
            <a:ext cx="1251300" cy="550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18</a:t>
            </a:r>
            <a:endParaRPr/>
          </a:p>
        </p:txBody>
      </p:sp>
      <p:pic>
        <p:nvPicPr>
          <p:cNvPr id="312" name="Google Shape;312;g22414daf5a3_3_2"/>
          <p:cNvPicPr preferRelativeResize="0"/>
          <p:nvPr/>
        </p:nvPicPr>
        <p:blipFill>
          <a:blip r:embed="rId3">
            <a:alphaModFix/>
          </a:blip>
          <a:stretch>
            <a:fillRect/>
          </a:stretch>
        </p:blipFill>
        <p:spPr>
          <a:xfrm>
            <a:off x="2988175" y="2913050"/>
            <a:ext cx="5734050" cy="3470650"/>
          </a:xfrm>
          <a:prstGeom prst="rect">
            <a:avLst/>
          </a:prstGeom>
          <a:noFill/>
          <a:ln>
            <a:noFill/>
          </a:ln>
        </p:spPr>
      </p:pic>
      <p:sp>
        <p:nvSpPr>
          <p:cNvPr id="313" name="Google Shape;313;g22414daf5a3_3_2"/>
          <p:cNvSpPr txBox="1"/>
          <p:nvPr>
            <p:ph type="title"/>
          </p:nvPr>
        </p:nvSpPr>
        <p:spPr>
          <a:xfrm>
            <a:off x="467200" y="500600"/>
            <a:ext cx="9861600" cy="9177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solidFill>
                  <a:schemeClr val="accent1"/>
                </a:solidFill>
              </a:rPr>
              <a:t>Data Visualization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g22414daf5a3_3_17"/>
          <p:cNvSpPr txBox="1"/>
          <p:nvPr>
            <p:ph idx="2" type="ctrTitle"/>
          </p:nvPr>
        </p:nvSpPr>
        <p:spPr>
          <a:xfrm>
            <a:off x="625150" y="2921100"/>
            <a:ext cx="4575600" cy="1237500"/>
          </a:xfrm>
          <a:prstGeom prst="rect">
            <a:avLst/>
          </a:prstGeom>
        </p:spPr>
        <p:txBody>
          <a:bodyPr anchorCtr="0" anchor="t" bIns="91425" lIns="0" spcFirstLastPara="1" rIns="0" wrap="square" tIns="91425">
            <a:spAutoFit/>
          </a:bodyPr>
          <a:lstStyle/>
          <a:p>
            <a:pPr indent="0" lvl="0" marL="0" rtl="0" algn="l">
              <a:spcBef>
                <a:spcPts val="0"/>
              </a:spcBef>
              <a:spcAft>
                <a:spcPts val="0"/>
              </a:spcAft>
              <a:buNone/>
            </a:pPr>
            <a:r>
              <a:rPr lang="en-US" sz="2000" u="sng"/>
              <a:t>Most common frequent words</a:t>
            </a:r>
            <a:endParaRPr sz="2000" u="sng"/>
          </a:p>
          <a:p>
            <a:pPr indent="0" lvl="0" marL="0" rtl="0" algn="l">
              <a:spcBef>
                <a:spcPts val="0"/>
              </a:spcBef>
              <a:spcAft>
                <a:spcPts val="0"/>
              </a:spcAft>
              <a:buNone/>
            </a:pPr>
            <a:r>
              <a:t/>
            </a:r>
            <a:endParaRPr sz="2000"/>
          </a:p>
          <a:p>
            <a:pPr indent="0" lvl="0" marL="0" rtl="0" algn="l">
              <a:spcBef>
                <a:spcPts val="0"/>
              </a:spcBef>
              <a:spcAft>
                <a:spcPts val="0"/>
              </a:spcAft>
              <a:buNone/>
            </a:pPr>
            <a:r>
              <a:rPr lang="en-US"/>
              <a:t>like,want, know, get, even, would, people, feel,</a:t>
            </a:r>
            <a:endParaRPr/>
          </a:p>
          <a:p>
            <a:pPr indent="0" lvl="0" marL="0" rtl="0" algn="l">
              <a:spcBef>
                <a:spcPts val="0"/>
              </a:spcBef>
              <a:spcAft>
                <a:spcPts val="0"/>
              </a:spcAft>
              <a:buNone/>
            </a:pPr>
            <a:r>
              <a:rPr lang="en-US"/>
              <a:t>filler, get, much, got, make</a:t>
            </a:r>
            <a:endParaRPr/>
          </a:p>
        </p:txBody>
      </p:sp>
      <p:sp>
        <p:nvSpPr>
          <p:cNvPr id="320" name="Google Shape;320;g22414daf5a3_3_17"/>
          <p:cNvSpPr txBox="1"/>
          <p:nvPr>
            <p:ph idx="1" type="subTitle"/>
          </p:nvPr>
        </p:nvSpPr>
        <p:spPr>
          <a:xfrm>
            <a:off x="10940700" y="6307500"/>
            <a:ext cx="1251300" cy="550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19</a:t>
            </a:r>
            <a:endParaRPr/>
          </a:p>
        </p:txBody>
      </p:sp>
      <p:pic>
        <p:nvPicPr>
          <p:cNvPr id="321" name="Google Shape;321;g22414daf5a3_3_17"/>
          <p:cNvPicPr preferRelativeResize="0"/>
          <p:nvPr/>
        </p:nvPicPr>
        <p:blipFill>
          <a:blip r:embed="rId3">
            <a:alphaModFix/>
          </a:blip>
          <a:stretch>
            <a:fillRect/>
          </a:stretch>
        </p:blipFill>
        <p:spPr>
          <a:xfrm>
            <a:off x="5811250" y="1879500"/>
            <a:ext cx="5618750" cy="4427999"/>
          </a:xfrm>
          <a:prstGeom prst="rect">
            <a:avLst/>
          </a:prstGeom>
          <a:noFill/>
          <a:ln>
            <a:noFill/>
          </a:ln>
        </p:spPr>
      </p:pic>
      <p:sp>
        <p:nvSpPr>
          <p:cNvPr id="322" name="Google Shape;322;g22414daf5a3_3_17"/>
          <p:cNvSpPr txBox="1"/>
          <p:nvPr>
            <p:ph type="title"/>
          </p:nvPr>
        </p:nvSpPr>
        <p:spPr>
          <a:xfrm>
            <a:off x="467200" y="500600"/>
            <a:ext cx="9861600" cy="9177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solidFill>
                  <a:schemeClr val="accent1"/>
                </a:solidFill>
              </a:rPr>
              <a:t>Data Visualization </a:t>
            </a:r>
            <a:r>
              <a:rPr lang="en-US">
                <a:solidFill>
                  <a:schemeClr val="accent1"/>
                </a:solidFill>
              </a:rPr>
              <a:t>- UNIGRAM</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g22414daf5a3_3_155"/>
          <p:cNvSpPr txBox="1"/>
          <p:nvPr>
            <p:ph idx="2" type="ctrTitle"/>
          </p:nvPr>
        </p:nvSpPr>
        <p:spPr>
          <a:xfrm>
            <a:off x="619600" y="2913038"/>
            <a:ext cx="4953900" cy="2227200"/>
          </a:xfrm>
          <a:prstGeom prst="rect">
            <a:avLst/>
          </a:prstGeom>
        </p:spPr>
        <p:txBody>
          <a:bodyPr anchorCtr="0" anchor="t" bIns="91425" lIns="0" spcFirstLastPara="1" rIns="0" wrap="square" tIns="91425">
            <a:normAutofit/>
          </a:bodyPr>
          <a:lstStyle/>
          <a:p>
            <a:pPr indent="0" lvl="0" marL="0" rtl="0" algn="l">
              <a:spcBef>
                <a:spcPts val="0"/>
              </a:spcBef>
              <a:spcAft>
                <a:spcPts val="0"/>
              </a:spcAft>
              <a:buNone/>
            </a:pPr>
            <a:r>
              <a:rPr lang="en-US" sz="2000" u="sng"/>
              <a:t>Text Compression and Prediction: </a:t>
            </a:r>
            <a:endParaRPr sz="2000" u="sng"/>
          </a:p>
          <a:p>
            <a:pPr indent="0" lvl="0" marL="0" rtl="0" algn="l">
              <a:spcBef>
                <a:spcPts val="0"/>
              </a:spcBef>
              <a:spcAft>
                <a:spcPts val="0"/>
              </a:spcAft>
              <a:buNone/>
            </a:pPr>
            <a:r>
              <a:t/>
            </a:r>
            <a:endParaRPr sz="2000" u="sng"/>
          </a:p>
          <a:p>
            <a:pPr indent="0" lvl="0" marL="0" rtl="0" algn="l">
              <a:spcBef>
                <a:spcPts val="0"/>
              </a:spcBef>
              <a:spcAft>
                <a:spcPts val="0"/>
              </a:spcAft>
              <a:buNone/>
            </a:pPr>
            <a:r>
              <a:rPr lang="en-US"/>
              <a:t>Bigram models enable text compression and prediction, generating coherent and contextually appropriate text.</a:t>
            </a:r>
            <a:endParaRPr/>
          </a:p>
        </p:txBody>
      </p:sp>
      <p:sp>
        <p:nvSpPr>
          <p:cNvPr id="329" name="Google Shape;329;g22414daf5a3_3_155"/>
          <p:cNvSpPr txBox="1"/>
          <p:nvPr>
            <p:ph idx="1" type="subTitle"/>
          </p:nvPr>
        </p:nvSpPr>
        <p:spPr>
          <a:xfrm>
            <a:off x="10940700" y="6307500"/>
            <a:ext cx="1251300" cy="550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20</a:t>
            </a:r>
            <a:endParaRPr/>
          </a:p>
        </p:txBody>
      </p:sp>
      <p:pic>
        <p:nvPicPr>
          <p:cNvPr id="330" name="Google Shape;330;g22414daf5a3_3_155"/>
          <p:cNvPicPr preferRelativeResize="0"/>
          <p:nvPr/>
        </p:nvPicPr>
        <p:blipFill rotWithShape="1">
          <a:blip r:embed="rId3">
            <a:alphaModFix/>
          </a:blip>
          <a:srcRect b="0" l="0" r="0" t="2143"/>
          <a:stretch/>
        </p:blipFill>
        <p:spPr>
          <a:xfrm>
            <a:off x="5869825" y="1879500"/>
            <a:ext cx="5560175" cy="4396649"/>
          </a:xfrm>
          <a:prstGeom prst="rect">
            <a:avLst/>
          </a:prstGeom>
          <a:noFill/>
          <a:ln>
            <a:noFill/>
          </a:ln>
        </p:spPr>
      </p:pic>
      <p:sp>
        <p:nvSpPr>
          <p:cNvPr id="331" name="Google Shape;331;g22414daf5a3_3_155"/>
          <p:cNvSpPr txBox="1"/>
          <p:nvPr>
            <p:ph type="title"/>
          </p:nvPr>
        </p:nvSpPr>
        <p:spPr>
          <a:xfrm>
            <a:off x="467200" y="500600"/>
            <a:ext cx="9861600" cy="9177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solidFill>
                  <a:schemeClr val="accent1"/>
                </a:solidFill>
              </a:rPr>
              <a:t>Data Visualization - </a:t>
            </a:r>
            <a:r>
              <a:rPr lang="en-US">
                <a:solidFill>
                  <a:schemeClr val="accent1"/>
                </a:solidFill>
              </a:rPr>
              <a:t>BIGRAM</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g261e1eae94e_3_12"/>
          <p:cNvSpPr txBox="1"/>
          <p:nvPr>
            <p:ph type="title"/>
          </p:nvPr>
        </p:nvSpPr>
        <p:spPr>
          <a:xfrm>
            <a:off x="467200" y="500600"/>
            <a:ext cx="9861600" cy="9177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solidFill>
                  <a:schemeClr val="accent1"/>
                </a:solidFill>
              </a:rPr>
              <a:t>Data Visualization</a:t>
            </a:r>
            <a:endParaRPr/>
          </a:p>
        </p:txBody>
      </p:sp>
      <p:sp>
        <p:nvSpPr>
          <p:cNvPr id="338" name="Google Shape;338;g261e1eae94e_3_12"/>
          <p:cNvSpPr txBox="1"/>
          <p:nvPr>
            <p:ph idx="2" type="ctrTitle"/>
          </p:nvPr>
        </p:nvSpPr>
        <p:spPr>
          <a:xfrm>
            <a:off x="619600" y="1879500"/>
            <a:ext cx="5483700" cy="3287700"/>
          </a:xfrm>
          <a:prstGeom prst="rect">
            <a:avLst/>
          </a:prstGeom>
        </p:spPr>
        <p:txBody>
          <a:bodyPr anchorCtr="0" anchor="t" bIns="91425" lIns="0" spcFirstLastPara="1" rIns="0" wrap="square" tIns="91425">
            <a:spAutoFit/>
          </a:bodyPr>
          <a:lstStyle/>
          <a:p>
            <a:pPr indent="0" lvl="0" marL="0" rtl="0" algn="l">
              <a:spcBef>
                <a:spcPts val="0"/>
              </a:spcBef>
              <a:spcAft>
                <a:spcPts val="0"/>
              </a:spcAft>
              <a:buClr>
                <a:schemeClr val="dk2"/>
              </a:buClr>
              <a:buSzPts val="1100"/>
              <a:buFont typeface="Arial"/>
              <a:buNone/>
            </a:pPr>
            <a:r>
              <a:rPr b="1" lang="en-US" sz="2200"/>
              <a:t>Data Balancing (Before Outliers Remove):</a:t>
            </a:r>
            <a:endParaRPr b="1" sz="2200"/>
          </a:p>
          <a:p>
            <a:pPr indent="0" lvl="0" marL="0" rtl="0" algn="l">
              <a:spcBef>
                <a:spcPts val="0"/>
              </a:spcBef>
              <a:spcAft>
                <a:spcPts val="0"/>
              </a:spcAft>
              <a:buNone/>
            </a:pPr>
            <a:r>
              <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t/>
            </a:r>
            <a:endParaRPr sz="2200"/>
          </a:p>
          <a:p>
            <a:pPr indent="0" lvl="0" marL="457200" rtl="0" algn="l">
              <a:spcBef>
                <a:spcPts val="0"/>
              </a:spcBef>
              <a:spcAft>
                <a:spcPts val="0"/>
              </a:spcAft>
              <a:buNone/>
            </a:pPr>
            <a:r>
              <a:rPr lang="en-US"/>
              <a:t>Suicide= 50%</a:t>
            </a:r>
            <a:endParaRPr/>
          </a:p>
          <a:p>
            <a:pPr indent="0" lvl="0" marL="457200" rtl="0" algn="l">
              <a:spcBef>
                <a:spcPts val="0"/>
              </a:spcBef>
              <a:spcAft>
                <a:spcPts val="0"/>
              </a:spcAft>
              <a:buNone/>
            </a:pPr>
            <a:r>
              <a:rPr lang="en-US"/>
              <a:t>Non-suicide=50%</a:t>
            </a:r>
            <a:endParaRPr/>
          </a:p>
          <a:p>
            <a:pPr indent="0" lvl="0" marL="457200" rtl="0" algn="l">
              <a:lnSpc>
                <a:spcPct val="100000"/>
              </a:lnSpc>
              <a:spcBef>
                <a:spcPts val="0"/>
              </a:spcBef>
              <a:spcAft>
                <a:spcPts val="0"/>
              </a:spcAft>
              <a:buNone/>
            </a:pPr>
            <a:r>
              <a:t/>
            </a:r>
            <a:endParaRPr>
              <a:solidFill>
                <a:schemeClr val="lt2"/>
              </a:solidFill>
              <a:highlight>
                <a:schemeClr val="dk2"/>
              </a:highlight>
            </a:endParaRPr>
          </a:p>
          <a:p>
            <a:pPr indent="0" lvl="0" marL="457200" rtl="0" algn="l">
              <a:lnSpc>
                <a:spcPct val="100000"/>
              </a:lnSpc>
              <a:spcBef>
                <a:spcPts val="0"/>
              </a:spcBef>
              <a:spcAft>
                <a:spcPts val="0"/>
              </a:spcAft>
              <a:buNone/>
            </a:pPr>
            <a:r>
              <a:rPr lang="en-US">
                <a:solidFill>
                  <a:schemeClr val="lt2"/>
                </a:solidFill>
                <a:highlight>
                  <a:schemeClr val="dk2"/>
                </a:highlight>
              </a:rPr>
              <a:t>Suicide_ideation (suicide, Non-suicide)=  </a:t>
            </a:r>
            <a:endParaRPr>
              <a:solidFill>
                <a:schemeClr val="lt2"/>
              </a:solidFill>
              <a:highlight>
                <a:schemeClr val="dk2"/>
              </a:highlight>
            </a:endParaRPr>
          </a:p>
          <a:p>
            <a:pPr indent="0" lvl="0" marL="457200" rtl="0" algn="l">
              <a:lnSpc>
                <a:spcPct val="100000"/>
              </a:lnSpc>
              <a:spcBef>
                <a:spcPts val="0"/>
              </a:spcBef>
              <a:spcAft>
                <a:spcPts val="0"/>
              </a:spcAft>
              <a:buNone/>
            </a:pPr>
            <a:r>
              <a:rPr lang="en-US">
                <a:highlight>
                  <a:schemeClr val="dk2"/>
                </a:highlight>
              </a:rPr>
              <a:t>(1,16,037;  1,16,037)</a:t>
            </a:r>
            <a:endParaRPr>
              <a:highlight>
                <a:schemeClr val="dk2"/>
              </a:highlight>
            </a:endParaRPr>
          </a:p>
          <a:p>
            <a:pPr indent="0" lvl="0" marL="457200" rtl="0" algn="l">
              <a:lnSpc>
                <a:spcPct val="100000"/>
              </a:lnSpc>
              <a:spcBef>
                <a:spcPts val="0"/>
              </a:spcBef>
              <a:spcAft>
                <a:spcPts val="0"/>
              </a:spcAft>
              <a:buNone/>
            </a:pPr>
            <a:r>
              <a:t/>
            </a:r>
            <a:endParaRPr>
              <a:highlight>
                <a:schemeClr val="dk2"/>
              </a:highlight>
            </a:endParaRPr>
          </a:p>
          <a:p>
            <a:pPr indent="0" lvl="0" marL="457200" rtl="0" algn="l">
              <a:lnSpc>
                <a:spcPct val="100000"/>
              </a:lnSpc>
              <a:spcBef>
                <a:spcPts val="0"/>
              </a:spcBef>
              <a:spcAft>
                <a:spcPts val="0"/>
              </a:spcAft>
              <a:buNone/>
            </a:pPr>
            <a:r>
              <a:rPr lang="en-US">
                <a:highlight>
                  <a:schemeClr val="dk2"/>
                </a:highlight>
              </a:rPr>
              <a:t>Total: </a:t>
            </a:r>
            <a:r>
              <a:rPr lang="en-US"/>
              <a:t>2,33,370 </a:t>
            </a:r>
            <a:endParaRPr sz="2200"/>
          </a:p>
        </p:txBody>
      </p:sp>
      <p:sp>
        <p:nvSpPr>
          <p:cNvPr id="339" name="Google Shape;339;g261e1eae94e_3_12"/>
          <p:cNvSpPr txBox="1"/>
          <p:nvPr>
            <p:ph idx="1" type="subTitle"/>
          </p:nvPr>
        </p:nvSpPr>
        <p:spPr>
          <a:xfrm>
            <a:off x="10940700" y="6307500"/>
            <a:ext cx="489300" cy="341700"/>
          </a:xfrm>
          <a:prstGeom prst="rect">
            <a:avLst/>
          </a:prstGeom>
        </p:spPr>
        <p:txBody>
          <a:bodyPr anchorCtr="0" anchor="t" bIns="45700" lIns="91425" spcFirstLastPara="1" rIns="91425" wrap="square" tIns="45700">
            <a:spAutoFit/>
          </a:bodyPr>
          <a:lstStyle/>
          <a:p>
            <a:pPr indent="0" lvl="0" marL="0" rtl="0" algn="r">
              <a:spcBef>
                <a:spcPts val="1000"/>
              </a:spcBef>
              <a:spcAft>
                <a:spcPts val="0"/>
              </a:spcAft>
              <a:buNone/>
            </a:pPr>
            <a:r>
              <a:rPr lang="en-US"/>
              <a:t>21</a:t>
            </a:r>
            <a:endParaRPr/>
          </a:p>
        </p:txBody>
      </p:sp>
      <p:pic>
        <p:nvPicPr>
          <p:cNvPr id="340" name="Google Shape;340;g261e1eae94e_3_12"/>
          <p:cNvPicPr preferRelativeResize="0"/>
          <p:nvPr/>
        </p:nvPicPr>
        <p:blipFill>
          <a:blip r:embed="rId3">
            <a:alphaModFix/>
          </a:blip>
          <a:stretch>
            <a:fillRect/>
          </a:stretch>
        </p:blipFill>
        <p:spPr>
          <a:xfrm>
            <a:off x="6750650" y="1879500"/>
            <a:ext cx="4679351" cy="438875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g261e1eae94e_0_0"/>
          <p:cNvSpPr txBox="1"/>
          <p:nvPr>
            <p:ph type="title"/>
          </p:nvPr>
        </p:nvSpPr>
        <p:spPr>
          <a:xfrm>
            <a:off x="467200" y="500600"/>
            <a:ext cx="9861600" cy="9177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solidFill>
                  <a:schemeClr val="accent1"/>
                </a:solidFill>
              </a:rPr>
              <a:t>Data Visualization</a:t>
            </a:r>
            <a:endParaRPr/>
          </a:p>
        </p:txBody>
      </p:sp>
      <p:sp>
        <p:nvSpPr>
          <p:cNvPr id="347" name="Google Shape;347;g261e1eae94e_0_0"/>
          <p:cNvSpPr txBox="1"/>
          <p:nvPr>
            <p:ph idx="2" type="ctrTitle"/>
          </p:nvPr>
        </p:nvSpPr>
        <p:spPr>
          <a:xfrm>
            <a:off x="5946300" y="1879500"/>
            <a:ext cx="5483700" cy="4064400"/>
          </a:xfrm>
          <a:prstGeom prst="rect">
            <a:avLst/>
          </a:prstGeom>
        </p:spPr>
        <p:txBody>
          <a:bodyPr anchorCtr="0" anchor="t" bIns="91425" lIns="0" spcFirstLastPara="1" rIns="0" wrap="square" tIns="91425">
            <a:normAutofit fontScale="90000"/>
          </a:bodyPr>
          <a:lstStyle/>
          <a:p>
            <a:pPr indent="0" lvl="0" marL="0" rtl="0" algn="l">
              <a:spcBef>
                <a:spcPts val="0"/>
              </a:spcBef>
              <a:spcAft>
                <a:spcPts val="0"/>
              </a:spcAft>
              <a:buNone/>
            </a:pPr>
            <a:r>
              <a:rPr b="1" lang="en-US" sz="2200"/>
              <a:t>Data Balancing (After Outliers Remove):</a:t>
            </a:r>
            <a:endParaRPr b="1" sz="2200"/>
          </a:p>
          <a:p>
            <a:pPr indent="0" lvl="0" marL="0" rtl="0" algn="l">
              <a:spcBef>
                <a:spcPts val="0"/>
              </a:spcBef>
              <a:spcAft>
                <a:spcPts val="0"/>
              </a:spcAft>
              <a:buNone/>
            </a:pPr>
            <a:r>
              <a:t/>
            </a:r>
            <a:endParaRPr sz="2200"/>
          </a:p>
          <a:p>
            <a:pPr indent="0" lvl="0" marL="0" rtl="0" algn="l">
              <a:spcBef>
                <a:spcPts val="0"/>
              </a:spcBef>
              <a:spcAft>
                <a:spcPts val="0"/>
              </a:spcAft>
              <a:buNone/>
            </a:pPr>
            <a:r>
              <a:t/>
            </a:r>
            <a:endParaRPr sz="2200"/>
          </a:p>
          <a:p>
            <a:pPr indent="0" lvl="0" marL="457200" rtl="0" algn="l">
              <a:spcBef>
                <a:spcPts val="0"/>
              </a:spcBef>
              <a:spcAft>
                <a:spcPts val="0"/>
              </a:spcAft>
              <a:buNone/>
            </a:pPr>
            <a:r>
              <a:rPr lang="en-US" sz="2022"/>
              <a:t>Suicide= 57.6%</a:t>
            </a:r>
            <a:endParaRPr sz="2022"/>
          </a:p>
          <a:p>
            <a:pPr indent="0" lvl="0" marL="457200" rtl="0" algn="l">
              <a:spcBef>
                <a:spcPts val="0"/>
              </a:spcBef>
              <a:spcAft>
                <a:spcPts val="0"/>
              </a:spcAft>
              <a:buNone/>
            </a:pPr>
            <a:r>
              <a:rPr lang="en-US" sz="2022"/>
              <a:t>Non-suicide=42.4%</a:t>
            </a:r>
            <a:endParaRPr sz="2022"/>
          </a:p>
          <a:p>
            <a:pPr indent="0" lvl="0" marL="457200" rtl="0" algn="l">
              <a:lnSpc>
                <a:spcPct val="100000"/>
              </a:lnSpc>
              <a:spcBef>
                <a:spcPts val="0"/>
              </a:spcBef>
              <a:spcAft>
                <a:spcPts val="0"/>
              </a:spcAft>
              <a:buNone/>
            </a:pPr>
            <a:r>
              <a:t/>
            </a:r>
            <a:endParaRPr sz="2022">
              <a:solidFill>
                <a:schemeClr val="lt2"/>
              </a:solidFill>
              <a:highlight>
                <a:schemeClr val="dk2"/>
              </a:highlight>
            </a:endParaRPr>
          </a:p>
          <a:p>
            <a:pPr indent="0" lvl="0" marL="457200" rtl="0" algn="l">
              <a:lnSpc>
                <a:spcPct val="100000"/>
              </a:lnSpc>
              <a:spcBef>
                <a:spcPts val="0"/>
              </a:spcBef>
              <a:spcAft>
                <a:spcPts val="0"/>
              </a:spcAft>
              <a:buNone/>
            </a:pPr>
            <a:r>
              <a:rPr lang="en-US" sz="2022">
                <a:solidFill>
                  <a:schemeClr val="lt2"/>
                </a:solidFill>
                <a:highlight>
                  <a:schemeClr val="dk2"/>
                </a:highlight>
              </a:rPr>
              <a:t>Suicide_ideation (Suicide, Non-suicide) = </a:t>
            </a:r>
            <a:r>
              <a:rPr lang="en-US" sz="2022">
                <a:highlight>
                  <a:schemeClr val="dk2"/>
                </a:highlight>
              </a:rPr>
              <a:t>(</a:t>
            </a:r>
            <a:r>
              <a:rPr lang="en-US" sz="2022">
                <a:highlight>
                  <a:schemeClr val="dk2"/>
                </a:highlight>
              </a:rPr>
              <a:t>1,07,620;</a:t>
            </a:r>
            <a:r>
              <a:rPr lang="en-US" sz="2022">
                <a:highlight>
                  <a:schemeClr val="dk2"/>
                </a:highlight>
              </a:rPr>
              <a:t> 79,221)</a:t>
            </a:r>
            <a:endParaRPr sz="2022">
              <a:highlight>
                <a:schemeClr val="dk2"/>
              </a:highlight>
            </a:endParaRPr>
          </a:p>
          <a:p>
            <a:pPr indent="0" lvl="0" marL="457200" rtl="0" algn="l">
              <a:lnSpc>
                <a:spcPct val="100000"/>
              </a:lnSpc>
              <a:spcBef>
                <a:spcPts val="0"/>
              </a:spcBef>
              <a:spcAft>
                <a:spcPts val="0"/>
              </a:spcAft>
              <a:buNone/>
            </a:pPr>
            <a:r>
              <a:t/>
            </a:r>
            <a:endParaRPr sz="2022">
              <a:highlight>
                <a:schemeClr val="dk2"/>
              </a:highlight>
            </a:endParaRPr>
          </a:p>
          <a:p>
            <a:pPr indent="0" lvl="0" marL="457200" rtl="0" algn="l">
              <a:lnSpc>
                <a:spcPct val="100000"/>
              </a:lnSpc>
              <a:spcBef>
                <a:spcPts val="0"/>
              </a:spcBef>
              <a:spcAft>
                <a:spcPts val="0"/>
              </a:spcAft>
              <a:buNone/>
            </a:pPr>
            <a:r>
              <a:rPr lang="en-US" sz="2022">
                <a:highlight>
                  <a:schemeClr val="dk2"/>
                </a:highlight>
              </a:rPr>
              <a:t>Total: </a:t>
            </a:r>
            <a:r>
              <a:rPr lang="en-US" sz="2022"/>
              <a:t>1,86,841</a:t>
            </a:r>
            <a:endParaRPr sz="2022"/>
          </a:p>
          <a:p>
            <a:pPr indent="0" lvl="0" marL="457200" rtl="0" algn="l">
              <a:lnSpc>
                <a:spcPct val="100000"/>
              </a:lnSpc>
              <a:spcBef>
                <a:spcPts val="0"/>
              </a:spcBef>
              <a:spcAft>
                <a:spcPts val="0"/>
              </a:spcAft>
              <a:buNone/>
            </a:pPr>
            <a:r>
              <a:t/>
            </a:r>
            <a:endParaRPr sz="2022"/>
          </a:p>
          <a:p>
            <a:pPr indent="0" lvl="0" marL="457200" rtl="0" algn="l">
              <a:lnSpc>
                <a:spcPct val="100000"/>
              </a:lnSpc>
              <a:spcBef>
                <a:spcPts val="0"/>
              </a:spcBef>
              <a:spcAft>
                <a:spcPts val="0"/>
              </a:spcAft>
              <a:buNone/>
            </a:pPr>
            <a:r>
              <a:rPr lang="en-US" sz="2022"/>
              <a:t>So, there are total 46,529 (19.93%) data has been remove</a:t>
            </a:r>
            <a:endParaRPr sz="2022"/>
          </a:p>
        </p:txBody>
      </p:sp>
      <p:sp>
        <p:nvSpPr>
          <p:cNvPr id="348" name="Google Shape;348;g261e1eae94e_0_0"/>
          <p:cNvSpPr txBox="1"/>
          <p:nvPr>
            <p:ph idx="1" type="subTitle"/>
          </p:nvPr>
        </p:nvSpPr>
        <p:spPr>
          <a:xfrm>
            <a:off x="10940700" y="6307500"/>
            <a:ext cx="1251300" cy="550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22</a:t>
            </a:r>
            <a:endParaRPr/>
          </a:p>
        </p:txBody>
      </p:sp>
      <p:pic>
        <p:nvPicPr>
          <p:cNvPr id="349" name="Google Shape;349;g261e1eae94e_0_0"/>
          <p:cNvPicPr preferRelativeResize="0"/>
          <p:nvPr/>
        </p:nvPicPr>
        <p:blipFill rotWithShape="1">
          <a:blip r:embed="rId3">
            <a:alphaModFix/>
          </a:blip>
          <a:srcRect b="0" l="0" r="0" t="0"/>
          <a:stretch/>
        </p:blipFill>
        <p:spPr>
          <a:xfrm>
            <a:off x="1028700" y="1879500"/>
            <a:ext cx="4275000" cy="4428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g29da55b1bd7_0_6"/>
          <p:cNvSpPr txBox="1"/>
          <p:nvPr>
            <p:ph type="title"/>
          </p:nvPr>
        </p:nvSpPr>
        <p:spPr>
          <a:xfrm>
            <a:off x="467200" y="500600"/>
            <a:ext cx="9861600" cy="9177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solidFill>
                  <a:schemeClr val="accent1"/>
                </a:solidFill>
              </a:rPr>
              <a:t>Dataset Preprocessing</a:t>
            </a:r>
            <a:endParaRPr/>
          </a:p>
        </p:txBody>
      </p:sp>
      <p:sp>
        <p:nvSpPr>
          <p:cNvPr id="356" name="Google Shape;356;g29da55b1bd7_0_6"/>
          <p:cNvSpPr txBox="1"/>
          <p:nvPr/>
        </p:nvSpPr>
        <p:spPr>
          <a:xfrm>
            <a:off x="848200" y="2193025"/>
            <a:ext cx="4589400" cy="1917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0"/>
              </a:spcAft>
              <a:buClr>
                <a:schemeClr val="dk2"/>
              </a:buClr>
              <a:buSzPts val="1100"/>
              <a:buFont typeface="Arial"/>
              <a:buNone/>
            </a:pPr>
            <a:r>
              <a:rPr b="1" lang="en-US" sz="2400">
                <a:solidFill>
                  <a:schemeClr val="lt2"/>
                </a:solidFill>
                <a:latin typeface="Cambria"/>
                <a:ea typeface="Cambria"/>
                <a:cs typeface="Cambria"/>
                <a:sym typeface="Cambria"/>
              </a:rPr>
              <a:t>Data Split:</a:t>
            </a:r>
            <a:endParaRPr b="1" sz="2400">
              <a:solidFill>
                <a:schemeClr val="lt2"/>
              </a:solidFill>
              <a:latin typeface="Cambria"/>
              <a:ea typeface="Cambria"/>
              <a:cs typeface="Cambria"/>
              <a:sym typeface="Cambria"/>
            </a:endParaRPr>
          </a:p>
          <a:p>
            <a:pPr indent="-355600" lvl="0" marL="457200" rtl="0" algn="l">
              <a:lnSpc>
                <a:spcPct val="115000"/>
              </a:lnSpc>
              <a:spcBef>
                <a:spcPts val="1000"/>
              </a:spcBef>
              <a:spcAft>
                <a:spcPts val="0"/>
              </a:spcAft>
              <a:buClr>
                <a:schemeClr val="lt2"/>
              </a:buClr>
              <a:buSzPts val="2000"/>
              <a:buFont typeface="Cambria"/>
              <a:buAutoNum type="arabicPeriod"/>
            </a:pPr>
            <a:r>
              <a:rPr lang="en-US" sz="2000">
                <a:solidFill>
                  <a:schemeClr val="lt2"/>
                </a:solidFill>
                <a:latin typeface="Cambria"/>
                <a:ea typeface="Cambria"/>
                <a:cs typeface="Cambria"/>
                <a:sym typeface="Cambria"/>
              </a:rPr>
              <a:t>Train Data (70%) - 85,015</a:t>
            </a:r>
            <a:endParaRPr sz="2000">
              <a:solidFill>
                <a:schemeClr val="lt2"/>
              </a:solidFill>
              <a:latin typeface="Cambria"/>
              <a:ea typeface="Cambria"/>
              <a:cs typeface="Cambria"/>
              <a:sym typeface="Cambria"/>
            </a:endParaRPr>
          </a:p>
          <a:p>
            <a:pPr indent="-355600" lvl="0" marL="457200" rtl="0" algn="l">
              <a:lnSpc>
                <a:spcPct val="115000"/>
              </a:lnSpc>
              <a:spcBef>
                <a:spcPts val="1000"/>
              </a:spcBef>
              <a:spcAft>
                <a:spcPts val="0"/>
              </a:spcAft>
              <a:buClr>
                <a:schemeClr val="lt2"/>
              </a:buClr>
              <a:buSzPts val="2000"/>
              <a:buFont typeface="Cambria"/>
              <a:buAutoNum type="arabicPeriod"/>
            </a:pPr>
            <a:r>
              <a:rPr lang="en-US" sz="2000">
                <a:solidFill>
                  <a:schemeClr val="lt2"/>
                </a:solidFill>
                <a:latin typeface="Cambria"/>
                <a:ea typeface="Cambria"/>
                <a:cs typeface="Cambria"/>
                <a:sym typeface="Cambria"/>
              </a:rPr>
              <a:t>Test Data (20%) - 24,465</a:t>
            </a:r>
            <a:endParaRPr sz="2000">
              <a:solidFill>
                <a:schemeClr val="lt2"/>
              </a:solidFill>
              <a:latin typeface="Cambria"/>
              <a:ea typeface="Cambria"/>
              <a:cs typeface="Cambria"/>
              <a:sym typeface="Cambria"/>
            </a:endParaRPr>
          </a:p>
          <a:p>
            <a:pPr indent="-355600" lvl="0" marL="457200" rtl="0" algn="l">
              <a:lnSpc>
                <a:spcPct val="115000"/>
              </a:lnSpc>
              <a:spcBef>
                <a:spcPts val="1000"/>
              </a:spcBef>
              <a:spcAft>
                <a:spcPts val="0"/>
              </a:spcAft>
              <a:buClr>
                <a:schemeClr val="lt2"/>
              </a:buClr>
              <a:buSzPts val="2000"/>
              <a:buFont typeface="Cambria"/>
              <a:buAutoNum type="arabicPeriod"/>
            </a:pPr>
            <a:r>
              <a:rPr lang="en-US" sz="2000">
                <a:solidFill>
                  <a:schemeClr val="lt2"/>
                </a:solidFill>
                <a:latin typeface="Cambria"/>
                <a:ea typeface="Cambria"/>
                <a:cs typeface="Cambria"/>
                <a:sym typeface="Cambria"/>
              </a:rPr>
              <a:t>Validation Data (10%) - 11,960</a:t>
            </a:r>
            <a:endParaRPr sz="2000">
              <a:solidFill>
                <a:schemeClr val="lt2"/>
              </a:solidFill>
              <a:latin typeface="Cambria"/>
              <a:ea typeface="Cambria"/>
              <a:cs typeface="Cambria"/>
              <a:sym typeface="Cambria"/>
            </a:endParaRPr>
          </a:p>
        </p:txBody>
      </p:sp>
      <p:sp>
        <p:nvSpPr>
          <p:cNvPr id="357" name="Google Shape;357;g29da55b1bd7_0_6"/>
          <p:cNvSpPr txBox="1"/>
          <p:nvPr>
            <p:ph idx="1" type="subTitle"/>
          </p:nvPr>
        </p:nvSpPr>
        <p:spPr>
          <a:xfrm>
            <a:off x="10940700" y="6307500"/>
            <a:ext cx="1251300" cy="550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23</a:t>
            </a:r>
            <a:endParaRPr/>
          </a:p>
        </p:txBody>
      </p:sp>
      <p:sp>
        <p:nvSpPr>
          <p:cNvPr id="358" name="Google Shape;358;g29da55b1bd7_0_6"/>
          <p:cNvSpPr txBox="1"/>
          <p:nvPr/>
        </p:nvSpPr>
        <p:spPr>
          <a:xfrm>
            <a:off x="6444575" y="2193025"/>
            <a:ext cx="4589400" cy="28824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0"/>
              </a:spcAft>
              <a:buClr>
                <a:schemeClr val="dk2"/>
              </a:buClr>
              <a:buSzPts val="1100"/>
              <a:buFont typeface="Arial"/>
              <a:buNone/>
            </a:pPr>
            <a:r>
              <a:rPr b="1" lang="en-US" sz="2400">
                <a:solidFill>
                  <a:schemeClr val="lt2"/>
                </a:solidFill>
                <a:latin typeface="Cambria"/>
                <a:ea typeface="Cambria"/>
                <a:cs typeface="Cambria"/>
                <a:sym typeface="Cambria"/>
              </a:rPr>
              <a:t>Hyper-parameter Tuning</a:t>
            </a:r>
            <a:r>
              <a:rPr b="1" lang="en-US" sz="2400">
                <a:solidFill>
                  <a:schemeClr val="lt2"/>
                </a:solidFill>
                <a:latin typeface="Cambria"/>
                <a:ea typeface="Cambria"/>
                <a:cs typeface="Cambria"/>
                <a:sym typeface="Cambria"/>
              </a:rPr>
              <a:t>:</a:t>
            </a:r>
            <a:endParaRPr b="1" sz="2400">
              <a:solidFill>
                <a:schemeClr val="lt2"/>
              </a:solidFill>
              <a:latin typeface="Cambria"/>
              <a:ea typeface="Cambria"/>
              <a:cs typeface="Cambria"/>
              <a:sym typeface="Cambria"/>
            </a:endParaRPr>
          </a:p>
          <a:p>
            <a:pPr indent="-355600" lvl="0" marL="457200" rtl="0" algn="l">
              <a:lnSpc>
                <a:spcPct val="115000"/>
              </a:lnSpc>
              <a:spcBef>
                <a:spcPts val="1000"/>
              </a:spcBef>
              <a:spcAft>
                <a:spcPts val="0"/>
              </a:spcAft>
              <a:buClr>
                <a:schemeClr val="lt2"/>
              </a:buClr>
              <a:buSzPts val="2000"/>
              <a:buFont typeface="Cambria"/>
              <a:buAutoNum type="arabicPeriod"/>
            </a:pPr>
            <a:r>
              <a:rPr lang="en-US" sz="2000">
                <a:solidFill>
                  <a:schemeClr val="lt2"/>
                </a:solidFill>
                <a:latin typeface="Cambria"/>
                <a:ea typeface="Cambria"/>
                <a:cs typeface="Cambria"/>
                <a:sym typeface="Cambria"/>
              </a:rPr>
              <a:t>Learning Rate: 3e-5</a:t>
            </a:r>
            <a:endParaRPr sz="2000">
              <a:solidFill>
                <a:schemeClr val="lt2"/>
              </a:solidFill>
              <a:latin typeface="Cambria"/>
              <a:ea typeface="Cambria"/>
              <a:cs typeface="Cambria"/>
              <a:sym typeface="Cambria"/>
            </a:endParaRPr>
          </a:p>
          <a:p>
            <a:pPr indent="-355600" lvl="0" marL="457200" rtl="0" algn="l">
              <a:lnSpc>
                <a:spcPct val="115000"/>
              </a:lnSpc>
              <a:spcBef>
                <a:spcPts val="1000"/>
              </a:spcBef>
              <a:spcAft>
                <a:spcPts val="0"/>
              </a:spcAft>
              <a:buClr>
                <a:schemeClr val="lt2"/>
              </a:buClr>
              <a:buSzPts val="2000"/>
              <a:buFont typeface="Cambria"/>
              <a:buAutoNum type="arabicPeriod"/>
            </a:pPr>
            <a:r>
              <a:rPr lang="en-US" sz="2000">
                <a:solidFill>
                  <a:schemeClr val="lt2"/>
                </a:solidFill>
                <a:latin typeface="Cambria"/>
                <a:ea typeface="Cambria"/>
                <a:cs typeface="Cambria"/>
                <a:sym typeface="Cambria"/>
              </a:rPr>
              <a:t>Batch Size: 16/18/10</a:t>
            </a:r>
            <a:endParaRPr sz="2000">
              <a:solidFill>
                <a:schemeClr val="lt2"/>
              </a:solidFill>
              <a:latin typeface="Cambria"/>
              <a:ea typeface="Cambria"/>
              <a:cs typeface="Cambria"/>
              <a:sym typeface="Cambria"/>
            </a:endParaRPr>
          </a:p>
          <a:p>
            <a:pPr indent="-355600" lvl="0" marL="457200" rtl="0" algn="l">
              <a:lnSpc>
                <a:spcPct val="115000"/>
              </a:lnSpc>
              <a:spcBef>
                <a:spcPts val="1000"/>
              </a:spcBef>
              <a:spcAft>
                <a:spcPts val="0"/>
              </a:spcAft>
              <a:buClr>
                <a:schemeClr val="lt2"/>
              </a:buClr>
              <a:buSzPts val="2000"/>
              <a:buFont typeface="Cambria"/>
              <a:buAutoNum type="arabicPeriod"/>
            </a:pPr>
            <a:r>
              <a:rPr lang="en-US" sz="2000">
                <a:solidFill>
                  <a:schemeClr val="lt2"/>
                </a:solidFill>
                <a:latin typeface="Cambria"/>
                <a:ea typeface="Cambria"/>
                <a:cs typeface="Cambria"/>
                <a:sym typeface="Cambria"/>
              </a:rPr>
              <a:t>Epoch - 3</a:t>
            </a:r>
            <a:endParaRPr sz="2000">
              <a:solidFill>
                <a:schemeClr val="lt2"/>
              </a:solidFill>
              <a:latin typeface="Cambria"/>
              <a:ea typeface="Cambria"/>
              <a:cs typeface="Cambria"/>
              <a:sym typeface="Cambria"/>
            </a:endParaRPr>
          </a:p>
          <a:p>
            <a:pPr indent="-355600" lvl="0" marL="457200" rtl="0" algn="l">
              <a:lnSpc>
                <a:spcPct val="115000"/>
              </a:lnSpc>
              <a:spcBef>
                <a:spcPts val="1000"/>
              </a:spcBef>
              <a:spcAft>
                <a:spcPts val="0"/>
              </a:spcAft>
              <a:buClr>
                <a:schemeClr val="lt2"/>
              </a:buClr>
              <a:buSzPts val="2000"/>
              <a:buFont typeface="Cambria"/>
              <a:buAutoNum type="arabicPeriod"/>
            </a:pPr>
            <a:r>
              <a:rPr lang="en-US" sz="2000">
                <a:solidFill>
                  <a:schemeClr val="lt2"/>
                </a:solidFill>
                <a:latin typeface="Cambria"/>
                <a:ea typeface="Cambria"/>
                <a:cs typeface="Cambria"/>
                <a:sym typeface="Cambria"/>
              </a:rPr>
              <a:t>Optimizer - Adama Torch</a:t>
            </a:r>
            <a:endParaRPr sz="2000">
              <a:solidFill>
                <a:schemeClr val="lt2"/>
              </a:solidFill>
              <a:latin typeface="Cambria"/>
              <a:ea typeface="Cambria"/>
              <a:cs typeface="Cambria"/>
              <a:sym typeface="Cambria"/>
            </a:endParaRPr>
          </a:p>
          <a:p>
            <a:pPr indent="-355600" lvl="0" marL="457200" rtl="0" algn="l">
              <a:lnSpc>
                <a:spcPct val="115000"/>
              </a:lnSpc>
              <a:spcBef>
                <a:spcPts val="1000"/>
              </a:spcBef>
              <a:spcAft>
                <a:spcPts val="0"/>
              </a:spcAft>
              <a:buClr>
                <a:schemeClr val="lt2"/>
              </a:buClr>
              <a:buSzPts val="2000"/>
              <a:buFont typeface="Cambria"/>
              <a:buAutoNum type="arabicPeriod"/>
            </a:pPr>
            <a:r>
              <a:rPr lang="en-US" sz="2000">
                <a:solidFill>
                  <a:schemeClr val="lt2"/>
                </a:solidFill>
                <a:latin typeface="Cambria"/>
                <a:ea typeface="Cambria"/>
                <a:cs typeface="Cambria"/>
                <a:sym typeface="Cambria"/>
              </a:rPr>
              <a:t>Weight</a:t>
            </a:r>
            <a:r>
              <a:rPr lang="en-US" sz="2000">
                <a:solidFill>
                  <a:schemeClr val="lt2"/>
                </a:solidFill>
                <a:latin typeface="Cambria"/>
                <a:ea typeface="Cambria"/>
                <a:cs typeface="Cambria"/>
                <a:sym typeface="Cambria"/>
              </a:rPr>
              <a:t>-decay - 0.01</a:t>
            </a:r>
            <a:endParaRPr sz="2000">
              <a:solidFill>
                <a:schemeClr val="lt2"/>
              </a:solidFill>
              <a:latin typeface="Cambria"/>
              <a:ea typeface="Cambria"/>
              <a:cs typeface="Cambria"/>
              <a:sym typeface="Cambri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g22414daf5a3_3_38"/>
          <p:cNvSpPr txBox="1"/>
          <p:nvPr>
            <p:ph idx="2" type="ctrTitle"/>
          </p:nvPr>
        </p:nvSpPr>
        <p:spPr>
          <a:xfrm>
            <a:off x="619600" y="2379650"/>
            <a:ext cx="5592300" cy="4256100"/>
          </a:xfrm>
          <a:prstGeom prst="rect">
            <a:avLst/>
          </a:prstGeom>
        </p:spPr>
        <p:txBody>
          <a:bodyPr anchorCtr="0" anchor="t" bIns="91425" lIns="0" spcFirstLastPara="1" rIns="0" wrap="square" tIns="91425">
            <a:normAutofit/>
          </a:bodyPr>
          <a:lstStyle/>
          <a:p>
            <a:pPr indent="-342900" lvl="0" marL="457200" rtl="0" algn="l">
              <a:spcBef>
                <a:spcPts val="0"/>
              </a:spcBef>
              <a:spcAft>
                <a:spcPts val="0"/>
              </a:spcAft>
              <a:buSzPts val="1800"/>
              <a:buChar char="●"/>
            </a:pPr>
            <a:r>
              <a:rPr lang="en-US"/>
              <a:t>BERT can capture the complex language patterns and contextual information present in suicide-related posts, allowing for more accurate detection.</a:t>
            </a:r>
            <a:endParaRPr/>
          </a:p>
          <a:p>
            <a:pPr indent="0" lvl="0" marL="457200" rtl="0" algn="l">
              <a:spcBef>
                <a:spcPts val="0"/>
              </a:spcBef>
              <a:spcAft>
                <a:spcPts val="0"/>
              </a:spcAft>
              <a:buNone/>
            </a:pPr>
            <a:r>
              <a:t/>
            </a:r>
            <a:endParaRPr/>
          </a:p>
          <a:p>
            <a:pPr indent="-342900" lvl="0" marL="457200" rtl="0" algn="l">
              <a:spcBef>
                <a:spcPts val="0"/>
              </a:spcBef>
              <a:spcAft>
                <a:spcPts val="0"/>
              </a:spcAft>
              <a:buSzPts val="1800"/>
              <a:buChar char="●"/>
            </a:pPr>
            <a:r>
              <a:rPr lang="en-US"/>
              <a:t>Fine-tuning BERT on a suicide detection task can further enhance its performance by adapting it to the specific characteristics of the dataset.</a:t>
            </a:r>
            <a:endParaRPr/>
          </a:p>
          <a:p>
            <a:pPr indent="0" lvl="0" marL="457200" rtl="0" algn="l">
              <a:spcBef>
                <a:spcPts val="0"/>
              </a:spcBef>
              <a:spcAft>
                <a:spcPts val="0"/>
              </a:spcAft>
              <a:buNone/>
            </a:pPr>
            <a:r>
              <a:t/>
            </a:r>
            <a:endParaRPr/>
          </a:p>
          <a:p>
            <a:pPr indent="-342900" lvl="0" marL="457200" rtl="0" algn="l">
              <a:spcBef>
                <a:spcPts val="0"/>
              </a:spcBef>
              <a:spcAft>
                <a:spcPts val="0"/>
              </a:spcAft>
              <a:buSzPts val="1800"/>
              <a:buChar char="●"/>
            </a:pPr>
            <a:r>
              <a:rPr lang="en-US"/>
              <a:t>Using BERT for suicide detection can contribute to early identification of individuals at risk, enabling timely interventions and potentially saving lives.</a:t>
            </a:r>
            <a:endParaRPr/>
          </a:p>
          <a:p>
            <a:pPr indent="0" lvl="0" marL="457200" rtl="0" algn="l">
              <a:spcBef>
                <a:spcPts val="0"/>
              </a:spcBef>
              <a:spcAft>
                <a:spcPts val="0"/>
              </a:spcAft>
              <a:buNone/>
            </a:pPr>
            <a:r>
              <a:t/>
            </a:r>
            <a:endParaRPr u="sng"/>
          </a:p>
          <a:p>
            <a:pPr indent="0" lvl="0" marL="0" rtl="0" algn="l">
              <a:spcBef>
                <a:spcPts val="0"/>
              </a:spcBef>
              <a:spcAft>
                <a:spcPts val="0"/>
              </a:spcAft>
              <a:buNone/>
            </a:pPr>
            <a:r>
              <a:t/>
            </a:r>
            <a:endParaRPr u="sng"/>
          </a:p>
        </p:txBody>
      </p:sp>
      <p:sp>
        <p:nvSpPr>
          <p:cNvPr id="365" name="Google Shape;365;g22414daf5a3_3_38"/>
          <p:cNvSpPr txBox="1"/>
          <p:nvPr>
            <p:ph idx="1" type="subTitle"/>
          </p:nvPr>
        </p:nvSpPr>
        <p:spPr>
          <a:xfrm>
            <a:off x="10940700" y="6307500"/>
            <a:ext cx="1251300" cy="550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24</a:t>
            </a:r>
            <a:endParaRPr/>
          </a:p>
        </p:txBody>
      </p:sp>
      <p:pic>
        <p:nvPicPr>
          <p:cNvPr id="366" name="Google Shape;366;g22414daf5a3_3_38"/>
          <p:cNvPicPr preferRelativeResize="0"/>
          <p:nvPr/>
        </p:nvPicPr>
        <p:blipFill>
          <a:blip r:embed="rId3">
            <a:alphaModFix/>
          </a:blip>
          <a:stretch>
            <a:fillRect/>
          </a:stretch>
        </p:blipFill>
        <p:spPr>
          <a:xfrm>
            <a:off x="6135700" y="3000900"/>
            <a:ext cx="5294300" cy="1724025"/>
          </a:xfrm>
          <a:prstGeom prst="rect">
            <a:avLst/>
          </a:prstGeom>
          <a:noFill/>
          <a:ln>
            <a:noFill/>
          </a:ln>
        </p:spPr>
      </p:pic>
      <p:sp>
        <p:nvSpPr>
          <p:cNvPr id="367" name="Google Shape;367;g22414daf5a3_3_38"/>
          <p:cNvSpPr txBox="1"/>
          <p:nvPr>
            <p:ph type="title"/>
          </p:nvPr>
        </p:nvSpPr>
        <p:spPr>
          <a:xfrm>
            <a:off x="467200" y="455700"/>
            <a:ext cx="9861600" cy="917700"/>
          </a:xfrm>
          <a:prstGeom prst="rect">
            <a:avLst/>
          </a:prstGeom>
        </p:spPr>
        <p:txBody>
          <a:bodyPr anchorCtr="0" anchor="t" bIns="45700" lIns="91425" spcFirstLastPara="1" rIns="91425" wrap="square" tIns="45700">
            <a:normAutofit fontScale="90000"/>
          </a:bodyPr>
          <a:lstStyle/>
          <a:p>
            <a:pPr indent="0" lvl="0" marL="0" rtl="0" algn="l">
              <a:lnSpc>
                <a:spcPct val="108000"/>
              </a:lnSpc>
              <a:spcBef>
                <a:spcPts val="0"/>
              </a:spcBef>
              <a:spcAft>
                <a:spcPts val="0"/>
              </a:spcAft>
              <a:buNone/>
            </a:pPr>
            <a:r>
              <a:rPr lang="en-US" sz="4850">
                <a:solidFill>
                  <a:schemeClr val="accent1"/>
                </a:solidFill>
              </a:rPr>
              <a:t>Model Selection- BERT</a:t>
            </a:r>
            <a:endParaRPr sz="4850">
              <a:solidFill>
                <a:schemeClr val="accent1"/>
              </a:solidFill>
            </a:endParaRPr>
          </a:p>
          <a:p>
            <a:pPr indent="0" lvl="0" marL="0" rtl="0" algn="l">
              <a:lnSpc>
                <a:spcPct val="108000"/>
              </a:lnSpc>
              <a:spcBef>
                <a:spcPts val="0"/>
              </a:spcBef>
              <a:spcAft>
                <a:spcPts val="0"/>
              </a:spcAft>
              <a:buClr>
                <a:schemeClr val="dk2"/>
              </a:buClr>
              <a:buSzPts val="990"/>
              <a:buFont typeface="Arial"/>
              <a:buNone/>
            </a:pPr>
            <a:r>
              <a:t/>
            </a:r>
            <a:endParaRPr>
              <a:solidFill>
                <a:schemeClr val="accent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g22414daf5a3_3_84"/>
          <p:cNvSpPr txBox="1"/>
          <p:nvPr>
            <p:ph idx="1" type="subTitle"/>
          </p:nvPr>
        </p:nvSpPr>
        <p:spPr>
          <a:xfrm>
            <a:off x="10940700" y="6307500"/>
            <a:ext cx="1251300" cy="550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25</a:t>
            </a:r>
            <a:endParaRPr/>
          </a:p>
        </p:txBody>
      </p:sp>
      <p:sp>
        <p:nvSpPr>
          <p:cNvPr id="374" name="Google Shape;374;g22414daf5a3_3_84"/>
          <p:cNvSpPr txBox="1"/>
          <p:nvPr>
            <p:ph type="title"/>
          </p:nvPr>
        </p:nvSpPr>
        <p:spPr>
          <a:xfrm>
            <a:off x="467200" y="455700"/>
            <a:ext cx="9861600" cy="917700"/>
          </a:xfrm>
          <a:prstGeom prst="rect">
            <a:avLst/>
          </a:prstGeom>
        </p:spPr>
        <p:txBody>
          <a:bodyPr anchorCtr="0" anchor="t" bIns="45700" lIns="91425" spcFirstLastPara="1" rIns="91425" wrap="square" tIns="45700">
            <a:normAutofit fontScale="90000"/>
          </a:bodyPr>
          <a:lstStyle/>
          <a:p>
            <a:pPr indent="0" lvl="0" marL="0" rtl="0" algn="l">
              <a:lnSpc>
                <a:spcPct val="108000"/>
              </a:lnSpc>
              <a:spcBef>
                <a:spcPts val="0"/>
              </a:spcBef>
              <a:spcAft>
                <a:spcPts val="0"/>
              </a:spcAft>
              <a:buNone/>
            </a:pPr>
            <a:r>
              <a:rPr lang="en-US" sz="4850">
                <a:solidFill>
                  <a:schemeClr val="accent1"/>
                </a:solidFill>
              </a:rPr>
              <a:t>Model Selection- BERT</a:t>
            </a:r>
            <a:endParaRPr sz="4850">
              <a:solidFill>
                <a:schemeClr val="accent1"/>
              </a:solidFill>
            </a:endParaRPr>
          </a:p>
          <a:p>
            <a:pPr indent="0" lvl="0" marL="0" rtl="0" algn="l">
              <a:lnSpc>
                <a:spcPct val="108000"/>
              </a:lnSpc>
              <a:spcBef>
                <a:spcPts val="0"/>
              </a:spcBef>
              <a:spcAft>
                <a:spcPts val="0"/>
              </a:spcAft>
              <a:buNone/>
            </a:pPr>
            <a:r>
              <a:t/>
            </a:r>
            <a:endParaRPr>
              <a:solidFill>
                <a:schemeClr val="accent1"/>
              </a:solidFill>
            </a:endParaRPr>
          </a:p>
        </p:txBody>
      </p:sp>
      <p:sp>
        <p:nvSpPr>
          <p:cNvPr id="375" name="Google Shape;375;g22414daf5a3_3_84"/>
          <p:cNvSpPr txBox="1"/>
          <p:nvPr/>
        </p:nvSpPr>
        <p:spPr>
          <a:xfrm>
            <a:off x="1065450" y="2381200"/>
            <a:ext cx="10061100" cy="3648300"/>
          </a:xfrm>
          <a:prstGeom prst="rect">
            <a:avLst/>
          </a:prstGeom>
          <a:noFill/>
          <a:ln>
            <a:noFill/>
          </a:ln>
        </p:spPr>
        <p:txBody>
          <a:bodyPr anchorCtr="0" anchor="t" bIns="91425" lIns="91425" spcFirstLastPara="1" rIns="91425" wrap="square" tIns="91425">
            <a:noAutofit/>
          </a:bodyPr>
          <a:lstStyle/>
          <a:p>
            <a:pPr indent="457200" lvl="0" marL="3200400" rtl="0" algn="l">
              <a:spcBef>
                <a:spcPts val="0"/>
              </a:spcBef>
              <a:spcAft>
                <a:spcPts val="0"/>
              </a:spcAft>
              <a:buNone/>
            </a:pPr>
            <a:r>
              <a:rPr b="1" lang="en-US" sz="2000" u="sng">
                <a:solidFill>
                  <a:schemeClr val="lt1"/>
                </a:solidFill>
                <a:latin typeface="Cambria"/>
                <a:ea typeface="Cambria"/>
                <a:cs typeface="Cambria"/>
                <a:sym typeface="Cambria"/>
              </a:rPr>
              <a:t>Bert-Base-Uncased</a:t>
            </a:r>
            <a:endParaRPr b="1" sz="2000" u="sng">
              <a:solidFill>
                <a:schemeClr val="lt1"/>
              </a:solidFill>
              <a:latin typeface="Cambria"/>
              <a:ea typeface="Cambria"/>
              <a:cs typeface="Cambria"/>
              <a:sym typeface="Cambria"/>
            </a:endParaRPr>
          </a:p>
          <a:p>
            <a:pPr indent="457200" lvl="0" marL="3200400" rtl="0" algn="l">
              <a:spcBef>
                <a:spcPts val="0"/>
              </a:spcBef>
              <a:spcAft>
                <a:spcPts val="0"/>
              </a:spcAft>
              <a:buNone/>
            </a:pPr>
            <a:r>
              <a:t/>
            </a:r>
            <a:endParaRPr b="1" sz="2000" u="sng">
              <a:solidFill>
                <a:schemeClr val="lt1"/>
              </a:solidFill>
              <a:latin typeface="Cambria"/>
              <a:ea typeface="Cambria"/>
              <a:cs typeface="Cambria"/>
              <a:sym typeface="Cambria"/>
            </a:endParaRPr>
          </a:p>
          <a:p>
            <a:pPr indent="0" lvl="0" marL="0" rtl="0" algn="l">
              <a:spcBef>
                <a:spcPts val="0"/>
              </a:spcBef>
              <a:spcAft>
                <a:spcPts val="0"/>
              </a:spcAft>
              <a:buNone/>
            </a:pPr>
            <a:r>
              <a:rPr lang="en-US" sz="1800">
                <a:solidFill>
                  <a:schemeClr val="lt1"/>
                </a:solidFill>
                <a:latin typeface="Cambria"/>
                <a:ea typeface="Cambria"/>
                <a:cs typeface="Cambria"/>
                <a:sym typeface="Cambria"/>
              </a:rPr>
              <a:t>Original Text : ‘ This is an example for BERT Tokenization ’</a:t>
            </a:r>
            <a:br>
              <a:rPr lang="en-US" sz="1800">
                <a:solidFill>
                  <a:schemeClr val="lt1"/>
                </a:solidFill>
                <a:latin typeface="Cambria"/>
                <a:ea typeface="Cambria"/>
                <a:cs typeface="Cambria"/>
                <a:sym typeface="Cambria"/>
              </a:rPr>
            </a:br>
            <a:r>
              <a:rPr lang="en-US" sz="1800">
                <a:solidFill>
                  <a:schemeClr val="lt1"/>
                </a:solidFill>
                <a:latin typeface="Cambria"/>
                <a:ea typeface="Cambria"/>
                <a:cs typeface="Cambria"/>
                <a:sym typeface="Cambria"/>
              </a:rPr>
              <a:t>Tokens:  ['[CLS]', 'this', 'is', 'an', 'example', 'sentence', 'for', 'bert', 'token', '##ization', '.', '[SEP]']</a:t>
            </a:r>
            <a:endParaRPr sz="1800">
              <a:solidFill>
                <a:schemeClr val="lt1"/>
              </a:solidFill>
              <a:latin typeface="Cambria"/>
              <a:ea typeface="Cambria"/>
              <a:cs typeface="Cambria"/>
              <a:sym typeface="Cambria"/>
            </a:endParaRPr>
          </a:p>
          <a:p>
            <a:pPr indent="0" lvl="0" marL="0" rtl="0" algn="l">
              <a:spcBef>
                <a:spcPts val="0"/>
              </a:spcBef>
              <a:spcAft>
                <a:spcPts val="0"/>
              </a:spcAft>
              <a:buNone/>
            </a:pPr>
            <a:r>
              <a:rPr lang="en-US" sz="1800">
                <a:solidFill>
                  <a:schemeClr val="lt1"/>
                </a:solidFill>
                <a:latin typeface="Cambria"/>
                <a:ea typeface="Cambria"/>
                <a:cs typeface="Cambria"/>
                <a:sym typeface="Cambria"/>
              </a:rPr>
              <a:t>Token IDs: [101, 2023, 2003, 2019, 2742, 6251, 2005, 14324, 19204, 3989, 1012, 102]</a:t>
            </a:r>
            <a:endParaRPr sz="1800">
              <a:solidFill>
                <a:schemeClr val="lt1"/>
              </a:solidFill>
              <a:latin typeface="Cambria"/>
              <a:ea typeface="Cambria"/>
              <a:cs typeface="Cambria"/>
              <a:sym typeface="Cambria"/>
            </a:endParaRPr>
          </a:p>
          <a:p>
            <a:pPr indent="0" lvl="0" marL="0" rtl="0" algn="l">
              <a:spcBef>
                <a:spcPts val="0"/>
              </a:spcBef>
              <a:spcAft>
                <a:spcPts val="0"/>
              </a:spcAft>
              <a:buNone/>
            </a:pPr>
            <a:r>
              <a:t/>
            </a:r>
            <a:endParaRPr sz="1800">
              <a:solidFill>
                <a:schemeClr val="lt1"/>
              </a:solidFill>
              <a:latin typeface="Cambria"/>
              <a:ea typeface="Cambria"/>
              <a:cs typeface="Cambria"/>
              <a:sym typeface="Cambria"/>
            </a:endParaRPr>
          </a:p>
          <a:p>
            <a:pPr indent="0" lvl="0" marL="0" rtl="0" algn="l">
              <a:spcBef>
                <a:spcPts val="0"/>
              </a:spcBef>
              <a:spcAft>
                <a:spcPts val="0"/>
              </a:spcAft>
              <a:buNone/>
            </a:pPr>
            <a:r>
              <a:t/>
            </a:r>
            <a:endParaRPr sz="1800">
              <a:solidFill>
                <a:schemeClr val="lt1"/>
              </a:solidFill>
              <a:latin typeface="Cambria"/>
              <a:ea typeface="Cambria"/>
              <a:cs typeface="Cambria"/>
              <a:sym typeface="Cambria"/>
            </a:endParaRPr>
          </a:p>
        </p:txBody>
      </p:sp>
      <p:sp>
        <p:nvSpPr>
          <p:cNvPr id="376" name="Google Shape;376;g22414daf5a3_3_84"/>
          <p:cNvSpPr/>
          <p:nvPr/>
        </p:nvSpPr>
        <p:spPr>
          <a:xfrm>
            <a:off x="3311650" y="4276000"/>
            <a:ext cx="1357500" cy="1329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600">
                <a:latin typeface="Cambria"/>
                <a:ea typeface="Cambria"/>
                <a:cs typeface="Cambria"/>
                <a:sym typeface="Cambria"/>
              </a:rPr>
              <a:t>BERT</a:t>
            </a:r>
            <a:br>
              <a:rPr b="1" lang="en-US" sz="1600">
                <a:latin typeface="Cambria"/>
                <a:ea typeface="Cambria"/>
                <a:cs typeface="Cambria"/>
                <a:sym typeface="Cambria"/>
              </a:rPr>
            </a:br>
            <a:r>
              <a:rPr b="1" lang="en-US" sz="1600">
                <a:latin typeface="Cambria"/>
                <a:ea typeface="Cambria"/>
                <a:cs typeface="Cambria"/>
                <a:sym typeface="Cambria"/>
              </a:rPr>
              <a:t>TEXT</a:t>
            </a:r>
            <a:endParaRPr b="1" sz="1600">
              <a:latin typeface="Cambria"/>
              <a:ea typeface="Cambria"/>
              <a:cs typeface="Cambria"/>
              <a:sym typeface="Cambria"/>
            </a:endParaRPr>
          </a:p>
        </p:txBody>
      </p:sp>
      <p:sp>
        <p:nvSpPr>
          <p:cNvPr id="377" name="Google Shape;377;g22414daf5a3_3_84"/>
          <p:cNvSpPr/>
          <p:nvPr/>
        </p:nvSpPr>
        <p:spPr>
          <a:xfrm>
            <a:off x="5319550" y="4594300"/>
            <a:ext cx="989700" cy="692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78" name="Google Shape;378;g22414daf5a3_3_84"/>
          <p:cNvSpPr/>
          <p:nvPr/>
        </p:nvSpPr>
        <p:spPr>
          <a:xfrm>
            <a:off x="6959650" y="4276000"/>
            <a:ext cx="2106900" cy="139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latin typeface="Cambria"/>
                <a:ea typeface="Cambria"/>
                <a:cs typeface="Cambria"/>
                <a:sym typeface="Cambria"/>
              </a:rPr>
              <a:t>Tokens + Token IDs</a:t>
            </a:r>
            <a:endParaRPr b="1" sz="1800">
              <a:latin typeface="Cambria"/>
              <a:ea typeface="Cambria"/>
              <a:cs typeface="Cambria"/>
              <a:sym typeface="Cambri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g29da55b1bd7_1_22"/>
          <p:cNvSpPr txBox="1"/>
          <p:nvPr>
            <p:ph type="title"/>
          </p:nvPr>
        </p:nvSpPr>
        <p:spPr>
          <a:xfrm>
            <a:off x="467200" y="500600"/>
            <a:ext cx="9861600" cy="917700"/>
          </a:xfrm>
          <a:prstGeom prst="rect">
            <a:avLst/>
          </a:prstGeom>
        </p:spPr>
        <p:txBody>
          <a:bodyPr anchorCtr="0" anchor="t" bIns="45700" lIns="91425" spcFirstLastPara="1" rIns="91425" wrap="square" tIns="45700">
            <a:normAutofit fontScale="90000"/>
          </a:bodyPr>
          <a:lstStyle/>
          <a:p>
            <a:pPr indent="0" lvl="0" marL="0" rtl="0" algn="l">
              <a:lnSpc>
                <a:spcPct val="108000"/>
              </a:lnSpc>
              <a:spcBef>
                <a:spcPts val="0"/>
              </a:spcBef>
              <a:spcAft>
                <a:spcPts val="0"/>
              </a:spcAft>
              <a:buClr>
                <a:schemeClr val="dk2"/>
              </a:buClr>
              <a:buSzPts val="990"/>
              <a:buFont typeface="Arial"/>
              <a:buNone/>
            </a:pPr>
            <a:r>
              <a:rPr lang="en-US" sz="4850">
                <a:solidFill>
                  <a:schemeClr val="accent1"/>
                </a:solidFill>
              </a:rPr>
              <a:t>Model Selection- ROBERTA</a:t>
            </a:r>
            <a:endParaRPr sz="4850">
              <a:solidFill>
                <a:schemeClr val="accent1"/>
              </a:solidFill>
            </a:endParaRPr>
          </a:p>
          <a:p>
            <a:pPr indent="0" lvl="0" marL="0" rtl="0" algn="l">
              <a:lnSpc>
                <a:spcPct val="108000"/>
              </a:lnSpc>
              <a:spcBef>
                <a:spcPts val="0"/>
              </a:spcBef>
              <a:spcAft>
                <a:spcPts val="0"/>
              </a:spcAft>
              <a:buClr>
                <a:schemeClr val="dk2"/>
              </a:buClr>
              <a:buSzPts val="990"/>
              <a:buFont typeface="Arial"/>
              <a:buNone/>
            </a:pPr>
            <a:r>
              <a:t/>
            </a:r>
            <a:endParaRPr>
              <a:solidFill>
                <a:schemeClr val="accent1"/>
              </a:solidFill>
            </a:endParaRPr>
          </a:p>
          <a:p>
            <a:pPr indent="0" lvl="0" marL="0" rtl="0" algn="l">
              <a:spcBef>
                <a:spcPts val="0"/>
              </a:spcBef>
              <a:spcAft>
                <a:spcPts val="0"/>
              </a:spcAft>
              <a:buNone/>
            </a:pPr>
            <a:r>
              <a:t/>
            </a:r>
            <a:endParaRPr/>
          </a:p>
        </p:txBody>
      </p:sp>
      <p:sp>
        <p:nvSpPr>
          <p:cNvPr id="385" name="Google Shape;385;g29da55b1bd7_1_22"/>
          <p:cNvSpPr txBox="1"/>
          <p:nvPr>
            <p:ph idx="2" type="ctrTitle"/>
          </p:nvPr>
        </p:nvSpPr>
        <p:spPr>
          <a:xfrm>
            <a:off x="467200" y="2164175"/>
            <a:ext cx="10946100" cy="3971400"/>
          </a:xfrm>
          <a:prstGeom prst="rect">
            <a:avLst/>
          </a:prstGeom>
        </p:spPr>
        <p:txBody>
          <a:bodyPr anchorCtr="0" anchor="t" bIns="91425" lIns="0" spcFirstLastPara="1" rIns="0" wrap="square" tIns="91425">
            <a:norm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55600" lvl="0" marL="457200" rtl="0" algn="l">
              <a:spcBef>
                <a:spcPts val="0"/>
              </a:spcBef>
              <a:spcAft>
                <a:spcPts val="0"/>
              </a:spcAft>
              <a:buSzPts val="2000"/>
              <a:buAutoNum type="arabicPeriod"/>
            </a:pPr>
            <a:r>
              <a:rPr lang="en-US" sz="2000"/>
              <a:t>Removal of NSP Objective</a:t>
            </a:r>
            <a:endParaRPr sz="2000"/>
          </a:p>
          <a:p>
            <a:pPr indent="-355600" lvl="0" marL="457200" rtl="0" algn="l">
              <a:spcBef>
                <a:spcPts val="0"/>
              </a:spcBef>
              <a:spcAft>
                <a:spcPts val="0"/>
              </a:spcAft>
              <a:buSzPts val="2000"/>
              <a:buAutoNum type="arabicPeriod"/>
            </a:pPr>
            <a:r>
              <a:rPr lang="en-US" sz="2000"/>
              <a:t>Training with Larger Batches &amp; </a:t>
            </a:r>
            <a:endParaRPr sz="2000"/>
          </a:p>
          <a:p>
            <a:pPr indent="0" lvl="0" marL="457200" rtl="0" algn="l">
              <a:spcBef>
                <a:spcPts val="0"/>
              </a:spcBef>
              <a:spcAft>
                <a:spcPts val="0"/>
              </a:spcAft>
              <a:buNone/>
            </a:pPr>
            <a:r>
              <a:rPr lang="en-US" sz="2000"/>
              <a:t>Sequences</a:t>
            </a:r>
            <a:endParaRPr sz="2000"/>
          </a:p>
          <a:p>
            <a:pPr indent="-355600" lvl="0" marL="457200" rtl="0" algn="l">
              <a:spcBef>
                <a:spcPts val="0"/>
              </a:spcBef>
              <a:spcAft>
                <a:spcPts val="0"/>
              </a:spcAft>
              <a:buSzPts val="2000"/>
              <a:buAutoNum type="arabicPeriod"/>
            </a:pPr>
            <a:r>
              <a:rPr lang="en-US" sz="2000"/>
              <a:t>Dynamic Masking Pattern</a:t>
            </a:r>
            <a:endParaRPr sz="2000"/>
          </a:p>
        </p:txBody>
      </p:sp>
      <p:sp>
        <p:nvSpPr>
          <p:cNvPr id="386" name="Google Shape;386;g29da55b1bd7_1_22"/>
          <p:cNvSpPr txBox="1"/>
          <p:nvPr>
            <p:ph idx="1" type="subTitle"/>
          </p:nvPr>
        </p:nvSpPr>
        <p:spPr>
          <a:xfrm>
            <a:off x="10940700" y="6307500"/>
            <a:ext cx="1251300" cy="550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26</a:t>
            </a:r>
            <a:endParaRPr/>
          </a:p>
        </p:txBody>
      </p:sp>
      <p:pic>
        <p:nvPicPr>
          <p:cNvPr id="387" name="Google Shape;387;g29da55b1bd7_1_22"/>
          <p:cNvPicPr preferRelativeResize="0"/>
          <p:nvPr/>
        </p:nvPicPr>
        <p:blipFill>
          <a:blip r:embed="rId3">
            <a:alphaModFix/>
          </a:blip>
          <a:stretch>
            <a:fillRect/>
          </a:stretch>
        </p:blipFill>
        <p:spPr>
          <a:xfrm>
            <a:off x="5416950" y="2501688"/>
            <a:ext cx="5881145" cy="32963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22414daf5a3_1_211"/>
          <p:cNvSpPr txBox="1"/>
          <p:nvPr>
            <p:ph idx="2" type="title"/>
          </p:nvPr>
        </p:nvSpPr>
        <p:spPr>
          <a:xfrm>
            <a:off x="671075" y="1894500"/>
            <a:ext cx="4074900" cy="3069000"/>
          </a:xfrm>
          <a:prstGeom prst="rect">
            <a:avLst/>
          </a:prstGeom>
        </p:spPr>
        <p:txBody>
          <a:bodyPr anchorCtr="0" anchor="t" bIns="45700" lIns="91425" spcFirstLastPara="1" rIns="91425" wrap="square" tIns="45700">
            <a:noAutofit/>
          </a:bodyPr>
          <a:lstStyle/>
          <a:p>
            <a:pPr indent="-355600" lvl="0" marL="457200" rtl="0" algn="l">
              <a:spcBef>
                <a:spcPts val="0"/>
              </a:spcBef>
              <a:spcAft>
                <a:spcPts val="0"/>
              </a:spcAft>
              <a:buSzPts val="2000"/>
              <a:buFont typeface="Cambria"/>
              <a:buChar char="●"/>
            </a:pPr>
            <a:r>
              <a:rPr lang="en-US" sz="2000">
                <a:latin typeface="Cambria"/>
                <a:ea typeface="Cambria"/>
                <a:cs typeface="Cambria"/>
                <a:sym typeface="Cambria"/>
              </a:rPr>
              <a:t>Introduction</a:t>
            </a:r>
            <a:endParaRPr sz="2000">
              <a:latin typeface="Cambria"/>
              <a:ea typeface="Cambria"/>
              <a:cs typeface="Cambria"/>
              <a:sym typeface="Cambria"/>
            </a:endParaRPr>
          </a:p>
          <a:p>
            <a:pPr indent="-355600" lvl="0" marL="457200" rtl="0" algn="l">
              <a:spcBef>
                <a:spcPts val="0"/>
              </a:spcBef>
              <a:spcAft>
                <a:spcPts val="0"/>
              </a:spcAft>
              <a:buSzPts val="2000"/>
              <a:buFont typeface="Cambria"/>
              <a:buChar char="●"/>
            </a:pPr>
            <a:r>
              <a:rPr lang="en-US" sz="2000">
                <a:latin typeface="Cambria"/>
                <a:ea typeface="Cambria"/>
                <a:cs typeface="Cambria"/>
                <a:sym typeface="Cambria"/>
              </a:rPr>
              <a:t>Motivation</a:t>
            </a:r>
            <a:endParaRPr sz="2000">
              <a:latin typeface="Cambria"/>
              <a:ea typeface="Cambria"/>
              <a:cs typeface="Cambria"/>
              <a:sym typeface="Cambria"/>
            </a:endParaRPr>
          </a:p>
          <a:p>
            <a:pPr indent="-355600" lvl="0" marL="457200" rtl="0" algn="l">
              <a:spcBef>
                <a:spcPts val="0"/>
              </a:spcBef>
              <a:spcAft>
                <a:spcPts val="0"/>
              </a:spcAft>
              <a:buSzPts val="2000"/>
              <a:buFont typeface="Cambria"/>
              <a:buChar char="●"/>
            </a:pPr>
            <a:r>
              <a:rPr lang="en-US" sz="2000">
                <a:latin typeface="Cambria"/>
                <a:ea typeface="Cambria"/>
                <a:cs typeface="Cambria"/>
                <a:sym typeface="Cambria"/>
              </a:rPr>
              <a:t>Literature review</a:t>
            </a:r>
            <a:endParaRPr sz="2000">
              <a:latin typeface="Cambria"/>
              <a:ea typeface="Cambria"/>
              <a:cs typeface="Cambria"/>
              <a:sym typeface="Cambria"/>
            </a:endParaRPr>
          </a:p>
          <a:p>
            <a:pPr indent="-355600" lvl="0" marL="457200" rtl="0" algn="l">
              <a:spcBef>
                <a:spcPts val="0"/>
              </a:spcBef>
              <a:spcAft>
                <a:spcPts val="0"/>
              </a:spcAft>
              <a:buSzPts val="2000"/>
              <a:buFont typeface="Cambria"/>
              <a:buChar char="●"/>
            </a:pPr>
            <a:r>
              <a:rPr lang="en-US" sz="2000">
                <a:latin typeface="Cambria"/>
                <a:ea typeface="Cambria"/>
                <a:cs typeface="Cambria"/>
                <a:sym typeface="Cambria"/>
              </a:rPr>
              <a:t>Background Studies</a:t>
            </a:r>
            <a:endParaRPr sz="2000">
              <a:latin typeface="Cambria"/>
              <a:ea typeface="Cambria"/>
              <a:cs typeface="Cambria"/>
              <a:sym typeface="Cambria"/>
            </a:endParaRPr>
          </a:p>
          <a:p>
            <a:pPr indent="-355600" lvl="0" marL="457200" rtl="0" algn="l">
              <a:spcBef>
                <a:spcPts val="0"/>
              </a:spcBef>
              <a:spcAft>
                <a:spcPts val="0"/>
              </a:spcAft>
              <a:buSzPts val="2000"/>
              <a:buFont typeface="Cambria"/>
              <a:buChar char="●"/>
            </a:pPr>
            <a:r>
              <a:rPr lang="en-US" sz="2000">
                <a:latin typeface="Cambria"/>
                <a:ea typeface="Cambria"/>
                <a:cs typeface="Cambria"/>
                <a:sym typeface="Cambria"/>
              </a:rPr>
              <a:t>Dataset </a:t>
            </a:r>
            <a:endParaRPr sz="2000">
              <a:latin typeface="Cambria"/>
              <a:ea typeface="Cambria"/>
              <a:cs typeface="Cambria"/>
              <a:sym typeface="Cambria"/>
            </a:endParaRPr>
          </a:p>
          <a:p>
            <a:pPr indent="-355600" lvl="0" marL="457200" rtl="0" algn="l">
              <a:spcBef>
                <a:spcPts val="0"/>
              </a:spcBef>
              <a:spcAft>
                <a:spcPts val="0"/>
              </a:spcAft>
              <a:buSzPts val="2000"/>
              <a:buFont typeface="Cambria"/>
              <a:buChar char="●"/>
            </a:pPr>
            <a:r>
              <a:rPr lang="en-US" sz="2000">
                <a:latin typeface="Cambria"/>
                <a:ea typeface="Cambria"/>
                <a:cs typeface="Cambria"/>
                <a:sym typeface="Cambria"/>
              </a:rPr>
              <a:t>Methodology</a:t>
            </a:r>
            <a:endParaRPr sz="2000">
              <a:latin typeface="Cambria"/>
              <a:ea typeface="Cambria"/>
              <a:cs typeface="Cambria"/>
              <a:sym typeface="Cambria"/>
            </a:endParaRPr>
          </a:p>
          <a:p>
            <a:pPr indent="-355600" lvl="0" marL="457200" rtl="0" algn="l">
              <a:spcBef>
                <a:spcPts val="0"/>
              </a:spcBef>
              <a:spcAft>
                <a:spcPts val="0"/>
              </a:spcAft>
              <a:buSzPts val="2000"/>
              <a:buFont typeface="Cambria"/>
              <a:buChar char="●"/>
            </a:pPr>
            <a:r>
              <a:rPr lang="en-US" sz="2000">
                <a:latin typeface="Cambria"/>
                <a:ea typeface="Cambria"/>
                <a:cs typeface="Cambria"/>
                <a:sym typeface="Cambria"/>
              </a:rPr>
              <a:t>Dataset Analysis</a:t>
            </a:r>
            <a:endParaRPr sz="2000">
              <a:latin typeface="Cambria"/>
              <a:ea typeface="Cambria"/>
              <a:cs typeface="Cambria"/>
              <a:sym typeface="Cambria"/>
            </a:endParaRPr>
          </a:p>
          <a:p>
            <a:pPr indent="-355600" lvl="0" marL="457200" rtl="0" algn="l">
              <a:spcBef>
                <a:spcPts val="0"/>
              </a:spcBef>
              <a:spcAft>
                <a:spcPts val="0"/>
              </a:spcAft>
              <a:buSzPts val="2000"/>
              <a:buFont typeface="Cambria"/>
              <a:buChar char="●"/>
            </a:pPr>
            <a:r>
              <a:rPr lang="en-US" sz="2000">
                <a:latin typeface="Cambria"/>
                <a:ea typeface="Cambria"/>
                <a:cs typeface="Cambria"/>
                <a:sym typeface="Cambria"/>
              </a:rPr>
              <a:t>Model train</a:t>
            </a:r>
            <a:endParaRPr sz="2000">
              <a:latin typeface="Cambria"/>
              <a:ea typeface="Cambria"/>
              <a:cs typeface="Cambria"/>
              <a:sym typeface="Cambria"/>
            </a:endParaRPr>
          </a:p>
          <a:p>
            <a:pPr indent="-355600" lvl="0" marL="457200" rtl="0" algn="l">
              <a:spcBef>
                <a:spcPts val="0"/>
              </a:spcBef>
              <a:spcAft>
                <a:spcPts val="0"/>
              </a:spcAft>
              <a:buSzPts val="2000"/>
              <a:buFont typeface="Cambria"/>
              <a:buChar char="●"/>
            </a:pPr>
            <a:r>
              <a:rPr lang="en-US" sz="2000">
                <a:latin typeface="Cambria"/>
                <a:ea typeface="Cambria"/>
                <a:cs typeface="Cambria"/>
                <a:sym typeface="Cambria"/>
              </a:rPr>
              <a:t>Result Analysis</a:t>
            </a:r>
            <a:endParaRPr sz="2000">
              <a:latin typeface="Cambria"/>
              <a:ea typeface="Cambria"/>
              <a:cs typeface="Cambria"/>
              <a:sym typeface="Cambria"/>
            </a:endParaRPr>
          </a:p>
          <a:p>
            <a:pPr indent="-355600" lvl="0" marL="457200" rtl="0" algn="l">
              <a:spcBef>
                <a:spcPts val="0"/>
              </a:spcBef>
              <a:spcAft>
                <a:spcPts val="0"/>
              </a:spcAft>
              <a:buSzPts val="2000"/>
              <a:buFont typeface="Cambria"/>
              <a:buChar char="●"/>
            </a:pPr>
            <a:r>
              <a:rPr lang="en-US" sz="2000">
                <a:latin typeface="Cambria"/>
                <a:ea typeface="Cambria"/>
                <a:cs typeface="Cambria"/>
                <a:sym typeface="Cambria"/>
              </a:rPr>
              <a:t>Future Work</a:t>
            </a:r>
            <a:endParaRPr sz="2000">
              <a:latin typeface="Cambria"/>
              <a:ea typeface="Cambria"/>
              <a:cs typeface="Cambria"/>
              <a:sym typeface="Cambria"/>
            </a:endParaRPr>
          </a:p>
          <a:p>
            <a:pPr indent="-355600" lvl="0" marL="457200" rtl="0" algn="l">
              <a:spcBef>
                <a:spcPts val="0"/>
              </a:spcBef>
              <a:spcAft>
                <a:spcPts val="0"/>
              </a:spcAft>
              <a:buSzPts val="2000"/>
              <a:buFont typeface="Cambria"/>
              <a:buChar char="●"/>
            </a:pPr>
            <a:r>
              <a:rPr lang="en-US" sz="2000">
                <a:latin typeface="Cambria"/>
                <a:ea typeface="Cambria"/>
                <a:cs typeface="Cambria"/>
                <a:sym typeface="Cambria"/>
              </a:rPr>
              <a:t>Conclusion</a:t>
            </a:r>
            <a:endParaRPr sz="2000">
              <a:solidFill>
                <a:schemeClr val="dk2"/>
              </a:solidFill>
              <a:latin typeface="Cambria"/>
              <a:ea typeface="Cambria"/>
              <a:cs typeface="Cambria"/>
              <a:sym typeface="Cambria"/>
            </a:endParaRPr>
          </a:p>
          <a:p>
            <a:pPr indent="0" lvl="0" marL="0" rtl="0" algn="l">
              <a:spcBef>
                <a:spcPts val="0"/>
              </a:spcBef>
              <a:spcAft>
                <a:spcPts val="0"/>
              </a:spcAft>
              <a:buNone/>
            </a:pPr>
            <a:r>
              <a:t/>
            </a:r>
            <a:endParaRPr sz="2000">
              <a:latin typeface="Cambria"/>
              <a:ea typeface="Cambria"/>
              <a:cs typeface="Cambria"/>
              <a:sym typeface="Cambria"/>
            </a:endParaRPr>
          </a:p>
        </p:txBody>
      </p:sp>
      <p:sp>
        <p:nvSpPr>
          <p:cNvPr id="140" name="Google Shape;140;g22414daf5a3_1_211"/>
          <p:cNvSpPr txBox="1"/>
          <p:nvPr/>
        </p:nvSpPr>
        <p:spPr>
          <a:xfrm>
            <a:off x="671075" y="791225"/>
            <a:ext cx="8281500" cy="7941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US" sz="4400">
                <a:solidFill>
                  <a:schemeClr val="lt1"/>
                </a:solidFill>
                <a:latin typeface="Cambria"/>
                <a:ea typeface="Cambria"/>
                <a:cs typeface="Cambria"/>
                <a:sym typeface="Cambria"/>
              </a:rPr>
              <a:t>Table of Contents</a:t>
            </a:r>
            <a:endParaRPr sz="4400">
              <a:solidFill>
                <a:schemeClr val="lt1"/>
              </a:solidFill>
              <a:latin typeface="Cambria"/>
              <a:ea typeface="Cambria"/>
              <a:cs typeface="Cambria"/>
              <a:sym typeface="Cambri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g29da55b1bd7_1_12"/>
          <p:cNvSpPr txBox="1"/>
          <p:nvPr>
            <p:ph type="title"/>
          </p:nvPr>
        </p:nvSpPr>
        <p:spPr>
          <a:xfrm>
            <a:off x="467200" y="500600"/>
            <a:ext cx="9861600" cy="917700"/>
          </a:xfrm>
          <a:prstGeom prst="rect">
            <a:avLst/>
          </a:prstGeom>
        </p:spPr>
        <p:txBody>
          <a:bodyPr anchorCtr="0" anchor="t" bIns="45700" lIns="91425" spcFirstLastPara="1" rIns="91425" wrap="square" tIns="45700">
            <a:normAutofit fontScale="90000"/>
          </a:bodyPr>
          <a:lstStyle/>
          <a:p>
            <a:pPr indent="0" lvl="0" marL="0" rtl="0" algn="l">
              <a:lnSpc>
                <a:spcPct val="108000"/>
              </a:lnSpc>
              <a:spcBef>
                <a:spcPts val="0"/>
              </a:spcBef>
              <a:spcAft>
                <a:spcPts val="0"/>
              </a:spcAft>
              <a:buClr>
                <a:schemeClr val="dk2"/>
              </a:buClr>
              <a:buSzPts val="990"/>
              <a:buFont typeface="Arial"/>
              <a:buNone/>
            </a:pPr>
            <a:r>
              <a:rPr lang="en-US" sz="4850">
                <a:solidFill>
                  <a:schemeClr val="accent1"/>
                </a:solidFill>
              </a:rPr>
              <a:t>Model Selection- ROBERTA</a:t>
            </a:r>
            <a:endParaRPr sz="4850">
              <a:solidFill>
                <a:schemeClr val="accent1"/>
              </a:solidFill>
            </a:endParaRPr>
          </a:p>
          <a:p>
            <a:pPr indent="0" lvl="0" marL="0" rtl="0" algn="l">
              <a:lnSpc>
                <a:spcPct val="108000"/>
              </a:lnSpc>
              <a:spcBef>
                <a:spcPts val="0"/>
              </a:spcBef>
              <a:spcAft>
                <a:spcPts val="0"/>
              </a:spcAft>
              <a:buClr>
                <a:schemeClr val="dk2"/>
              </a:buClr>
              <a:buSzPts val="990"/>
              <a:buFont typeface="Arial"/>
              <a:buNone/>
            </a:pPr>
            <a:r>
              <a:t/>
            </a:r>
            <a:endParaRPr>
              <a:solidFill>
                <a:schemeClr val="accent1"/>
              </a:solidFill>
            </a:endParaRPr>
          </a:p>
          <a:p>
            <a:pPr indent="0" lvl="0" marL="0" rtl="0" algn="l">
              <a:spcBef>
                <a:spcPts val="0"/>
              </a:spcBef>
              <a:spcAft>
                <a:spcPts val="0"/>
              </a:spcAft>
              <a:buNone/>
            </a:pPr>
            <a:r>
              <a:t/>
            </a:r>
            <a:endParaRPr/>
          </a:p>
        </p:txBody>
      </p:sp>
      <p:sp>
        <p:nvSpPr>
          <p:cNvPr id="394" name="Google Shape;394;g29da55b1bd7_1_12"/>
          <p:cNvSpPr txBox="1"/>
          <p:nvPr>
            <p:ph idx="2" type="ctrTitle"/>
          </p:nvPr>
        </p:nvSpPr>
        <p:spPr>
          <a:xfrm>
            <a:off x="467200" y="2164175"/>
            <a:ext cx="10946100" cy="3971400"/>
          </a:xfrm>
          <a:prstGeom prst="rect">
            <a:avLst/>
          </a:prstGeom>
        </p:spPr>
        <p:txBody>
          <a:bodyPr anchorCtr="0" anchor="t" bIns="91425" lIns="0" spcFirstLastPara="1" rIns="0" wrap="square" tIns="91425">
            <a:normAutofit/>
          </a:bodyPr>
          <a:lstStyle/>
          <a:p>
            <a:pPr indent="457200" lvl="0" marL="4114800" rtl="0" algn="l">
              <a:lnSpc>
                <a:spcPct val="100000"/>
              </a:lnSpc>
              <a:spcBef>
                <a:spcPts val="0"/>
              </a:spcBef>
              <a:spcAft>
                <a:spcPts val="0"/>
              </a:spcAft>
              <a:buNone/>
            </a:pPr>
            <a:r>
              <a:rPr b="1" lang="en-US" sz="2000" u="sng"/>
              <a:t>ROBERTA-BASE</a:t>
            </a:r>
            <a:endParaRPr b="1" sz="2000" u="sng"/>
          </a:p>
          <a:p>
            <a:pPr indent="457200" lvl="0" marL="4114800" rtl="0" algn="l">
              <a:lnSpc>
                <a:spcPct val="100000"/>
              </a:lnSpc>
              <a:spcBef>
                <a:spcPts val="0"/>
              </a:spcBef>
              <a:spcAft>
                <a:spcPts val="0"/>
              </a:spcAft>
              <a:buNone/>
            </a:pPr>
            <a:r>
              <a:t/>
            </a:r>
            <a:endParaRPr b="1" sz="2000" u="sng"/>
          </a:p>
          <a:p>
            <a:pPr indent="0" lvl="0" marL="0" rtl="0" algn="l">
              <a:lnSpc>
                <a:spcPct val="100000"/>
              </a:lnSpc>
              <a:spcBef>
                <a:spcPts val="0"/>
              </a:spcBef>
              <a:spcAft>
                <a:spcPts val="0"/>
              </a:spcAft>
              <a:buClr>
                <a:schemeClr val="dk2"/>
              </a:buClr>
              <a:buSzPts val="1100"/>
              <a:buFont typeface="Arial"/>
              <a:buNone/>
            </a:pPr>
            <a:r>
              <a:rPr lang="en-US"/>
              <a:t>Original Text : ‘ This is an example for ROBERTA Tokenization ’</a:t>
            </a:r>
            <a:br>
              <a:rPr lang="en-US"/>
            </a:br>
            <a:r>
              <a:rPr lang="en-US"/>
              <a:t>Tokens:  ['[CLS]', 'this', 'is', 'an', 'example', 'sentence', 'for', 'bert', 'token', '##ization', '.', '[SEP]']</a:t>
            </a:r>
            <a:endParaRPr/>
          </a:p>
          <a:p>
            <a:pPr indent="0" lvl="0" marL="0" rtl="0" algn="l">
              <a:lnSpc>
                <a:spcPct val="100000"/>
              </a:lnSpc>
              <a:spcBef>
                <a:spcPts val="0"/>
              </a:spcBef>
              <a:spcAft>
                <a:spcPts val="0"/>
              </a:spcAft>
              <a:buNone/>
            </a:pPr>
            <a:r>
              <a:rPr lang="en-US"/>
              <a:t>Token IDs: [101, 2023, 2003, 2019, 2742, 6251, 2005, 14324, 19204, 3989, 1012, 102]</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Clr>
                <a:schemeClr val="dk2"/>
              </a:buClr>
              <a:buSzPts val="1100"/>
              <a:buFont typeface="Arial"/>
              <a:buNone/>
            </a:pPr>
            <a:r>
              <a:t/>
            </a:r>
            <a:endParaRPr/>
          </a:p>
          <a:p>
            <a:pPr indent="0" lvl="0" marL="0" rtl="0" algn="l">
              <a:lnSpc>
                <a:spcPct val="100000"/>
              </a:lnSpc>
              <a:spcBef>
                <a:spcPts val="0"/>
              </a:spcBef>
              <a:spcAft>
                <a:spcPts val="0"/>
              </a:spcAft>
              <a:buClr>
                <a:schemeClr val="dk2"/>
              </a:buClr>
              <a:buSzPts val="1100"/>
              <a:buFont typeface="Arial"/>
              <a:buNone/>
            </a:pPr>
            <a:r>
              <a:t/>
            </a:r>
            <a:endParaRPr/>
          </a:p>
          <a:p>
            <a:pPr indent="0" lvl="0" marL="0" rtl="0" algn="l">
              <a:spcBef>
                <a:spcPts val="0"/>
              </a:spcBef>
              <a:spcAft>
                <a:spcPts val="0"/>
              </a:spcAft>
              <a:buNone/>
            </a:pPr>
            <a:r>
              <a:t/>
            </a:r>
            <a:endParaRPr/>
          </a:p>
        </p:txBody>
      </p:sp>
      <p:sp>
        <p:nvSpPr>
          <p:cNvPr id="395" name="Google Shape;395;g29da55b1bd7_1_12"/>
          <p:cNvSpPr txBox="1"/>
          <p:nvPr>
            <p:ph idx="1" type="subTitle"/>
          </p:nvPr>
        </p:nvSpPr>
        <p:spPr>
          <a:xfrm>
            <a:off x="10940700" y="6307500"/>
            <a:ext cx="1251300" cy="550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27</a:t>
            </a:r>
            <a:endParaRPr/>
          </a:p>
        </p:txBody>
      </p:sp>
      <p:sp>
        <p:nvSpPr>
          <p:cNvPr id="396" name="Google Shape;396;g29da55b1bd7_1_12"/>
          <p:cNvSpPr/>
          <p:nvPr/>
        </p:nvSpPr>
        <p:spPr>
          <a:xfrm>
            <a:off x="3311650" y="3993200"/>
            <a:ext cx="1357500" cy="1329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600">
                <a:latin typeface="Cambria"/>
                <a:ea typeface="Cambria"/>
                <a:cs typeface="Cambria"/>
                <a:sym typeface="Cambria"/>
              </a:rPr>
              <a:t>ROBERTA</a:t>
            </a:r>
            <a:br>
              <a:rPr b="1" lang="en-US" sz="1600">
                <a:latin typeface="Cambria"/>
                <a:ea typeface="Cambria"/>
                <a:cs typeface="Cambria"/>
                <a:sym typeface="Cambria"/>
              </a:rPr>
            </a:br>
            <a:r>
              <a:rPr b="1" lang="en-US" sz="1600">
                <a:latin typeface="Cambria"/>
                <a:ea typeface="Cambria"/>
                <a:cs typeface="Cambria"/>
                <a:sym typeface="Cambria"/>
              </a:rPr>
              <a:t>TEXT</a:t>
            </a:r>
            <a:endParaRPr b="1" sz="1600">
              <a:latin typeface="Cambria"/>
              <a:ea typeface="Cambria"/>
              <a:cs typeface="Cambria"/>
              <a:sym typeface="Cambria"/>
            </a:endParaRPr>
          </a:p>
        </p:txBody>
      </p:sp>
      <p:sp>
        <p:nvSpPr>
          <p:cNvPr id="397" name="Google Shape;397;g29da55b1bd7_1_12"/>
          <p:cNvSpPr/>
          <p:nvPr/>
        </p:nvSpPr>
        <p:spPr>
          <a:xfrm>
            <a:off x="5319550" y="4311500"/>
            <a:ext cx="989700" cy="692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98" name="Google Shape;398;g29da55b1bd7_1_12"/>
          <p:cNvSpPr/>
          <p:nvPr/>
        </p:nvSpPr>
        <p:spPr>
          <a:xfrm>
            <a:off x="6959650" y="3993200"/>
            <a:ext cx="2106900" cy="139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latin typeface="Cambria"/>
                <a:ea typeface="Cambria"/>
                <a:cs typeface="Cambria"/>
                <a:sym typeface="Cambria"/>
              </a:rPr>
              <a:t>Tokens + Token IDs</a:t>
            </a:r>
            <a:endParaRPr b="1" sz="1800">
              <a:latin typeface="Cambria"/>
              <a:ea typeface="Cambria"/>
              <a:cs typeface="Cambria"/>
              <a:sym typeface="Cambria"/>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g29da55b1bd7_1_34"/>
          <p:cNvSpPr txBox="1"/>
          <p:nvPr>
            <p:ph type="title"/>
          </p:nvPr>
        </p:nvSpPr>
        <p:spPr>
          <a:xfrm>
            <a:off x="467200" y="500600"/>
            <a:ext cx="9861600" cy="917700"/>
          </a:xfrm>
          <a:prstGeom prst="rect">
            <a:avLst/>
          </a:prstGeom>
        </p:spPr>
        <p:txBody>
          <a:bodyPr anchorCtr="0" anchor="t" bIns="45700" lIns="91425" spcFirstLastPara="1" rIns="91425" wrap="square" tIns="45700">
            <a:normAutofit fontScale="90000"/>
          </a:bodyPr>
          <a:lstStyle/>
          <a:p>
            <a:pPr indent="0" lvl="0" marL="0" rtl="0" algn="l">
              <a:lnSpc>
                <a:spcPct val="108000"/>
              </a:lnSpc>
              <a:spcBef>
                <a:spcPts val="0"/>
              </a:spcBef>
              <a:spcAft>
                <a:spcPts val="0"/>
              </a:spcAft>
              <a:buClr>
                <a:schemeClr val="dk2"/>
              </a:buClr>
              <a:buSzPts val="990"/>
              <a:buFont typeface="Arial"/>
              <a:buNone/>
            </a:pPr>
            <a:r>
              <a:rPr lang="en-US" sz="4850">
                <a:solidFill>
                  <a:schemeClr val="accent1"/>
                </a:solidFill>
              </a:rPr>
              <a:t>Model Selection- DistilBERT</a:t>
            </a:r>
            <a:endParaRPr sz="4850">
              <a:solidFill>
                <a:schemeClr val="accent1"/>
              </a:solidFill>
            </a:endParaRPr>
          </a:p>
          <a:p>
            <a:pPr indent="0" lvl="0" marL="0" rtl="0" algn="l">
              <a:lnSpc>
                <a:spcPct val="108000"/>
              </a:lnSpc>
              <a:spcBef>
                <a:spcPts val="0"/>
              </a:spcBef>
              <a:spcAft>
                <a:spcPts val="0"/>
              </a:spcAft>
              <a:buClr>
                <a:schemeClr val="dk2"/>
              </a:buClr>
              <a:buSzPts val="990"/>
              <a:buFont typeface="Arial"/>
              <a:buNone/>
            </a:pPr>
            <a:r>
              <a:t/>
            </a:r>
            <a:endParaRPr>
              <a:solidFill>
                <a:schemeClr val="accent1"/>
              </a:solidFill>
            </a:endParaRPr>
          </a:p>
          <a:p>
            <a:pPr indent="0" lvl="0" marL="0" rtl="0" algn="l">
              <a:spcBef>
                <a:spcPts val="0"/>
              </a:spcBef>
              <a:spcAft>
                <a:spcPts val="0"/>
              </a:spcAft>
              <a:buClr>
                <a:schemeClr val="dk2"/>
              </a:buClr>
              <a:buSzPts val="990"/>
              <a:buFont typeface="Arial"/>
              <a:buNone/>
            </a:pPr>
            <a:r>
              <a:t/>
            </a:r>
            <a:endParaRPr/>
          </a:p>
          <a:p>
            <a:pPr indent="0" lvl="0" marL="0" rtl="0" algn="l">
              <a:spcBef>
                <a:spcPts val="0"/>
              </a:spcBef>
              <a:spcAft>
                <a:spcPts val="0"/>
              </a:spcAft>
              <a:buNone/>
            </a:pPr>
            <a:r>
              <a:t/>
            </a:r>
            <a:endParaRPr/>
          </a:p>
        </p:txBody>
      </p:sp>
      <p:sp>
        <p:nvSpPr>
          <p:cNvPr id="405" name="Google Shape;405;g29da55b1bd7_1_34"/>
          <p:cNvSpPr txBox="1"/>
          <p:nvPr>
            <p:ph idx="2" type="ctrTitle"/>
          </p:nvPr>
        </p:nvSpPr>
        <p:spPr>
          <a:xfrm>
            <a:off x="467200" y="2164175"/>
            <a:ext cx="10946100" cy="3971400"/>
          </a:xfrm>
          <a:prstGeom prst="rect">
            <a:avLst/>
          </a:prstGeom>
        </p:spPr>
        <p:txBody>
          <a:bodyPr anchorCtr="0" anchor="t" bIns="91425" lIns="0" spcFirstLastPara="1" rIns="0" wrap="square" tIns="91425">
            <a:norm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AutoNum type="arabicPeriod"/>
            </a:pPr>
            <a:r>
              <a:rPr lang="en-US"/>
              <a:t>Transformer Architecture</a:t>
            </a:r>
            <a:endParaRPr/>
          </a:p>
          <a:p>
            <a:pPr indent="-342900" lvl="0" marL="457200" rtl="0" algn="l">
              <a:spcBef>
                <a:spcPts val="0"/>
              </a:spcBef>
              <a:spcAft>
                <a:spcPts val="0"/>
              </a:spcAft>
              <a:buSzPts val="1800"/>
              <a:buAutoNum type="arabicPeriod"/>
            </a:pPr>
            <a:r>
              <a:rPr lang="en-US"/>
              <a:t>Efficiency without Sacrificing </a:t>
            </a:r>
            <a:endParaRPr/>
          </a:p>
          <a:p>
            <a:pPr indent="0" lvl="0" marL="457200" rtl="0" algn="l">
              <a:spcBef>
                <a:spcPts val="0"/>
              </a:spcBef>
              <a:spcAft>
                <a:spcPts val="0"/>
              </a:spcAft>
              <a:buNone/>
            </a:pPr>
            <a:r>
              <a:rPr lang="en-US"/>
              <a:t>Performance.</a:t>
            </a:r>
            <a:endParaRPr/>
          </a:p>
          <a:p>
            <a:pPr indent="-342900" lvl="0" marL="457200" rtl="0" algn="l">
              <a:spcBef>
                <a:spcPts val="0"/>
              </a:spcBef>
              <a:spcAft>
                <a:spcPts val="0"/>
              </a:spcAft>
              <a:buSzPts val="1800"/>
              <a:buAutoNum type="arabicPeriod"/>
            </a:pPr>
            <a:r>
              <a:rPr lang="en-US"/>
              <a:t>Transfer of Knowledge for </a:t>
            </a:r>
            <a:endParaRPr/>
          </a:p>
          <a:p>
            <a:pPr indent="0" lvl="0" marL="457200" rtl="0" algn="l">
              <a:spcBef>
                <a:spcPts val="0"/>
              </a:spcBef>
              <a:spcAft>
                <a:spcPts val="0"/>
              </a:spcAft>
              <a:buNone/>
            </a:pPr>
            <a:r>
              <a:rPr lang="en-US"/>
              <a:t>Model Compression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06" name="Google Shape;406;g29da55b1bd7_1_34"/>
          <p:cNvSpPr txBox="1"/>
          <p:nvPr>
            <p:ph idx="1" type="subTitle"/>
          </p:nvPr>
        </p:nvSpPr>
        <p:spPr>
          <a:xfrm>
            <a:off x="10940700" y="6307500"/>
            <a:ext cx="1251300" cy="550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28</a:t>
            </a:r>
            <a:endParaRPr/>
          </a:p>
        </p:txBody>
      </p:sp>
      <p:pic>
        <p:nvPicPr>
          <p:cNvPr id="407" name="Google Shape;407;g29da55b1bd7_1_34"/>
          <p:cNvPicPr preferRelativeResize="0"/>
          <p:nvPr/>
        </p:nvPicPr>
        <p:blipFill>
          <a:blip r:embed="rId3">
            <a:alphaModFix/>
          </a:blip>
          <a:stretch>
            <a:fillRect/>
          </a:stretch>
        </p:blipFill>
        <p:spPr>
          <a:xfrm>
            <a:off x="4810525" y="2495888"/>
            <a:ext cx="6502700" cy="33079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g29da55b1bd7_1_48"/>
          <p:cNvSpPr txBox="1"/>
          <p:nvPr>
            <p:ph type="title"/>
          </p:nvPr>
        </p:nvSpPr>
        <p:spPr>
          <a:xfrm>
            <a:off x="467200" y="500600"/>
            <a:ext cx="9861600" cy="917700"/>
          </a:xfrm>
          <a:prstGeom prst="rect">
            <a:avLst/>
          </a:prstGeom>
        </p:spPr>
        <p:txBody>
          <a:bodyPr anchorCtr="0" anchor="t" bIns="45700" lIns="91425" spcFirstLastPara="1" rIns="91425" wrap="square" tIns="45700">
            <a:normAutofit fontScale="90000"/>
          </a:bodyPr>
          <a:lstStyle/>
          <a:p>
            <a:pPr indent="0" lvl="0" marL="0" rtl="0" algn="l">
              <a:lnSpc>
                <a:spcPct val="108000"/>
              </a:lnSpc>
              <a:spcBef>
                <a:spcPts val="0"/>
              </a:spcBef>
              <a:spcAft>
                <a:spcPts val="0"/>
              </a:spcAft>
              <a:buClr>
                <a:schemeClr val="dk2"/>
              </a:buClr>
              <a:buSzPts val="990"/>
              <a:buFont typeface="Arial"/>
              <a:buNone/>
            </a:pPr>
            <a:r>
              <a:rPr lang="en-US" sz="4850">
                <a:solidFill>
                  <a:schemeClr val="accent1"/>
                </a:solidFill>
              </a:rPr>
              <a:t>Model Selection- DistilBERT</a:t>
            </a:r>
            <a:endParaRPr sz="4850">
              <a:solidFill>
                <a:schemeClr val="accent1"/>
              </a:solidFill>
            </a:endParaRPr>
          </a:p>
          <a:p>
            <a:pPr indent="0" lvl="0" marL="0" rtl="0" algn="l">
              <a:lnSpc>
                <a:spcPct val="108000"/>
              </a:lnSpc>
              <a:spcBef>
                <a:spcPts val="0"/>
              </a:spcBef>
              <a:spcAft>
                <a:spcPts val="0"/>
              </a:spcAft>
              <a:buClr>
                <a:schemeClr val="dk2"/>
              </a:buClr>
              <a:buSzPts val="990"/>
              <a:buFont typeface="Arial"/>
              <a:buNone/>
            </a:pPr>
            <a:r>
              <a:t/>
            </a:r>
            <a:endParaRPr>
              <a:solidFill>
                <a:schemeClr val="accent1"/>
              </a:solidFill>
            </a:endParaRPr>
          </a:p>
          <a:p>
            <a:pPr indent="0" lvl="0" marL="0" rtl="0" algn="l">
              <a:spcBef>
                <a:spcPts val="0"/>
              </a:spcBef>
              <a:spcAft>
                <a:spcPts val="0"/>
              </a:spcAft>
              <a:buClr>
                <a:schemeClr val="dk2"/>
              </a:buClr>
              <a:buSzPts val="990"/>
              <a:buFont typeface="Arial"/>
              <a:buNone/>
            </a:pPr>
            <a:r>
              <a:t/>
            </a:r>
            <a:endParaRPr/>
          </a:p>
          <a:p>
            <a:pPr indent="0" lvl="0" marL="0" rtl="0" algn="l">
              <a:spcBef>
                <a:spcPts val="0"/>
              </a:spcBef>
              <a:spcAft>
                <a:spcPts val="0"/>
              </a:spcAft>
              <a:buNone/>
            </a:pPr>
            <a:r>
              <a:t/>
            </a:r>
            <a:endParaRPr/>
          </a:p>
        </p:txBody>
      </p:sp>
      <p:sp>
        <p:nvSpPr>
          <p:cNvPr id="414" name="Google Shape;414;g29da55b1bd7_1_48"/>
          <p:cNvSpPr txBox="1"/>
          <p:nvPr>
            <p:ph idx="2" type="ctrTitle"/>
          </p:nvPr>
        </p:nvSpPr>
        <p:spPr>
          <a:xfrm>
            <a:off x="467200" y="2164175"/>
            <a:ext cx="10946100" cy="3971400"/>
          </a:xfrm>
          <a:prstGeom prst="rect">
            <a:avLst/>
          </a:prstGeom>
        </p:spPr>
        <p:txBody>
          <a:bodyPr anchorCtr="0" anchor="t" bIns="91425" lIns="0" spcFirstLastPara="1" rIns="0" wrap="square" tIns="91425">
            <a:normAutofit/>
          </a:bodyPr>
          <a:lstStyle/>
          <a:p>
            <a:pPr indent="457200" lvl="0" marL="3657600" rtl="0" algn="l">
              <a:spcBef>
                <a:spcPts val="0"/>
              </a:spcBef>
              <a:spcAft>
                <a:spcPts val="0"/>
              </a:spcAft>
              <a:buNone/>
            </a:pPr>
            <a:r>
              <a:rPr b="1" lang="en-US" sz="2000" u="sng"/>
              <a:t>DistilBert-base-uncased</a:t>
            </a:r>
            <a:endParaRPr b="1" sz="2000" u="sng"/>
          </a:p>
          <a:p>
            <a:pPr indent="457200" lvl="0" marL="3657600" rtl="0" algn="l">
              <a:spcBef>
                <a:spcPts val="0"/>
              </a:spcBef>
              <a:spcAft>
                <a:spcPts val="0"/>
              </a:spcAft>
              <a:buNone/>
            </a:pPr>
            <a:r>
              <a:t/>
            </a:r>
            <a:endParaRPr b="1" sz="2000" u="sng"/>
          </a:p>
          <a:p>
            <a:pPr indent="0" lvl="0" marL="0" rtl="0" algn="l">
              <a:spcBef>
                <a:spcPts val="0"/>
              </a:spcBef>
              <a:spcAft>
                <a:spcPts val="0"/>
              </a:spcAft>
              <a:buClr>
                <a:schemeClr val="dk2"/>
              </a:buClr>
              <a:buSzPts val="1100"/>
              <a:buFont typeface="Arial"/>
              <a:buNone/>
            </a:pPr>
            <a:r>
              <a:rPr lang="en-US"/>
              <a:t>Original text: This is an example sentence for DistilBERT tokenization.</a:t>
            </a:r>
            <a:endParaRPr/>
          </a:p>
          <a:p>
            <a:pPr indent="0" lvl="0" marL="0" rtl="0" algn="l">
              <a:spcBef>
                <a:spcPts val="0"/>
              </a:spcBef>
              <a:spcAft>
                <a:spcPts val="0"/>
              </a:spcAft>
              <a:buClr>
                <a:schemeClr val="dk2"/>
              </a:buClr>
              <a:buSzPts val="1100"/>
              <a:buFont typeface="Arial"/>
              <a:buNone/>
            </a:pPr>
            <a:r>
              <a:rPr lang="en-US"/>
              <a:t>Tokens: ['[CLS]', 'this', 'is', 'an', 'example', 'sentence', 'for', 'di', '##sti', '##lbert', 'token', '##ization', '.', '[SEP]']</a:t>
            </a:r>
            <a:endParaRPr/>
          </a:p>
          <a:p>
            <a:pPr indent="0" lvl="0" marL="0" rtl="0" algn="l">
              <a:spcBef>
                <a:spcPts val="0"/>
              </a:spcBef>
              <a:spcAft>
                <a:spcPts val="0"/>
              </a:spcAft>
              <a:buClr>
                <a:schemeClr val="dk2"/>
              </a:buClr>
              <a:buSzPts val="1100"/>
              <a:buFont typeface="Arial"/>
              <a:buNone/>
            </a:pPr>
            <a:r>
              <a:rPr lang="en-US"/>
              <a:t>Token IDs: [101, 2023, 2003, 2019, 2742, 6251, 2005, 4487, 16643, 23373, 19204, 3989, 1012, 102]</a:t>
            </a:r>
            <a:endParaRPr/>
          </a:p>
          <a:p>
            <a:pPr indent="0" lvl="0" marL="0" rtl="0" algn="l">
              <a:spcBef>
                <a:spcPts val="0"/>
              </a:spcBef>
              <a:spcAft>
                <a:spcPts val="0"/>
              </a:spcAft>
              <a:buNone/>
            </a:pPr>
            <a:r>
              <a:t/>
            </a:r>
            <a:endParaRPr/>
          </a:p>
        </p:txBody>
      </p:sp>
      <p:sp>
        <p:nvSpPr>
          <p:cNvPr id="415" name="Google Shape;415;g29da55b1bd7_1_48"/>
          <p:cNvSpPr txBox="1"/>
          <p:nvPr>
            <p:ph idx="1" type="subTitle"/>
          </p:nvPr>
        </p:nvSpPr>
        <p:spPr>
          <a:xfrm>
            <a:off x="10940700" y="6307500"/>
            <a:ext cx="1251300" cy="550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29</a:t>
            </a:r>
            <a:endParaRPr/>
          </a:p>
        </p:txBody>
      </p:sp>
      <p:sp>
        <p:nvSpPr>
          <p:cNvPr id="416" name="Google Shape;416;g29da55b1bd7_1_48"/>
          <p:cNvSpPr/>
          <p:nvPr/>
        </p:nvSpPr>
        <p:spPr>
          <a:xfrm>
            <a:off x="3311650" y="3993200"/>
            <a:ext cx="1357500" cy="1329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600">
                <a:latin typeface="Cambria"/>
                <a:ea typeface="Cambria"/>
                <a:cs typeface="Cambria"/>
                <a:sym typeface="Cambria"/>
              </a:rPr>
              <a:t>DistilBert</a:t>
            </a:r>
            <a:br>
              <a:rPr b="1" lang="en-US" sz="1600">
                <a:latin typeface="Cambria"/>
                <a:ea typeface="Cambria"/>
                <a:cs typeface="Cambria"/>
                <a:sym typeface="Cambria"/>
              </a:rPr>
            </a:br>
            <a:r>
              <a:rPr b="1" lang="en-US" sz="1600">
                <a:latin typeface="Cambria"/>
                <a:ea typeface="Cambria"/>
                <a:cs typeface="Cambria"/>
                <a:sym typeface="Cambria"/>
              </a:rPr>
              <a:t>TEXT</a:t>
            </a:r>
            <a:endParaRPr b="1" sz="1600">
              <a:latin typeface="Cambria"/>
              <a:ea typeface="Cambria"/>
              <a:cs typeface="Cambria"/>
              <a:sym typeface="Cambria"/>
            </a:endParaRPr>
          </a:p>
        </p:txBody>
      </p:sp>
      <p:sp>
        <p:nvSpPr>
          <p:cNvPr id="417" name="Google Shape;417;g29da55b1bd7_1_48"/>
          <p:cNvSpPr/>
          <p:nvPr/>
        </p:nvSpPr>
        <p:spPr>
          <a:xfrm>
            <a:off x="5319550" y="4311500"/>
            <a:ext cx="989700" cy="692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418" name="Google Shape;418;g29da55b1bd7_1_48"/>
          <p:cNvSpPr/>
          <p:nvPr/>
        </p:nvSpPr>
        <p:spPr>
          <a:xfrm>
            <a:off x="6959650" y="3993200"/>
            <a:ext cx="2106900" cy="1399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latin typeface="Cambria"/>
                <a:ea typeface="Cambria"/>
                <a:cs typeface="Cambria"/>
                <a:sym typeface="Cambria"/>
              </a:rPr>
              <a:t>Tokens + Token IDs</a:t>
            </a:r>
            <a:endParaRPr b="1" sz="1800">
              <a:latin typeface="Cambria"/>
              <a:ea typeface="Cambria"/>
              <a:cs typeface="Cambria"/>
              <a:sym typeface="Cambria"/>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g29da55b1bd7_1_62"/>
          <p:cNvSpPr txBox="1"/>
          <p:nvPr>
            <p:ph type="title"/>
          </p:nvPr>
        </p:nvSpPr>
        <p:spPr>
          <a:xfrm>
            <a:off x="467200" y="500600"/>
            <a:ext cx="9861600" cy="917700"/>
          </a:xfrm>
          <a:prstGeom prst="rect">
            <a:avLst/>
          </a:prstGeom>
        </p:spPr>
        <p:txBody>
          <a:bodyPr anchorCtr="0" anchor="t" bIns="45700" lIns="91425" spcFirstLastPara="1" rIns="91425" wrap="square" tIns="45700">
            <a:normAutofit fontScale="90000"/>
          </a:bodyPr>
          <a:lstStyle/>
          <a:p>
            <a:pPr indent="0" lvl="0" marL="0" rtl="0" algn="l">
              <a:lnSpc>
                <a:spcPct val="108000"/>
              </a:lnSpc>
              <a:spcBef>
                <a:spcPts val="0"/>
              </a:spcBef>
              <a:spcAft>
                <a:spcPts val="0"/>
              </a:spcAft>
              <a:buClr>
                <a:schemeClr val="dk2"/>
              </a:buClr>
              <a:buSzPts val="990"/>
              <a:buFont typeface="Arial"/>
              <a:buNone/>
            </a:pPr>
            <a:r>
              <a:rPr lang="en-US" sz="4850">
                <a:solidFill>
                  <a:schemeClr val="accent1"/>
                </a:solidFill>
              </a:rPr>
              <a:t>Model Selection- ALBERT</a:t>
            </a:r>
            <a:endParaRPr sz="4850">
              <a:solidFill>
                <a:schemeClr val="accent1"/>
              </a:solidFill>
            </a:endParaRPr>
          </a:p>
          <a:p>
            <a:pPr indent="0" lvl="0" marL="0" rtl="0" algn="l">
              <a:lnSpc>
                <a:spcPct val="108000"/>
              </a:lnSpc>
              <a:spcBef>
                <a:spcPts val="0"/>
              </a:spcBef>
              <a:spcAft>
                <a:spcPts val="0"/>
              </a:spcAft>
              <a:buClr>
                <a:schemeClr val="dk2"/>
              </a:buClr>
              <a:buSzPts val="990"/>
              <a:buFont typeface="Arial"/>
              <a:buNone/>
            </a:pPr>
            <a:r>
              <a:t/>
            </a:r>
            <a:endParaRPr>
              <a:solidFill>
                <a:schemeClr val="accent1"/>
              </a:solidFill>
            </a:endParaRPr>
          </a:p>
          <a:p>
            <a:pPr indent="0" lvl="0" marL="0" rtl="0" algn="l">
              <a:spcBef>
                <a:spcPts val="0"/>
              </a:spcBef>
              <a:spcAft>
                <a:spcPts val="0"/>
              </a:spcAft>
              <a:buClr>
                <a:schemeClr val="dk2"/>
              </a:buClr>
              <a:buSzPts val="990"/>
              <a:buFont typeface="Arial"/>
              <a:buNone/>
            </a:pPr>
            <a:r>
              <a:t/>
            </a:r>
            <a:endParaRPr/>
          </a:p>
          <a:p>
            <a:pPr indent="0" lvl="0" marL="0" rtl="0" algn="l">
              <a:spcBef>
                <a:spcPts val="0"/>
              </a:spcBef>
              <a:spcAft>
                <a:spcPts val="0"/>
              </a:spcAft>
              <a:buClr>
                <a:schemeClr val="dk2"/>
              </a:buClr>
              <a:buSzPts val="990"/>
              <a:buFont typeface="Arial"/>
              <a:buNone/>
            </a:pPr>
            <a:r>
              <a:t/>
            </a:r>
            <a:endParaRPr/>
          </a:p>
          <a:p>
            <a:pPr indent="0" lvl="0" marL="0" rtl="0" algn="l">
              <a:spcBef>
                <a:spcPts val="0"/>
              </a:spcBef>
              <a:spcAft>
                <a:spcPts val="0"/>
              </a:spcAft>
              <a:buNone/>
            </a:pPr>
            <a:r>
              <a:t/>
            </a:r>
            <a:endParaRPr/>
          </a:p>
        </p:txBody>
      </p:sp>
      <p:sp>
        <p:nvSpPr>
          <p:cNvPr id="425" name="Google Shape;425;g29da55b1bd7_1_62"/>
          <p:cNvSpPr txBox="1"/>
          <p:nvPr>
            <p:ph idx="2" type="ctrTitle"/>
          </p:nvPr>
        </p:nvSpPr>
        <p:spPr>
          <a:xfrm>
            <a:off x="467200" y="2164175"/>
            <a:ext cx="10946100" cy="3971400"/>
          </a:xfrm>
          <a:prstGeom prst="rect">
            <a:avLst/>
          </a:prstGeom>
        </p:spPr>
        <p:txBody>
          <a:bodyPr anchorCtr="0" anchor="t" bIns="91425" lIns="0" spcFirstLastPara="1" rIns="0" wrap="square" tIns="91425">
            <a:norm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AutoNum type="arabicPeriod"/>
            </a:pPr>
            <a:r>
              <a:rPr lang="en-US"/>
              <a:t>Efficient Parameterization</a:t>
            </a:r>
            <a:endParaRPr/>
          </a:p>
          <a:p>
            <a:pPr indent="-342900" lvl="0" marL="457200" rtl="0" algn="l">
              <a:spcBef>
                <a:spcPts val="0"/>
              </a:spcBef>
              <a:spcAft>
                <a:spcPts val="0"/>
              </a:spcAft>
              <a:buSzPts val="1800"/>
              <a:buAutoNum type="arabicPeriod"/>
            </a:pPr>
            <a:r>
              <a:rPr lang="en-US"/>
              <a:t>Faster Training and Inference</a:t>
            </a:r>
            <a:endParaRPr/>
          </a:p>
          <a:p>
            <a:pPr indent="-342900" lvl="0" marL="457200" rtl="0" algn="l">
              <a:spcBef>
                <a:spcPts val="0"/>
              </a:spcBef>
              <a:spcAft>
                <a:spcPts val="0"/>
              </a:spcAft>
              <a:buSzPts val="1800"/>
              <a:buAutoNum type="arabicPeriod"/>
            </a:pPr>
            <a:r>
              <a:rPr lang="en-US"/>
              <a:t>Memory Efficiency</a:t>
            </a:r>
            <a:endParaRPr/>
          </a:p>
          <a:p>
            <a:pPr indent="-342900" lvl="0" marL="457200" rtl="0" algn="l">
              <a:spcBef>
                <a:spcPts val="0"/>
              </a:spcBef>
              <a:spcAft>
                <a:spcPts val="0"/>
              </a:spcAft>
              <a:buSzPts val="1800"/>
              <a:buAutoNum type="arabicPeriod"/>
            </a:pPr>
            <a:r>
              <a:rPr lang="en-US"/>
              <a:t>Scalability and Generalization</a:t>
            </a:r>
            <a:endParaRPr/>
          </a:p>
        </p:txBody>
      </p:sp>
      <p:sp>
        <p:nvSpPr>
          <p:cNvPr id="426" name="Google Shape;426;g29da55b1bd7_1_62"/>
          <p:cNvSpPr txBox="1"/>
          <p:nvPr>
            <p:ph idx="1" type="subTitle"/>
          </p:nvPr>
        </p:nvSpPr>
        <p:spPr>
          <a:xfrm>
            <a:off x="10940700" y="6307500"/>
            <a:ext cx="1251300" cy="550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30</a:t>
            </a:r>
            <a:endParaRPr/>
          </a:p>
        </p:txBody>
      </p:sp>
      <p:pic>
        <p:nvPicPr>
          <p:cNvPr id="427" name="Google Shape;427;g29da55b1bd7_1_62"/>
          <p:cNvPicPr preferRelativeResize="0"/>
          <p:nvPr/>
        </p:nvPicPr>
        <p:blipFill>
          <a:blip r:embed="rId3">
            <a:alphaModFix/>
          </a:blip>
          <a:stretch>
            <a:fillRect/>
          </a:stretch>
        </p:blipFill>
        <p:spPr>
          <a:xfrm>
            <a:off x="4669100" y="2565025"/>
            <a:ext cx="6540626" cy="32946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g29da55b1bd7_1_75"/>
          <p:cNvSpPr txBox="1"/>
          <p:nvPr>
            <p:ph type="title"/>
          </p:nvPr>
        </p:nvSpPr>
        <p:spPr>
          <a:xfrm>
            <a:off x="467200" y="500600"/>
            <a:ext cx="9861600" cy="917700"/>
          </a:xfrm>
          <a:prstGeom prst="rect">
            <a:avLst/>
          </a:prstGeom>
        </p:spPr>
        <p:txBody>
          <a:bodyPr anchorCtr="0" anchor="t" bIns="45700" lIns="91425" spcFirstLastPara="1" rIns="91425" wrap="square" tIns="45700">
            <a:normAutofit fontScale="90000"/>
          </a:bodyPr>
          <a:lstStyle/>
          <a:p>
            <a:pPr indent="0" lvl="0" marL="0" rtl="0" algn="l">
              <a:lnSpc>
                <a:spcPct val="108000"/>
              </a:lnSpc>
              <a:spcBef>
                <a:spcPts val="0"/>
              </a:spcBef>
              <a:spcAft>
                <a:spcPts val="0"/>
              </a:spcAft>
              <a:buNone/>
            </a:pPr>
            <a:r>
              <a:rPr lang="en-US" sz="4850">
                <a:solidFill>
                  <a:schemeClr val="accent1"/>
                </a:solidFill>
              </a:rPr>
              <a:t>Model Selection- ALBERT</a:t>
            </a:r>
            <a:endParaRPr sz="4850">
              <a:solidFill>
                <a:schemeClr val="accent1"/>
              </a:solidFill>
            </a:endParaRPr>
          </a:p>
          <a:p>
            <a:pPr indent="0" lvl="0" marL="0" rtl="0" algn="l">
              <a:lnSpc>
                <a:spcPct val="108000"/>
              </a:lnSpc>
              <a:spcBef>
                <a:spcPts val="0"/>
              </a:spcBef>
              <a:spcAft>
                <a:spcPts val="0"/>
              </a:spcAft>
              <a:buNone/>
            </a:pPr>
            <a:r>
              <a:t/>
            </a:r>
            <a:endParaRPr>
              <a:solidFill>
                <a:schemeClr val="accent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34" name="Google Shape;434;g29da55b1bd7_1_75"/>
          <p:cNvSpPr txBox="1"/>
          <p:nvPr>
            <p:ph idx="1" type="subTitle"/>
          </p:nvPr>
        </p:nvSpPr>
        <p:spPr>
          <a:xfrm>
            <a:off x="10940700" y="6307500"/>
            <a:ext cx="1251300" cy="550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31</a:t>
            </a:r>
            <a:endParaRPr/>
          </a:p>
        </p:txBody>
      </p:sp>
      <p:sp>
        <p:nvSpPr>
          <p:cNvPr id="435" name="Google Shape;435;g29da55b1bd7_1_75"/>
          <p:cNvSpPr txBox="1"/>
          <p:nvPr/>
        </p:nvSpPr>
        <p:spPr>
          <a:xfrm>
            <a:off x="1065450" y="2183225"/>
            <a:ext cx="10061100" cy="3761400"/>
          </a:xfrm>
          <a:prstGeom prst="rect">
            <a:avLst/>
          </a:prstGeom>
          <a:noFill/>
          <a:ln>
            <a:noFill/>
          </a:ln>
        </p:spPr>
        <p:txBody>
          <a:bodyPr anchorCtr="0" anchor="t" bIns="91425" lIns="91425" spcFirstLastPara="1" rIns="91425" wrap="square" tIns="91425">
            <a:noAutofit/>
          </a:bodyPr>
          <a:lstStyle/>
          <a:p>
            <a:pPr indent="457200" lvl="0" marL="3200400" rtl="0" algn="l">
              <a:spcBef>
                <a:spcPts val="0"/>
              </a:spcBef>
              <a:spcAft>
                <a:spcPts val="0"/>
              </a:spcAft>
              <a:buNone/>
            </a:pPr>
            <a:r>
              <a:rPr b="1" lang="en-US" sz="2000" u="sng">
                <a:solidFill>
                  <a:schemeClr val="lt1"/>
                </a:solidFill>
                <a:latin typeface="Cambria"/>
                <a:ea typeface="Cambria"/>
                <a:cs typeface="Cambria"/>
                <a:sym typeface="Cambria"/>
              </a:rPr>
              <a:t>Al</a:t>
            </a:r>
            <a:r>
              <a:rPr b="1" lang="en-US" sz="2000" u="sng">
                <a:solidFill>
                  <a:schemeClr val="lt1"/>
                </a:solidFill>
                <a:latin typeface="Cambria"/>
                <a:ea typeface="Cambria"/>
                <a:cs typeface="Cambria"/>
                <a:sym typeface="Cambria"/>
              </a:rPr>
              <a:t>Bert-Base-V2</a:t>
            </a:r>
            <a:endParaRPr b="1" sz="2000" u="sng">
              <a:solidFill>
                <a:schemeClr val="lt1"/>
              </a:solidFill>
              <a:latin typeface="Cambria"/>
              <a:ea typeface="Cambria"/>
              <a:cs typeface="Cambria"/>
              <a:sym typeface="Cambria"/>
            </a:endParaRPr>
          </a:p>
          <a:p>
            <a:pPr indent="457200" lvl="0" marL="3200400" rtl="0" algn="l">
              <a:spcBef>
                <a:spcPts val="0"/>
              </a:spcBef>
              <a:spcAft>
                <a:spcPts val="0"/>
              </a:spcAft>
              <a:buNone/>
            </a:pPr>
            <a:r>
              <a:t/>
            </a:r>
            <a:endParaRPr b="1" sz="2000" u="sng">
              <a:solidFill>
                <a:schemeClr val="lt1"/>
              </a:solidFill>
              <a:latin typeface="Cambria"/>
              <a:ea typeface="Cambria"/>
              <a:cs typeface="Cambria"/>
              <a:sym typeface="Cambria"/>
            </a:endParaRPr>
          </a:p>
          <a:p>
            <a:pPr indent="0" lvl="0" marL="0" rtl="0" algn="l">
              <a:spcBef>
                <a:spcPts val="0"/>
              </a:spcBef>
              <a:spcAft>
                <a:spcPts val="0"/>
              </a:spcAft>
              <a:buNone/>
            </a:pPr>
            <a:r>
              <a:rPr lang="en-US" sz="1800">
                <a:solidFill>
                  <a:schemeClr val="lt1"/>
                </a:solidFill>
                <a:latin typeface="Cambria"/>
                <a:ea typeface="Cambria"/>
                <a:cs typeface="Cambria"/>
                <a:sym typeface="Cambria"/>
              </a:rPr>
              <a:t>Original Text : ‘ This is an example for ALBERT Tokenization ’</a:t>
            </a:r>
            <a:br>
              <a:rPr lang="en-US" sz="1800">
                <a:solidFill>
                  <a:schemeClr val="lt1"/>
                </a:solidFill>
                <a:latin typeface="Cambria"/>
                <a:ea typeface="Cambria"/>
                <a:cs typeface="Cambria"/>
                <a:sym typeface="Cambria"/>
              </a:rPr>
            </a:br>
            <a:r>
              <a:rPr lang="en-US" sz="1800">
                <a:solidFill>
                  <a:schemeClr val="lt1"/>
                </a:solidFill>
                <a:latin typeface="Cambria"/>
                <a:ea typeface="Cambria"/>
                <a:cs typeface="Cambria"/>
                <a:sym typeface="Cambria"/>
              </a:rPr>
              <a:t>Tokens:  ['[CLS]', 'this', 'is', 'an', 'example', 'sentence', 'for', 'albert', 'token', '##ization', '.', '[SEP]']</a:t>
            </a:r>
            <a:endParaRPr sz="1800">
              <a:solidFill>
                <a:schemeClr val="lt1"/>
              </a:solidFill>
              <a:latin typeface="Cambria"/>
              <a:ea typeface="Cambria"/>
              <a:cs typeface="Cambria"/>
              <a:sym typeface="Cambria"/>
            </a:endParaRPr>
          </a:p>
          <a:p>
            <a:pPr indent="0" lvl="0" marL="0" rtl="0" algn="l">
              <a:spcBef>
                <a:spcPts val="0"/>
              </a:spcBef>
              <a:spcAft>
                <a:spcPts val="0"/>
              </a:spcAft>
              <a:buNone/>
            </a:pPr>
            <a:r>
              <a:rPr lang="en-US" sz="1800">
                <a:solidFill>
                  <a:schemeClr val="lt1"/>
                </a:solidFill>
                <a:latin typeface="Cambria"/>
                <a:ea typeface="Cambria"/>
                <a:cs typeface="Cambria"/>
                <a:sym typeface="Cambria"/>
              </a:rPr>
              <a:t>Token IDs: [101, 2023, 2003, 2009, 2742, 6252, 2005, 14324, 19204, 3989, 1012, 102]</a:t>
            </a:r>
            <a:endParaRPr sz="1800">
              <a:solidFill>
                <a:schemeClr val="lt1"/>
              </a:solidFill>
              <a:latin typeface="Cambria"/>
              <a:ea typeface="Cambria"/>
              <a:cs typeface="Cambria"/>
              <a:sym typeface="Cambria"/>
            </a:endParaRPr>
          </a:p>
          <a:p>
            <a:pPr indent="0" lvl="0" marL="0" rtl="0" algn="l">
              <a:spcBef>
                <a:spcPts val="0"/>
              </a:spcBef>
              <a:spcAft>
                <a:spcPts val="0"/>
              </a:spcAft>
              <a:buNone/>
            </a:pPr>
            <a:r>
              <a:t/>
            </a:r>
            <a:endParaRPr sz="1800">
              <a:solidFill>
                <a:schemeClr val="lt1"/>
              </a:solidFill>
              <a:latin typeface="Cambria"/>
              <a:ea typeface="Cambria"/>
              <a:cs typeface="Cambria"/>
              <a:sym typeface="Cambria"/>
            </a:endParaRPr>
          </a:p>
          <a:p>
            <a:pPr indent="0" lvl="0" marL="0" rtl="0" algn="l">
              <a:spcBef>
                <a:spcPts val="0"/>
              </a:spcBef>
              <a:spcAft>
                <a:spcPts val="0"/>
              </a:spcAft>
              <a:buNone/>
            </a:pPr>
            <a:r>
              <a:t/>
            </a:r>
            <a:endParaRPr sz="1800">
              <a:solidFill>
                <a:schemeClr val="lt1"/>
              </a:solidFill>
              <a:latin typeface="Cambria"/>
              <a:ea typeface="Cambria"/>
              <a:cs typeface="Cambria"/>
              <a:sym typeface="Cambria"/>
            </a:endParaRPr>
          </a:p>
        </p:txBody>
      </p:sp>
      <p:sp>
        <p:nvSpPr>
          <p:cNvPr id="436" name="Google Shape;436;g29da55b1bd7_1_75"/>
          <p:cNvSpPr/>
          <p:nvPr/>
        </p:nvSpPr>
        <p:spPr>
          <a:xfrm>
            <a:off x="3311650" y="4136726"/>
            <a:ext cx="1357500" cy="137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600">
                <a:latin typeface="Cambria"/>
                <a:ea typeface="Cambria"/>
                <a:cs typeface="Cambria"/>
                <a:sym typeface="Cambria"/>
              </a:rPr>
              <a:t>ALBERT</a:t>
            </a:r>
            <a:br>
              <a:rPr b="1" lang="en-US" sz="1600">
                <a:latin typeface="Cambria"/>
                <a:ea typeface="Cambria"/>
                <a:cs typeface="Cambria"/>
                <a:sym typeface="Cambria"/>
              </a:rPr>
            </a:br>
            <a:r>
              <a:rPr b="1" lang="en-US" sz="1600">
                <a:latin typeface="Cambria"/>
                <a:ea typeface="Cambria"/>
                <a:cs typeface="Cambria"/>
                <a:sym typeface="Cambria"/>
              </a:rPr>
              <a:t>TEXT</a:t>
            </a:r>
            <a:endParaRPr b="1" sz="1600">
              <a:latin typeface="Cambria"/>
              <a:ea typeface="Cambria"/>
              <a:cs typeface="Cambria"/>
              <a:sym typeface="Cambria"/>
            </a:endParaRPr>
          </a:p>
        </p:txBody>
      </p:sp>
      <p:sp>
        <p:nvSpPr>
          <p:cNvPr id="437" name="Google Shape;437;g29da55b1bd7_1_75"/>
          <p:cNvSpPr/>
          <p:nvPr/>
        </p:nvSpPr>
        <p:spPr>
          <a:xfrm>
            <a:off x="5319550" y="4464887"/>
            <a:ext cx="989700" cy="714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438" name="Google Shape;438;g29da55b1bd7_1_75"/>
          <p:cNvSpPr/>
          <p:nvPr/>
        </p:nvSpPr>
        <p:spPr>
          <a:xfrm>
            <a:off x="6959650" y="4136726"/>
            <a:ext cx="2106900" cy="1443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latin typeface="Cambria"/>
                <a:ea typeface="Cambria"/>
                <a:cs typeface="Cambria"/>
                <a:sym typeface="Cambria"/>
              </a:rPr>
              <a:t>Tokens + Token IDs</a:t>
            </a:r>
            <a:endParaRPr b="1" sz="1800">
              <a:latin typeface="Cambria"/>
              <a:ea typeface="Cambria"/>
              <a:cs typeface="Cambria"/>
              <a:sym typeface="Cambria"/>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g22414daf5a3_3_49"/>
          <p:cNvSpPr txBox="1"/>
          <p:nvPr>
            <p:ph idx="1" type="subTitle"/>
          </p:nvPr>
        </p:nvSpPr>
        <p:spPr>
          <a:xfrm>
            <a:off x="10940700" y="6307500"/>
            <a:ext cx="1251300" cy="550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32</a:t>
            </a:r>
            <a:endParaRPr/>
          </a:p>
        </p:txBody>
      </p:sp>
      <p:pic>
        <p:nvPicPr>
          <p:cNvPr id="445" name="Google Shape;445;g22414daf5a3_3_49"/>
          <p:cNvPicPr preferRelativeResize="0"/>
          <p:nvPr/>
        </p:nvPicPr>
        <p:blipFill>
          <a:blip r:embed="rId3">
            <a:alphaModFix/>
          </a:blip>
          <a:stretch>
            <a:fillRect/>
          </a:stretch>
        </p:blipFill>
        <p:spPr>
          <a:xfrm>
            <a:off x="6059500" y="1988575"/>
            <a:ext cx="5407500" cy="4037926"/>
          </a:xfrm>
          <a:prstGeom prst="rect">
            <a:avLst/>
          </a:prstGeom>
          <a:noFill/>
          <a:ln>
            <a:noFill/>
          </a:ln>
        </p:spPr>
      </p:pic>
      <p:sp>
        <p:nvSpPr>
          <p:cNvPr id="446" name="Google Shape;446;g22414daf5a3_3_49"/>
          <p:cNvSpPr txBox="1"/>
          <p:nvPr>
            <p:ph type="title"/>
          </p:nvPr>
        </p:nvSpPr>
        <p:spPr>
          <a:xfrm>
            <a:off x="467200" y="455700"/>
            <a:ext cx="9861600" cy="917700"/>
          </a:xfrm>
          <a:prstGeom prst="rect">
            <a:avLst/>
          </a:prstGeom>
        </p:spPr>
        <p:txBody>
          <a:bodyPr anchorCtr="0" anchor="t" bIns="45700" lIns="91425" spcFirstLastPara="1" rIns="91425" wrap="square" tIns="45700">
            <a:normAutofit fontScale="90000"/>
          </a:bodyPr>
          <a:lstStyle/>
          <a:p>
            <a:pPr indent="0" lvl="0" marL="0" rtl="0" algn="l">
              <a:lnSpc>
                <a:spcPct val="108000"/>
              </a:lnSpc>
              <a:spcBef>
                <a:spcPts val="0"/>
              </a:spcBef>
              <a:spcAft>
                <a:spcPts val="0"/>
              </a:spcAft>
              <a:buNone/>
            </a:pPr>
            <a:r>
              <a:rPr lang="en-US" sz="4850">
                <a:solidFill>
                  <a:schemeClr val="accent1"/>
                </a:solidFill>
              </a:rPr>
              <a:t>Model Selection- </a:t>
            </a:r>
            <a:r>
              <a:rPr lang="en-US" sz="4850">
                <a:solidFill>
                  <a:schemeClr val="accent1"/>
                </a:solidFill>
              </a:rPr>
              <a:t>GloVe</a:t>
            </a:r>
            <a:endParaRPr sz="4850">
              <a:solidFill>
                <a:schemeClr val="accent1"/>
              </a:solidFill>
            </a:endParaRPr>
          </a:p>
          <a:p>
            <a:pPr indent="0" lvl="0" marL="0" rtl="0" algn="l">
              <a:lnSpc>
                <a:spcPct val="108000"/>
              </a:lnSpc>
              <a:spcBef>
                <a:spcPts val="0"/>
              </a:spcBef>
              <a:spcAft>
                <a:spcPts val="0"/>
              </a:spcAft>
              <a:buNone/>
            </a:pPr>
            <a:r>
              <a:t/>
            </a:r>
            <a:endParaRPr>
              <a:solidFill>
                <a:schemeClr val="accent1"/>
              </a:solidFill>
            </a:endParaRPr>
          </a:p>
        </p:txBody>
      </p:sp>
      <p:sp>
        <p:nvSpPr>
          <p:cNvPr id="447" name="Google Shape;447;g22414daf5a3_3_49"/>
          <p:cNvSpPr txBox="1"/>
          <p:nvPr/>
        </p:nvSpPr>
        <p:spPr>
          <a:xfrm>
            <a:off x="619600" y="1879500"/>
            <a:ext cx="4851300" cy="3109200"/>
          </a:xfrm>
          <a:prstGeom prst="rect">
            <a:avLst/>
          </a:prstGeom>
          <a:noFill/>
          <a:ln>
            <a:noFill/>
          </a:ln>
        </p:spPr>
        <p:txBody>
          <a:bodyPr anchorCtr="0" anchor="t" bIns="91425" lIns="91425" spcFirstLastPara="1" rIns="91425" wrap="square" tIns="91425">
            <a:spAutoFit/>
          </a:bodyPr>
          <a:lstStyle/>
          <a:p>
            <a:pPr indent="-342900" lvl="0" marL="457200" rtl="0" algn="l">
              <a:lnSpc>
                <a:spcPct val="90000"/>
              </a:lnSpc>
              <a:spcBef>
                <a:spcPts val="0"/>
              </a:spcBef>
              <a:spcAft>
                <a:spcPts val="0"/>
              </a:spcAft>
              <a:buClr>
                <a:schemeClr val="lt1"/>
              </a:buClr>
              <a:buSzPts val="1800"/>
              <a:buFont typeface="Cambria"/>
              <a:buChar char="●"/>
            </a:pPr>
            <a:r>
              <a:rPr lang="en-US" sz="1800">
                <a:solidFill>
                  <a:schemeClr val="lt1"/>
                </a:solidFill>
                <a:latin typeface="Cambria"/>
                <a:ea typeface="Cambria"/>
                <a:cs typeface="Cambria"/>
                <a:sym typeface="Cambria"/>
              </a:rPr>
              <a:t>GloVe embeddings provide vector representations that encode the meaning and context of words, allowing for a deeper understanding of the text.</a:t>
            </a:r>
            <a:endParaRPr sz="1800">
              <a:solidFill>
                <a:schemeClr val="lt1"/>
              </a:solidFill>
              <a:latin typeface="Cambria"/>
              <a:ea typeface="Cambria"/>
              <a:cs typeface="Cambria"/>
              <a:sym typeface="Cambria"/>
            </a:endParaRPr>
          </a:p>
          <a:p>
            <a:pPr indent="0" lvl="0" marL="457200" rtl="0" algn="l">
              <a:lnSpc>
                <a:spcPct val="90000"/>
              </a:lnSpc>
              <a:spcBef>
                <a:spcPts val="0"/>
              </a:spcBef>
              <a:spcAft>
                <a:spcPts val="0"/>
              </a:spcAft>
              <a:buNone/>
            </a:pPr>
            <a:r>
              <a:t/>
            </a:r>
            <a:endParaRPr sz="1800">
              <a:solidFill>
                <a:schemeClr val="lt1"/>
              </a:solidFill>
              <a:latin typeface="Cambria"/>
              <a:ea typeface="Cambria"/>
              <a:cs typeface="Cambria"/>
              <a:sym typeface="Cambria"/>
            </a:endParaRPr>
          </a:p>
          <a:p>
            <a:pPr indent="-342900" lvl="0" marL="457200" rtl="0" algn="l">
              <a:lnSpc>
                <a:spcPct val="90000"/>
              </a:lnSpc>
              <a:spcBef>
                <a:spcPts val="0"/>
              </a:spcBef>
              <a:spcAft>
                <a:spcPts val="0"/>
              </a:spcAft>
              <a:buClr>
                <a:schemeClr val="lt1"/>
              </a:buClr>
              <a:buSzPts val="1800"/>
              <a:buFont typeface="Cambria"/>
              <a:buChar char="●"/>
            </a:pPr>
            <a:r>
              <a:rPr lang="en-US" sz="1800">
                <a:solidFill>
                  <a:schemeClr val="lt1"/>
                </a:solidFill>
                <a:latin typeface="Cambria"/>
                <a:ea typeface="Cambria"/>
                <a:cs typeface="Cambria"/>
                <a:sym typeface="Cambria"/>
              </a:rPr>
              <a:t>GloVe models are trained on large-scale datasets, which helps them capture a broad range of language patterns</a:t>
            </a:r>
            <a:endParaRPr sz="1800">
              <a:solidFill>
                <a:schemeClr val="lt1"/>
              </a:solidFill>
              <a:latin typeface="Cambria"/>
              <a:ea typeface="Cambria"/>
              <a:cs typeface="Cambria"/>
              <a:sym typeface="Cambria"/>
            </a:endParaRPr>
          </a:p>
          <a:p>
            <a:pPr indent="0" lvl="0" marL="457200" rtl="0" algn="l">
              <a:lnSpc>
                <a:spcPct val="90000"/>
              </a:lnSpc>
              <a:spcBef>
                <a:spcPts val="0"/>
              </a:spcBef>
              <a:spcAft>
                <a:spcPts val="0"/>
              </a:spcAft>
              <a:buClr>
                <a:schemeClr val="dk2"/>
              </a:buClr>
              <a:buSzPts val="1100"/>
              <a:buFont typeface="Arial"/>
              <a:buNone/>
            </a:pPr>
            <a:r>
              <a:t/>
            </a:r>
            <a:endParaRPr sz="1800" u="sng">
              <a:solidFill>
                <a:schemeClr val="lt1"/>
              </a:solidFill>
              <a:latin typeface="Cambria"/>
              <a:ea typeface="Cambria"/>
              <a:cs typeface="Cambria"/>
              <a:sym typeface="Cambria"/>
            </a:endParaRPr>
          </a:p>
          <a:p>
            <a:pPr indent="0" lvl="0" marL="0" rtl="0" algn="l">
              <a:lnSpc>
                <a:spcPct val="90000"/>
              </a:lnSpc>
              <a:spcBef>
                <a:spcPts val="0"/>
              </a:spcBef>
              <a:spcAft>
                <a:spcPts val="0"/>
              </a:spcAft>
              <a:buClr>
                <a:schemeClr val="dk2"/>
              </a:buClr>
              <a:buSzPts val="1100"/>
              <a:buFont typeface="Arial"/>
              <a:buNone/>
            </a:pPr>
            <a:r>
              <a:t/>
            </a:r>
            <a:endParaRPr sz="1800" u="sng">
              <a:solidFill>
                <a:schemeClr val="lt1"/>
              </a:solidFill>
              <a:latin typeface="Cambria"/>
              <a:ea typeface="Cambria"/>
              <a:cs typeface="Cambria"/>
              <a:sym typeface="Cambria"/>
            </a:endParaRPr>
          </a:p>
          <a:p>
            <a:pPr indent="0" lvl="0" marL="0" rtl="0" algn="l">
              <a:spcBef>
                <a:spcPts val="0"/>
              </a:spcBef>
              <a:spcAft>
                <a:spcPts val="0"/>
              </a:spcAft>
              <a:buNone/>
            </a:pPr>
            <a:r>
              <a:t/>
            </a:r>
            <a:endParaRPr sz="2800">
              <a:solidFill>
                <a:schemeClr val="lt1"/>
              </a:solidFill>
              <a:latin typeface="Roboto"/>
              <a:ea typeface="Roboto"/>
              <a:cs typeface="Roboto"/>
              <a:sym typeface="Robo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g22414daf5a3_3_120"/>
          <p:cNvSpPr txBox="1"/>
          <p:nvPr>
            <p:ph idx="1" type="subTitle"/>
          </p:nvPr>
        </p:nvSpPr>
        <p:spPr>
          <a:xfrm>
            <a:off x="10940700" y="6307500"/>
            <a:ext cx="1251300" cy="550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33</a:t>
            </a:r>
            <a:endParaRPr/>
          </a:p>
        </p:txBody>
      </p:sp>
      <p:graphicFrame>
        <p:nvGraphicFramePr>
          <p:cNvPr id="454" name="Google Shape;454;g22414daf5a3_3_120"/>
          <p:cNvGraphicFramePr/>
          <p:nvPr/>
        </p:nvGraphicFramePr>
        <p:xfrm>
          <a:off x="3891150" y="1879500"/>
          <a:ext cx="3000000" cy="3000000"/>
        </p:xfrm>
        <a:graphic>
          <a:graphicData uri="http://schemas.openxmlformats.org/drawingml/2006/table">
            <a:tbl>
              <a:tblPr>
                <a:noFill/>
                <a:tableStyleId>{C040997A-3CCF-452B-A85B-E8AECB2116A1}</a:tableStyleId>
              </a:tblPr>
              <a:tblGrid>
                <a:gridCol w="2512950"/>
                <a:gridCol w="2512950"/>
                <a:gridCol w="2512950"/>
              </a:tblGrid>
              <a:tr h="552850">
                <a:tc>
                  <a:txBody>
                    <a:bodyPr/>
                    <a:lstStyle/>
                    <a:p>
                      <a:pPr indent="0" lvl="0" marL="0" rtl="0" algn="ctr">
                        <a:spcBef>
                          <a:spcPts val="0"/>
                        </a:spcBef>
                        <a:spcAft>
                          <a:spcPts val="0"/>
                        </a:spcAft>
                        <a:buNone/>
                      </a:pPr>
                      <a:r>
                        <a:rPr b="1" lang="en-US" sz="1800">
                          <a:solidFill>
                            <a:schemeClr val="lt1"/>
                          </a:solidFill>
                          <a:latin typeface="Cambria"/>
                          <a:ea typeface="Cambria"/>
                          <a:cs typeface="Cambria"/>
                          <a:sym typeface="Cambria"/>
                        </a:rPr>
                        <a:t>Layer (type)</a:t>
                      </a:r>
                      <a:endParaRPr b="1" sz="1800">
                        <a:solidFill>
                          <a:schemeClr val="lt1"/>
                        </a:solidFill>
                        <a:latin typeface="Cambria"/>
                        <a:ea typeface="Cambria"/>
                        <a:cs typeface="Cambria"/>
                        <a:sym typeface="Cambria"/>
                      </a:endParaRPr>
                    </a:p>
                    <a:p>
                      <a:pPr indent="0" lvl="0" marL="0" rtl="0" algn="ctr">
                        <a:spcBef>
                          <a:spcPts val="0"/>
                        </a:spcBef>
                        <a:spcAft>
                          <a:spcPts val="0"/>
                        </a:spcAft>
                        <a:buNone/>
                      </a:pPr>
                      <a:r>
                        <a:t/>
                      </a:r>
                      <a:endParaRPr b="1" sz="1800">
                        <a:solidFill>
                          <a:schemeClr val="lt1"/>
                        </a:solidFill>
                        <a:latin typeface="Cambria"/>
                        <a:ea typeface="Cambria"/>
                        <a:cs typeface="Cambria"/>
                        <a:sym typeface="Cambria"/>
                      </a:endParaRPr>
                    </a:p>
                  </a:txBody>
                  <a:tcPr marT="91425" marB="91425" marR="91425" marL="91425" anchor="ctr"/>
                </a:tc>
                <a:tc>
                  <a:txBody>
                    <a:bodyPr/>
                    <a:lstStyle/>
                    <a:p>
                      <a:pPr indent="0" lvl="0" marL="0" rtl="0" algn="ctr">
                        <a:spcBef>
                          <a:spcPts val="0"/>
                        </a:spcBef>
                        <a:spcAft>
                          <a:spcPts val="0"/>
                        </a:spcAft>
                        <a:buNone/>
                      </a:pPr>
                      <a:r>
                        <a:rPr b="1" lang="en-US" sz="1800">
                          <a:solidFill>
                            <a:schemeClr val="lt1"/>
                          </a:solidFill>
                          <a:latin typeface="Cambria"/>
                          <a:ea typeface="Cambria"/>
                          <a:cs typeface="Cambria"/>
                          <a:sym typeface="Cambria"/>
                        </a:rPr>
                        <a:t>Output Shape</a:t>
                      </a:r>
                      <a:endParaRPr b="1" sz="1800">
                        <a:solidFill>
                          <a:schemeClr val="lt1"/>
                        </a:solidFill>
                        <a:latin typeface="Cambria"/>
                        <a:ea typeface="Cambria"/>
                        <a:cs typeface="Cambria"/>
                        <a:sym typeface="Cambria"/>
                      </a:endParaRPr>
                    </a:p>
                    <a:p>
                      <a:pPr indent="0" lvl="0" marL="0" rtl="0" algn="ctr">
                        <a:spcBef>
                          <a:spcPts val="0"/>
                        </a:spcBef>
                        <a:spcAft>
                          <a:spcPts val="0"/>
                        </a:spcAft>
                        <a:buNone/>
                      </a:pPr>
                      <a:r>
                        <a:t/>
                      </a:r>
                      <a:endParaRPr b="1" sz="1800">
                        <a:solidFill>
                          <a:schemeClr val="lt1"/>
                        </a:solidFill>
                        <a:latin typeface="Cambria"/>
                        <a:ea typeface="Cambria"/>
                        <a:cs typeface="Cambria"/>
                        <a:sym typeface="Cambria"/>
                      </a:endParaRPr>
                    </a:p>
                  </a:txBody>
                  <a:tcPr marT="91425" marB="91425" marR="91425" marL="91425" anchor="ctr"/>
                </a:tc>
                <a:tc>
                  <a:txBody>
                    <a:bodyPr/>
                    <a:lstStyle/>
                    <a:p>
                      <a:pPr indent="0" lvl="0" marL="0" rtl="0" algn="ctr">
                        <a:spcBef>
                          <a:spcPts val="0"/>
                        </a:spcBef>
                        <a:spcAft>
                          <a:spcPts val="0"/>
                        </a:spcAft>
                        <a:buNone/>
                      </a:pPr>
                      <a:r>
                        <a:rPr b="1" lang="en-US" sz="1800">
                          <a:solidFill>
                            <a:schemeClr val="lt1"/>
                          </a:solidFill>
                          <a:latin typeface="Cambria"/>
                          <a:ea typeface="Cambria"/>
                          <a:cs typeface="Cambria"/>
                          <a:sym typeface="Cambria"/>
                        </a:rPr>
                        <a:t>Param #</a:t>
                      </a:r>
                      <a:endParaRPr b="1" sz="1800">
                        <a:solidFill>
                          <a:schemeClr val="lt1"/>
                        </a:solidFill>
                        <a:latin typeface="Cambria"/>
                        <a:ea typeface="Cambria"/>
                        <a:cs typeface="Cambria"/>
                        <a:sym typeface="Cambria"/>
                      </a:endParaRPr>
                    </a:p>
                  </a:txBody>
                  <a:tcPr marT="91425" marB="91425" marR="91425" marL="91425" anchor="ctr"/>
                </a:tc>
              </a:tr>
              <a:tr h="746400">
                <a:tc>
                  <a:txBody>
                    <a:bodyPr/>
                    <a:lstStyle/>
                    <a:p>
                      <a:pPr indent="0" lvl="0" marL="0" rtl="0" algn="ctr">
                        <a:spcBef>
                          <a:spcPts val="0"/>
                        </a:spcBef>
                        <a:spcAft>
                          <a:spcPts val="0"/>
                        </a:spcAft>
                        <a:buNone/>
                      </a:pPr>
                      <a:r>
                        <a:rPr b="1" lang="en-US" sz="1800">
                          <a:solidFill>
                            <a:schemeClr val="lt1"/>
                          </a:solidFill>
                          <a:latin typeface="Cambria"/>
                          <a:ea typeface="Cambria"/>
                          <a:cs typeface="Cambria"/>
                          <a:sym typeface="Cambria"/>
                        </a:rPr>
                        <a:t>embedding_10 (embedding)</a:t>
                      </a:r>
                      <a:endParaRPr b="1" sz="1800">
                        <a:solidFill>
                          <a:schemeClr val="lt1"/>
                        </a:solidFill>
                        <a:latin typeface="Cambria"/>
                        <a:ea typeface="Cambria"/>
                        <a:cs typeface="Cambria"/>
                        <a:sym typeface="Cambria"/>
                      </a:endParaRPr>
                    </a:p>
                  </a:txBody>
                  <a:tcPr marT="91425" marB="91425" marR="91425" marL="91425" anchor="ctr"/>
                </a:tc>
                <a:tc>
                  <a:txBody>
                    <a:bodyPr/>
                    <a:lstStyle/>
                    <a:p>
                      <a:pPr indent="0" lvl="0" marL="0" rtl="0" algn="ctr">
                        <a:spcBef>
                          <a:spcPts val="0"/>
                        </a:spcBef>
                        <a:spcAft>
                          <a:spcPts val="0"/>
                        </a:spcAft>
                        <a:buNone/>
                      </a:pPr>
                      <a:r>
                        <a:rPr lang="en-US" sz="1800">
                          <a:solidFill>
                            <a:schemeClr val="lt1"/>
                          </a:solidFill>
                          <a:latin typeface="Cambria"/>
                          <a:ea typeface="Cambria"/>
                          <a:cs typeface="Cambria"/>
                          <a:sym typeface="Cambria"/>
                        </a:rPr>
                        <a:t>[(None, 40,300)]</a:t>
                      </a:r>
                      <a:endParaRPr sz="1800">
                        <a:solidFill>
                          <a:schemeClr val="lt1"/>
                        </a:solidFill>
                        <a:latin typeface="Cambria"/>
                        <a:ea typeface="Cambria"/>
                        <a:cs typeface="Cambria"/>
                        <a:sym typeface="Cambria"/>
                      </a:endParaRPr>
                    </a:p>
                  </a:txBody>
                  <a:tcPr marT="91425" marB="91425" marR="91425" marL="91425" anchor="ctr"/>
                </a:tc>
                <a:tc>
                  <a:txBody>
                    <a:bodyPr/>
                    <a:lstStyle/>
                    <a:p>
                      <a:pPr indent="0" lvl="0" marL="0" rtl="0" algn="ctr">
                        <a:spcBef>
                          <a:spcPts val="0"/>
                        </a:spcBef>
                        <a:spcAft>
                          <a:spcPts val="0"/>
                        </a:spcAft>
                        <a:buNone/>
                      </a:pPr>
                      <a:r>
                        <a:rPr lang="en-US" sz="1800">
                          <a:solidFill>
                            <a:schemeClr val="lt1"/>
                          </a:solidFill>
                          <a:latin typeface="Cambria"/>
                          <a:ea typeface="Cambria"/>
                          <a:cs typeface="Cambria"/>
                          <a:sym typeface="Cambria"/>
                        </a:rPr>
                        <a:t>92534700</a:t>
                      </a:r>
                      <a:endParaRPr sz="1800">
                        <a:solidFill>
                          <a:schemeClr val="lt1"/>
                        </a:solidFill>
                        <a:latin typeface="Cambria"/>
                        <a:ea typeface="Cambria"/>
                        <a:cs typeface="Cambria"/>
                        <a:sym typeface="Cambria"/>
                      </a:endParaRPr>
                    </a:p>
                  </a:txBody>
                  <a:tcPr marT="91425" marB="91425" marR="91425" marL="91425" anchor="ctr"/>
                </a:tc>
              </a:tr>
              <a:tr h="939900">
                <a:tc>
                  <a:txBody>
                    <a:bodyPr/>
                    <a:lstStyle/>
                    <a:p>
                      <a:pPr indent="0" lvl="0" marL="0" rtl="0" algn="ctr">
                        <a:spcBef>
                          <a:spcPts val="0"/>
                        </a:spcBef>
                        <a:spcAft>
                          <a:spcPts val="0"/>
                        </a:spcAft>
                        <a:buNone/>
                      </a:pPr>
                      <a:r>
                        <a:rPr b="1" lang="en-US" sz="1800">
                          <a:solidFill>
                            <a:schemeClr val="lt1"/>
                          </a:solidFill>
                          <a:latin typeface="Cambria"/>
                          <a:ea typeface="Cambria"/>
                          <a:cs typeface="Cambria"/>
                          <a:sym typeface="Cambria"/>
                        </a:rPr>
                        <a:t>LSTM_10(LSTM)</a:t>
                      </a:r>
                      <a:endParaRPr b="1" sz="1800">
                        <a:solidFill>
                          <a:schemeClr val="lt1"/>
                        </a:solidFill>
                        <a:latin typeface="Cambria"/>
                        <a:ea typeface="Cambria"/>
                        <a:cs typeface="Cambria"/>
                        <a:sym typeface="Cambria"/>
                      </a:endParaRPr>
                    </a:p>
                  </a:txBody>
                  <a:tcPr marT="91425" marB="91425" marR="91425" marL="91425" anchor="ctr"/>
                </a:tc>
                <a:tc>
                  <a:txBody>
                    <a:bodyPr/>
                    <a:lstStyle/>
                    <a:p>
                      <a:pPr indent="0" lvl="0" marL="0" rtl="0" algn="l">
                        <a:spcBef>
                          <a:spcPts val="0"/>
                        </a:spcBef>
                        <a:spcAft>
                          <a:spcPts val="0"/>
                        </a:spcAft>
                        <a:buNone/>
                      </a:pPr>
                      <a:r>
                        <a:rPr lang="en-US" sz="1800">
                          <a:solidFill>
                            <a:schemeClr val="lt1"/>
                          </a:solidFill>
                          <a:latin typeface="Cambria"/>
                          <a:ea typeface="Cambria"/>
                          <a:cs typeface="Cambria"/>
                          <a:sym typeface="Cambria"/>
                        </a:rPr>
                        <a:t>((None, 40, 20),)</a:t>
                      </a:r>
                      <a:endParaRPr sz="1800">
                        <a:solidFill>
                          <a:schemeClr val="lt1"/>
                        </a:solidFill>
                        <a:latin typeface="Cambria"/>
                        <a:ea typeface="Cambria"/>
                        <a:cs typeface="Cambria"/>
                        <a:sym typeface="Cambria"/>
                      </a:endParaRPr>
                    </a:p>
                  </a:txBody>
                  <a:tcPr marT="91425" marB="91425" marR="91425" marL="91425" anchor="ctr"/>
                </a:tc>
                <a:tc>
                  <a:txBody>
                    <a:bodyPr/>
                    <a:lstStyle/>
                    <a:p>
                      <a:pPr indent="0" lvl="0" marL="0" rtl="0" algn="ctr">
                        <a:spcBef>
                          <a:spcPts val="0"/>
                        </a:spcBef>
                        <a:spcAft>
                          <a:spcPts val="0"/>
                        </a:spcAft>
                        <a:buNone/>
                      </a:pPr>
                      <a:r>
                        <a:rPr lang="en-US" sz="1800">
                          <a:solidFill>
                            <a:schemeClr val="lt1"/>
                          </a:solidFill>
                          <a:latin typeface="Cambria"/>
                          <a:ea typeface="Cambria"/>
                          <a:cs typeface="Cambria"/>
                          <a:sym typeface="Cambria"/>
                        </a:rPr>
                        <a:t>25680</a:t>
                      </a:r>
                      <a:endParaRPr sz="1800">
                        <a:solidFill>
                          <a:schemeClr val="lt1"/>
                        </a:solidFill>
                        <a:latin typeface="Cambria"/>
                        <a:ea typeface="Cambria"/>
                        <a:cs typeface="Cambria"/>
                        <a:sym typeface="Cambria"/>
                      </a:endParaRPr>
                    </a:p>
                  </a:txBody>
                  <a:tcPr marT="91425" marB="91425" marR="91425" marL="91425" anchor="ctr"/>
                </a:tc>
              </a:tr>
              <a:tr h="939900">
                <a:tc>
                  <a:txBody>
                    <a:bodyPr/>
                    <a:lstStyle/>
                    <a:p>
                      <a:pPr indent="0" lvl="0" marL="0" rtl="0" algn="ctr">
                        <a:spcBef>
                          <a:spcPts val="0"/>
                        </a:spcBef>
                        <a:spcAft>
                          <a:spcPts val="0"/>
                        </a:spcAft>
                        <a:buNone/>
                      </a:pPr>
                      <a:r>
                        <a:rPr b="1" lang="en-US" sz="1800">
                          <a:solidFill>
                            <a:schemeClr val="lt1"/>
                          </a:solidFill>
                          <a:latin typeface="Cambria"/>
                          <a:ea typeface="Cambria"/>
                          <a:cs typeface="Cambria"/>
                          <a:sym typeface="Cambria"/>
                        </a:rPr>
                        <a:t>global_max_polling_id_10</a:t>
                      </a:r>
                      <a:endParaRPr b="1" sz="1800">
                        <a:solidFill>
                          <a:schemeClr val="lt1"/>
                        </a:solidFill>
                        <a:latin typeface="Cambria"/>
                        <a:ea typeface="Cambria"/>
                        <a:cs typeface="Cambria"/>
                        <a:sym typeface="Cambria"/>
                      </a:endParaRPr>
                    </a:p>
                  </a:txBody>
                  <a:tcPr marT="91425" marB="91425" marR="91425" marL="91425" anchor="ctr"/>
                </a:tc>
                <a:tc>
                  <a:txBody>
                    <a:bodyPr/>
                    <a:lstStyle/>
                    <a:p>
                      <a:pPr indent="0" lvl="0" marL="0" rtl="0" algn="ctr">
                        <a:spcBef>
                          <a:spcPts val="0"/>
                        </a:spcBef>
                        <a:spcAft>
                          <a:spcPts val="0"/>
                        </a:spcAft>
                        <a:buNone/>
                      </a:pPr>
                      <a:r>
                        <a:rPr lang="en-US" sz="1800">
                          <a:solidFill>
                            <a:schemeClr val="lt1"/>
                          </a:solidFill>
                          <a:latin typeface="Cambria"/>
                          <a:ea typeface="Cambria"/>
                          <a:cs typeface="Cambria"/>
                          <a:sym typeface="Cambria"/>
                        </a:rPr>
                        <a:t>[(None, 20)]</a:t>
                      </a:r>
                      <a:endParaRPr sz="1800">
                        <a:solidFill>
                          <a:schemeClr val="lt1"/>
                        </a:solidFill>
                        <a:latin typeface="Cambria"/>
                        <a:ea typeface="Cambria"/>
                        <a:cs typeface="Cambria"/>
                        <a:sym typeface="Cambria"/>
                      </a:endParaRPr>
                    </a:p>
                  </a:txBody>
                  <a:tcPr marT="91425" marB="91425" marR="91425" marL="91425" anchor="ctr"/>
                </a:tc>
                <a:tc>
                  <a:txBody>
                    <a:bodyPr/>
                    <a:lstStyle/>
                    <a:p>
                      <a:pPr indent="0" lvl="0" marL="0" rtl="0" algn="ctr">
                        <a:spcBef>
                          <a:spcPts val="0"/>
                        </a:spcBef>
                        <a:spcAft>
                          <a:spcPts val="0"/>
                        </a:spcAft>
                        <a:buNone/>
                      </a:pPr>
                      <a:r>
                        <a:rPr lang="en-US" sz="1800">
                          <a:solidFill>
                            <a:schemeClr val="lt1"/>
                          </a:solidFill>
                          <a:latin typeface="Cambria"/>
                          <a:ea typeface="Cambria"/>
                          <a:cs typeface="Cambria"/>
                          <a:sym typeface="Cambria"/>
                        </a:rPr>
                        <a:t>0</a:t>
                      </a:r>
                      <a:endParaRPr sz="1800">
                        <a:solidFill>
                          <a:schemeClr val="lt1"/>
                        </a:solidFill>
                        <a:latin typeface="Cambria"/>
                        <a:ea typeface="Cambria"/>
                        <a:cs typeface="Cambria"/>
                        <a:sym typeface="Cambria"/>
                      </a:endParaRPr>
                    </a:p>
                  </a:txBody>
                  <a:tcPr marT="91425" marB="91425" marR="91425" marL="91425" anchor="ctr"/>
                </a:tc>
              </a:tr>
              <a:tr h="939900">
                <a:tc>
                  <a:txBody>
                    <a:bodyPr/>
                    <a:lstStyle/>
                    <a:p>
                      <a:pPr indent="0" lvl="0" marL="0" rtl="0" algn="ctr">
                        <a:spcBef>
                          <a:spcPts val="0"/>
                        </a:spcBef>
                        <a:spcAft>
                          <a:spcPts val="0"/>
                        </a:spcAft>
                        <a:buNone/>
                      </a:pPr>
                      <a:r>
                        <a:rPr b="1" lang="en-US" sz="1800">
                          <a:solidFill>
                            <a:schemeClr val="lt1"/>
                          </a:solidFill>
                          <a:latin typeface="Cambria"/>
                          <a:ea typeface="Cambria"/>
                          <a:cs typeface="Cambria"/>
                          <a:sym typeface="Cambria"/>
                        </a:rPr>
                        <a:t>dense_2 (Dense)</a:t>
                      </a:r>
                      <a:endParaRPr b="1" sz="1800">
                        <a:solidFill>
                          <a:schemeClr val="lt1"/>
                        </a:solidFill>
                        <a:latin typeface="Cambria"/>
                        <a:ea typeface="Cambria"/>
                        <a:cs typeface="Cambria"/>
                        <a:sym typeface="Cambria"/>
                      </a:endParaRPr>
                    </a:p>
                  </a:txBody>
                  <a:tcPr marT="91425" marB="91425" marR="91425" marL="91425" anchor="ctr"/>
                </a:tc>
                <a:tc>
                  <a:txBody>
                    <a:bodyPr/>
                    <a:lstStyle/>
                    <a:p>
                      <a:pPr indent="0" lvl="0" marL="0" rtl="0" algn="ctr">
                        <a:spcBef>
                          <a:spcPts val="0"/>
                        </a:spcBef>
                        <a:spcAft>
                          <a:spcPts val="0"/>
                        </a:spcAft>
                        <a:buNone/>
                      </a:pPr>
                      <a:r>
                        <a:rPr lang="en-US" sz="1800">
                          <a:solidFill>
                            <a:schemeClr val="lt1"/>
                          </a:solidFill>
                          <a:latin typeface="Cambria"/>
                          <a:ea typeface="Cambria"/>
                          <a:cs typeface="Cambria"/>
                          <a:sym typeface="Cambria"/>
                        </a:rPr>
                        <a:t>(None, 256)</a:t>
                      </a:r>
                      <a:endParaRPr sz="1800">
                        <a:solidFill>
                          <a:schemeClr val="lt1"/>
                        </a:solidFill>
                        <a:latin typeface="Cambria"/>
                        <a:ea typeface="Cambria"/>
                        <a:cs typeface="Cambria"/>
                        <a:sym typeface="Cambria"/>
                      </a:endParaRPr>
                    </a:p>
                  </a:txBody>
                  <a:tcPr marT="91425" marB="91425" marR="91425" marL="91425" anchor="ctr"/>
                </a:tc>
                <a:tc>
                  <a:txBody>
                    <a:bodyPr/>
                    <a:lstStyle/>
                    <a:p>
                      <a:pPr indent="0" lvl="0" marL="0" rtl="0" algn="ctr">
                        <a:spcBef>
                          <a:spcPts val="0"/>
                        </a:spcBef>
                        <a:spcAft>
                          <a:spcPts val="0"/>
                        </a:spcAft>
                        <a:buNone/>
                      </a:pPr>
                      <a:r>
                        <a:rPr lang="en-US" sz="1800">
                          <a:solidFill>
                            <a:schemeClr val="lt1"/>
                          </a:solidFill>
                          <a:latin typeface="Cambria"/>
                          <a:ea typeface="Cambria"/>
                          <a:cs typeface="Cambria"/>
                          <a:sym typeface="Cambria"/>
                        </a:rPr>
                        <a:t>769</a:t>
                      </a:r>
                      <a:endParaRPr sz="1800">
                        <a:solidFill>
                          <a:schemeClr val="lt1"/>
                        </a:solidFill>
                        <a:latin typeface="Cambria"/>
                        <a:ea typeface="Cambria"/>
                        <a:cs typeface="Cambria"/>
                        <a:sym typeface="Cambria"/>
                      </a:endParaRPr>
                    </a:p>
                  </a:txBody>
                  <a:tcPr marT="91425" marB="91425" marR="91425" marL="91425" anchor="ctr"/>
                </a:tc>
              </a:tr>
            </a:tbl>
          </a:graphicData>
        </a:graphic>
      </p:graphicFrame>
      <p:sp>
        <p:nvSpPr>
          <p:cNvPr id="455" name="Google Shape;455;g22414daf5a3_3_120"/>
          <p:cNvSpPr txBox="1"/>
          <p:nvPr/>
        </p:nvSpPr>
        <p:spPr>
          <a:xfrm>
            <a:off x="619600" y="1879500"/>
            <a:ext cx="2774400" cy="33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00">
                <a:solidFill>
                  <a:schemeClr val="lt1"/>
                </a:solidFill>
                <a:latin typeface="Cambria"/>
                <a:ea typeface="Cambria"/>
                <a:cs typeface="Cambria"/>
                <a:sym typeface="Cambria"/>
              </a:rPr>
              <a:t>SUMMARY:</a:t>
            </a:r>
            <a:endParaRPr sz="2200">
              <a:solidFill>
                <a:schemeClr val="lt1"/>
              </a:solidFill>
              <a:latin typeface="Cambria"/>
              <a:ea typeface="Cambria"/>
              <a:cs typeface="Cambria"/>
              <a:sym typeface="Cambria"/>
            </a:endParaRPr>
          </a:p>
          <a:p>
            <a:pPr indent="0" lvl="0" marL="0" rtl="0" algn="l">
              <a:spcBef>
                <a:spcPts val="0"/>
              </a:spcBef>
              <a:spcAft>
                <a:spcPts val="0"/>
              </a:spcAft>
              <a:buNone/>
            </a:pPr>
            <a:r>
              <a:t/>
            </a:r>
            <a:endParaRPr sz="2400">
              <a:solidFill>
                <a:schemeClr val="lt1"/>
              </a:solidFill>
              <a:latin typeface="Cambria"/>
              <a:ea typeface="Cambria"/>
              <a:cs typeface="Cambria"/>
              <a:sym typeface="Cambria"/>
            </a:endParaRPr>
          </a:p>
          <a:p>
            <a:pPr indent="0" lvl="0" marL="0" rtl="0" algn="l">
              <a:spcBef>
                <a:spcPts val="0"/>
              </a:spcBef>
              <a:spcAft>
                <a:spcPts val="0"/>
              </a:spcAft>
              <a:buNone/>
            </a:pPr>
            <a:r>
              <a:rPr lang="en-US" sz="1800">
                <a:solidFill>
                  <a:schemeClr val="lt2"/>
                </a:solidFill>
                <a:highlight>
                  <a:schemeClr val="dk2"/>
                </a:highlight>
                <a:latin typeface="Cambria"/>
                <a:ea typeface="Cambria"/>
                <a:cs typeface="Cambria"/>
                <a:sym typeface="Cambria"/>
              </a:rPr>
              <a:t>Total params: 92,566,013</a:t>
            </a:r>
            <a:endParaRPr sz="1800">
              <a:solidFill>
                <a:schemeClr val="lt2"/>
              </a:solidFill>
              <a:highlight>
                <a:schemeClr val="dk2"/>
              </a:highlight>
              <a:latin typeface="Cambria"/>
              <a:ea typeface="Cambria"/>
              <a:cs typeface="Cambria"/>
              <a:sym typeface="Cambria"/>
            </a:endParaRPr>
          </a:p>
          <a:p>
            <a:pPr indent="0" lvl="0" marL="0" rtl="0" algn="l">
              <a:spcBef>
                <a:spcPts val="0"/>
              </a:spcBef>
              <a:spcAft>
                <a:spcPts val="0"/>
              </a:spcAft>
              <a:buNone/>
            </a:pPr>
            <a:r>
              <a:rPr lang="en-US" sz="1800">
                <a:solidFill>
                  <a:schemeClr val="lt2"/>
                </a:solidFill>
                <a:highlight>
                  <a:schemeClr val="dk2"/>
                </a:highlight>
                <a:latin typeface="Cambria"/>
                <a:ea typeface="Cambria"/>
                <a:cs typeface="Cambria"/>
                <a:sym typeface="Cambria"/>
              </a:rPr>
              <a:t>Trainable params: 31,313</a:t>
            </a:r>
            <a:endParaRPr sz="1800">
              <a:solidFill>
                <a:schemeClr val="lt2"/>
              </a:solidFill>
              <a:highlight>
                <a:schemeClr val="dk2"/>
              </a:highlight>
              <a:latin typeface="Cambria"/>
              <a:ea typeface="Cambria"/>
              <a:cs typeface="Cambria"/>
              <a:sym typeface="Cambria"/>
            </a:endParaRPr>
          </a:p>
          <a:p>
            <a:pPr indent="0" lvl="0" marL="0" rtl="0" algn="l">
              <a:lnSpc>
                <a:spcPct val="115000"/>
              </a:lnSpc>
              <a:spcBef>
                <a:spcPts val="0"/>
              </a:spcBef>
              <a:spcAft>
                <a:spcPts val="0"/>
              </a:spcAft>
              <a:buNone/>
            </a:pPr>
            <a:r>
              <a:rPr lang="en-US" sz="1800">
                <a:solidFill>
                  <a:schemeClr val="lt2"/>
                </a:solidFill>
                <a:highlight>
                  <a:schemeClr val="dk2"/>
                </a:highlight>
                <a:latin typeface="Cambria"/>
                <a:ea typeface="Cambria"/>
                <a:cs typeface="Cambria"/>
                <a:sym typeface="Cambria"/>
              </a:rPr>
              <a:t>Non-trainable params: 92,534,700</a:t>
            </a:r>
            <a:endParaRPr sz="1800">
              <a:solidFill>
                <a:schemeClr val="lt2"/>
              </a:solidFill>
              <a:highlight>
                <a:schemeClr val="dk2"/>
              </a:highlight>
              <a:latin typeface="Cambria"/>
              <a:ea typeface="Cambria"/>
              <a:cs typeface="Cambria"/>
              <a:sym typeface="Cambria"/>
            </a:endParaRPr>
          </a:p>
          <a:p>
            <a:pPr indent="0" lvl="0" marL="0" rtl="0" algn="l">
              <a:spcBef>
                <a:spcPts val="0"/>
              </a:spcBef>
              <a:spcAft>
                <a:spcPts val="0"/>
              </a:spcAft>
              <a:buClr>
                <a:schemeClr val="dk2"/>
              </a:buClr>
              <a:buSzPts val="1100"/>
              <a:buFont typeface="Arial"/>
              <a:buNone/>
            </a:pPr>
            <a:r>
              <a:t/>
            </a:r>
            <a:endParaRPr sz="1800">
              <a:solidFill>
                <a:schemeClr val="lt1"/>
              </a:solidFill>
              <a:latin typeface="Cambria"/>
              <a:ea typeface="Cambria"/>
              <a:cs typeface="Cambria"/>
              <a:sym typeface="Cambria"/>
            </a:endParaRPr>
          </a:p>
          <a:p>
            <a:pPr indent="0" lvl="0" marL="0" rtl="0" algn="l">
              <a:spcBef>
                <a:spcPts val="0"/>
              </a:spcBef>
              <a:spcAft>
                <a:spcPts val="0"/>
              </a:spcAft>
              <a:buClr>
                <a:schemeClr val="dk2"/>
              </a:buClr>
              <a:buSzPts val="1100"/>
              <a:buFont typeface="Arial"/>
              <a:buNone/>
            </a:pPr>
            <a:r>
              <a:t/>
            </a:r>
            <a:endParaRPr sz="2400">
              <a:solidFill>
                <a:schemeClr val="lt1"/>
              </a:solidFill>
              <a:latin typeface="Cambria"/>
              <a:ea typeface="Cambria"/>
              <a:cs typeface="Cambria"/>
              <a:sym typeface="Cambria"/>
            </a:endParaRPr>
          </a:p>
          <a:p>
            <a:pPr indent="0" lvl="0" marL="0" rtl="0" algn="l">
              <a:spcBef>
                <a:spcPts val="0"/>
              </a:spcBef>
              <a:spcAft>
                <a:spcPts val="0"/>
              </a:spcAft>
              <a:buNone/>
            </a:pPr>
            <a:r>
              <a:t/>
            </a:r>
            <a:endParaRPr sz="2400">
              <a:solidFill>
                <a:schemeClr val="lt1"/>
              </a:solidFill>
              <a:latin typeface="Cambria"/>
              <a:ea typeface="Cambria"/>
              <a:cs typeface="Cambria"/>
              <a:sym typeface="Cambria"/>
            </a:endParaRPr>
          </a:p>
          <a:p>
            <a:pPr indent="0" lvl="0" marL="0" rtl="0" algn="l">
              <a:spcBef>
                <a:spcPts val="0"/>
              </a:spcBef>
              <a:spcAft>
                <a:spcPts val="0"/>
              </a:spcAft>
              <a:buNone/>
            </a:pPr>
            <a:r>
              <a:t/>
            </a:r>
            <a:endParaRPr>
              <a:latin typeface="Cambria"/>
              <a:ea typeface="Cambria"/>
              <a:cs typeface="Cambria"/>
              <a:sym typeface="Cambria"/>
            </a:endParaRPr>
          </a:p>
        </p:txBody>
      </p:sp>
      <p:sp>
        <p:nvSpPr>
          <p:cNvPr id="456" name="Google Shape;456;g22414daf5a3_3_120"/>
          <p:cNvSpPr txBox="1"/>
          <p:nvPr>
            <p:ph type="title"/>
          </p:nvPr>
        </p:nvSpPr>
        <p:spPr>
          <a:xfrm>
            <a:off x="467200" y="455700"/>
            <a:ext cx="9861600" cy="917700"/>
          </a:xfrm>
          <a:prstGeom prst="rect">
            <a:avLst/>
          </a:prstGeom>
        </p:spPr>
        <p:txBody>
          <a:bodyPr anchorCtr="0" anchor="t" bIns="45700" lIns="91425" spcFirstLastPara="1" rIns="91425" wrap="square" tIns="45700">
            <a:normAutofit fontScale="90000"/>
          </a:bodyPr>
          <a:lstStyle/>
          <a:p>
            <a:pPr indent="0" lvl="0" marL="0" rtl="0" algn="l">
              <a:lnSpc>
                <a:spcPct val="108000"/>
              </a:lnSpc>
              <a:spcBef>
                <a:spcPts val="0"/>
              </a:spcBef>
              <a:spcAft>
                <a:spcPts val="0"/>
              </a:spcAft>
              <a:buNone/>
            </a:pPr>
            <a:r>
              <a:rPr lang="en-US" sz="4850">
                <a:solidFill>
                  <a:schemeClr val="accent1"/>
                </a:solidFill>
              </a:rPr>
              <a:t>Model Selection- GloVe</a:t>
            </a:r>
            <a:endParaRPr sz="4850">
              <a:solidFill>
                <a:schemeClr val="accent1"/>
              </a:solidFill>
            </a:endParaRPr>
          </a:p>
          <a:p>
            <a:pPr indent="0" lvl="0" marL="0" rtl="0" algn="l">
              <a:lnSpc>
                <a:spcPct val="108000"/>
              </a:lnSpc>
              <a:spcBef>
                <a:spcPts val="0"/>
              </a:spcBef>
              <a:spcAft>
                <a:spcPts val="0"/>
              </a:spcAft>
              <a:buNone/>
            </a:pPr>
            <a:r>
              <a:t/>
            </a:r>
            <a:endParaRPr>
              <a:solidFill>
                <a:schemeClr val="accent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g22414daf5a3_7_7"/>
          <p:cNvSpPr txBox="1"/>
          <p:nvPr>
            <p:ph idx="2" type="ctrTitle"/>
          </p:nvPr>
        </p:nvSpPr>
        <p:spPr>
          <a:xfrm>
            <a:off x="1028700" y="1879500"/>
            <a:ext cx="6065700" cy="2844000"/>
          </a:xfrm>
          <a:prstGeom prst="rect">
            <a:avLst/>
          </a:prstGeom>
        </p:spPr>
        <p:txBody>
          <a:bodyPr anchorCtr="0" anchor="t" bIns="91425" lIns="0" spcFirstLastPara="1" rIns="0" wrap="square" tIns="91425">
            <a:normAutofit/>
          </a:bodyPr>
          <a:lstStyle/>
          <a:p>
            <a:pPr indent="0" lvl="0" marL="0" rtl="0" algn="l">
              <a:spcBef>
                <a:spcPts val="0"/>
              </a:spcBef>
              <a:spcAft>
                <a:spcPts val="0"/>
              </a:spcAft>
              <a:buNone/>
            </a:pPr>
            <a:r>
              <a:rPr lang="en-US" sz="2200" u="sng"/>
              <a:t>Confusion Matrix:</a:t>
            </a:r>
            <a:endParaRPr sz="2200" u="sng"/>
          </a:p>
          <a:p>
            <a:pPr indent="0" lvl="0" marL="0" rtl="0" algn="l">
              <a:spcBef>
                <a:spcPts val="0"/>
              </a:spcBef>
              <a:spcAft>
                <a:spcPts val="0"/>
              </a:spcAft>
              <a:buNone/>
            </a:pPr>
            <a:r>
              <a:t/>
            </a:r>
            <a:endParaRPr sz="2000" u="sng"/>
          </a:p>
          <a:p>
            <a:pPr indent="0" lvl="0" marL="0" rtl="0" algn="l">
              <a:spcBef>
                <a:spcPts val="0"/>
              </a:spcBef>
              <a:spcAft>
                <a:spcPts val="0"/>
              </a:spcAft>
              <a:buNone/>
            </a:pPr>
            <a:r>
              <a:rPr lang="en-US"/>
              <a:t>This is the actual and Predicted data</a:t>
            </a:r>
            <a:endParaRPr/>
          </a:p>
          <a:p>
            <a:pPr indent="0" lvl="0" marL="0" rtl="0" algn="l">
              <a:spcBef>
                <a:spcPts val="0"/>
              </a:spcBef>
              <a:spcAft>
                <a:spcPts val="0"/>
              </a:spcAft>
              <a:buNone/>
            </a:pPr>
            <a:r>
              <a:rPr lang="en-US"/>
              <a:t> plot from GloVe MODEL:</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lang="en-US"/>
              <a:t>FP : 3290</a:t>
            </a:r>
            <a:endParaRPr/>
          </a:p>
          <a:p>
            <a:pPr indent="-342900" lvl="0" marL="457200" rtl="0" algn="l">
              <a:spcBef>
                <a:spcPts val="0"/>
              </a:spcBef>
              <a:spcAft>
                <a:spcPts val="0"/>
              </a:spcAft>
              <a:buSzPts val="1800"/>
              <a:buChar char="●"/>
            </a:pPr>
            <a:r>
              <a:rPr lang="en-US"/>
              <a:t>TN : 15301</a:t>
            </a:r>
            <a:endParaRPr/>
          </a:p>
          <a:p>
            <a:pPr indent="-342900" lvl="0" marL="457200" rtl="0" algn="l">
              <a:spcBef>
                <a:spcPts val="0"/>
              </a:spcBef>
              <a:spcAft>
                <a:spcPts val="0"/>
              </a:spcAft>
              <a:buSzPts val="1800"/>
              <a:buChar char="●"/>
            </a:pPr>
            <a:r>
              <a:rPr lang="en-US"/>
              <a:t>TP : 3348</a:t>
            </a:r>
            <a:endParaRPr/>
          </a:p>
          <a:p>
            <a:pPr indent="-342900" lvl="0" marL="457200" rtl="0" algn="l">
              <a:spcBef>
                <a:spcPts val="0"/>
              </a:spcBef>
              <a:spcAft>
                <a:spcPts val="0"/>
              </a:spcAft>
              <a:buSzPts val="1800"/>
              <a:buChar char="●"/>
            </a:pPr>
            <a:r>
              <a:rPr lang="en-US"/>
              <a:t>FN : 15193</a:t>
            </a:r>
            <a:endParaRPr/>
          </a:p>
        </p:txBody>
      </p:sp>
      <p:sp>
        <p:nvSpPr>
          <p:cNvPr id="463" name="Google Shape;463;g22414daf5a3_7_7"/>
          <p:cNvSpPr txBox="1"/>
          <p:nvPr>
            <p:ph idx="1" type="subTitle"/>
          </p:nvPr>
        </p:nvSpPr>
        <p:spPr>
          <a:xfrm>
            <a:off x="10940700" y="6307500"/>
            <a:ext cx="1251300" cy="550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34</a:t>
            </a:r>
            <a:endParaRPr/>
          </a:p>
        </p:txBody>
      </p:sp>
      <p:pic>
        <p:nvPicPr>
          <p:cNvPr id="464" name="Google Shape;464;g22414daf5a3_7_7"/>
          <p:cNvPicPr preferRelativeResize="0"/>
          <p:nvPr/>
        </p:nvPicPr>
        <p:blipFill rotWithShape="1">
          <a:blip r:embed="rId3">
            <a:alphaModFix/>
          </a:blip>
          <a:srcRect b="1305" l="0" r="0" t="1305"/>
          <a:stretch/>
        </p:blipFill>
        <p:spPr>
          <a:xfrm>
            <a:off x="6827325" y="1879500"/>
            <a:ext cx="4602675" cy="4428000"/>
          </a:xfrm>
          <a:prstGeom prst="rect">
            <a:avLst/>
          </a:prstGeom>
          <a:noFill/>
          <a:ln>
            <a:noFill/>
          </a:ln>
        </p:spPr>
      </p:pic>
      <p:sp>
        <p:nvSpPr>
          <p:cNvPr id="465" name="Google Shape;465;g22414daf5a3_7_7"/>
          <p:cNvSpPr txBox="1"/>
          <p:nvPr>
            <p:ph type="title"/>
          </p:nvPr>
        </p:nvSpPr>
        <p:spPr>
          <a:xfrm>
            <a:off x="467200" y="500600"/>
            <a:ext cx="9861600" cy="917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2"/>
              </a:buClr>
              <a:buSzPts val="1100"/>
              <a:buFont typeface="Arial"/>
              <a:buNone/>
            </a:pPr>
            <a:r>
              <a:rPr lang="en-US">
                <a:solidFill>
                  <a:schemeClr val="accent1"/>
                </a:solidFill>
              </a:rPr>
              <a:t>Data Prediction- </a:t>
            </a:r>
            <a:r>
              <a:rPr lang="en-US">
                <a:solidFill>
                  <a:schemeClr val="accent1"/>
                </a:solidFill>
              </a:rPr>
              <a:t>GloVe</a:t>
            </a:r>
            <a:endParaRPr>
              <a:solidFill>
                <a:schemeClr val="accent1"/>
              </a:solidFill>
            </a:endParaRPr>
          </a:p>
          <a:p>
            <a:pPr indent="0" lvl="0" marL="0" rtl="0" algn="l">
              <a:spcBef>
                <a:spcPts val="0"/>
              </a:spcBef>
              <a:spcAft>
                <a:spcPts val="0"/>
              </a:spcAft>
              <a:buNone/>
            </a:pPr>
            <a:r>
              <a:t/>
            </a:r>
            <a:endParaRPr>
              <a:solidFill>
                <a:srgbClr val="D0B487"/>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g223ffc6b772_2_7"/>
          <p:cNvSpPr txBox="1"/>
          <p:nvPr>
            <p:ph type="title"/>
          </p:nvPr>
        </p:nvSpPr>
        <p:spPr>
          <a:xfrm>
            <a:off x="467200" y="500600"/>
            <a:ext cx="9861600" cy="917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2"/>
              </a:buClr>
              <a:buSzPts val="1100"/>
              <a:buFont typeface="Arial"/>
              <a:buNone/>
            </a:pPr>
            <a:r>
              <a:rPr lang="en-US">
                <a:solidFill>
                  <a:schemeClr val="accent1"/>
                </a:solidFill>
              </a:rPr>
              <a:t>Data Prediction- BERT</a:t>
            </a:r>
            <a:endParaRPr>
              <a:solidFill>
                <a:schemeClr val="accent1"/>
              </a:solidFill>
            </a:endParaRPr>
          </a:p>
          <a:p>
            <a:pPr indent="0" lvl="0" marL="0" rtl="0" algn="l">
              <a:spcBef>
                <a:spcPts val="0"/>
              </a:spcBef>
              <a:spcAft>
                <a:spcPts val="0"/>
              </a:spcAft>
              <a:buNone/>
            </a:pPr>
            <a:r>
              <a:t/>
            </a:r>
            <a:endParaRPr>
              <a:solidFill>
                <a:srgbClr val="D0B487"/>
              </a:solidFill>
            </a:endParaRPr>
          </a:p>
        </p:txBody>
      </p:sp>
      <p:sp>
        <p:nvSpPr>
          <p:cNvPr id="472" name="Google Shape;472;g223ffc6b772_2_7"/>
          <p:cNvSpPr txBox="1"/>
          <p:nvPr>
            <p:ph idx="2" type="ctrTitle"/>
          </p:nvPr>
        </p:nvSpPr>
        <p:spPr>
          <a:xfrm>
            <a:off x="622950" y="1879500"/>
            <a:ext cx="10946100" cy="4295700"/>
          </a:xfrm>
          <a:prstGeom prst="rect">
            <a:avLst/>
          </a:prstGeom>
        </p:spPr>
        <p:txBody>
          <a:bodyPr anchorCtr="0" anchor="t" bIns="91425" lIns="0" spcFirstLastPara="1" rIns="0" wrap="square" tIns="91425">
            <a:normAutofit/>
          </a:bodyPr>
          <a:lstStyle/>
          <a:p>
            <a:pPr indent="0" lvl="0" marL="0" rtl="0" algn="l">
              <a:spcBef>
                <a:spcPts val="0"/>
              </a:spcBef>
              <a:spcAft>
                <a:spcPts val="0"/>
              </a:spcAft>
              <a:buNone/>
            </a:pPr>
            <a:r>
              <a:rPr lang="en-US" sz="2200" u="sng"/>
              <a:t>Confusion Matrix:</a:t>
            </a:r>
            <a:endParaRPr sz="2200" u="sng"/>
          </a:p>
          <a:p>
            <a:pPr indent="0" lvl="0" marL="0" rtl="0" algn="l">
              <a:spcBef>
                <a:spcPts val="0"/>
              </a:spcBef>
              <a:spcAft>
                <a:spcPts val="0"/>
              </a:spcAft>
              <a:buNone/>
            </a:pPr>
            <a:r>
              <a:t/>
            </a:r>
            <a:endParaRPr sz="2000" u="sng"/>
          </a:p>
          <a:p>
            <a:pPr indent="0" lvl="0" marL="0" rtl="0" algn="l">
              <a:spcBef>
                <a:spcPts val="0"/>
              </a:spcBef>
              <a:spcAft>
                <a:spcPts val="0"/>
              </a:spcAft>
              <a:buNone/>
            </a:pPr>
            <a:r>
              <a:rPr lang="en-US"/>
              <a:t>This is the actual and Predicted data plot from BERT MODEL:</a:t>
            </a:r>
            <a:endParaRPr/>
          </a:p>
          <a:p>
            <a:pPr indent="0" lvl="0" marL="0" rtl="0" algn="l">
              <a:spcBef>
                <a:spcPts val="0"/>
              </a:spcBef>
              <a:spcAft>
                <a:spcPts val="0"/>
              </a:spcAft>
              <a:buNone/>
            </a:pPr>
            <a:r>
              <a:t/>
            </a:r>
            <a:endParaRPr/>
          </a:p>
          <a:p>
            <a:pPr indent="-342900" lvl="0" marL="457200" rtl="0" algn="l">
              <a:spcBef>
                <a:spcPts val="1000"/>
              </a:spcBef>
              <a:spcAft>
                <a:spcPts val="0"/>
              </a:spcAft>
              <a:buSzPts val="1800"/>
              <a:buChar char="●"/>
            </a:pPr>
            <a:r>
              <a:rPr lang="en-US"/>
              <a:t>TP : 21241</a:t>
            </a:r>
            <a:endParaRPr/>
          </a:p>
          <a:p>
            <a:pPr indent="-342900" lvl="0" marL="457200" rtl="0" algn="l">
              <a:spcBef>
                <a:spcPts val="1000"/>
              </a:spcBef>
              <a:spcAft>
                <a:spcPts val="0"/>
              </a:spcAft>
              <a:buSzPts val="1800"/>
              <a:buChar char="●"/>
            </a:pPr>
            <a:r>
              <a:rPr lang="en-US"/>
              <a:t>TN : 15559</a:t>
            </a:r>
            <a:endParaRPr/>
          </a:p>
          <a:p>
            <a:pPr indent="-342900" lvl="0" marL="457200" rtl="0" algn="l">
              <a:spcBef>
                <a:spcPts val="1000"/>
              </a:spcBef>
              <a:spcAft>
                <a:spcPts val="0"/>
              </a:spcAft>
              <a:buSzPts val="1800"/>
              <a:buChar char="●"/>
            </a:pPr>
            <a:r>
              <a:rPr lang="en-US"/>
              <a:t>FP: 430</a:t>
            </a:r>
            <a:endParaRPr/>
          </a:p>
          <a:p>
            <a:pPr indent="-342900" lvl="0" marL="457200" rtl="0" algn="l">
              <a:spcBef>
                <a:spcPts val="1000"/>
              </a:spcBef>
              <a:spcAft>
                <a:spcPts val="0"/>
              </a:spcAft>
              <a:buSzPts val="1800"/>
              <a:buChar char="●"/>
            </a:pPr>
            <a:r>
              <a:rPr lang="en-US"/>
              <a:t>FN : 411</a:t>
            </a:r>
            <a:endParaRPr/>
          </a:p>
        </p:txBody>
      </p:sp>
      <p:sp>
        <p:nvSpPr>
          <p:cNvPr id="473" name="Google Shape;473;g223ffc6b772_2_7"/>
          <p:cNvSpPr txBox="1"/>
          <p:nvPr>
            <p:ph idx="1" type="subTitle"/>
          </p:nvPr>
        </p:nvSpPr>
        <p:spPr>
          <a:xfrm>
            <a:off x="10940700" y="6307500"/>
            <a:ext cx="1251300" cy="550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35</a:t>
            </a:r>
            <a:endParaRPr/>
          </a:p>
        </p:txBody>
      </p:sp>
      <p:pic>
        <p:nvPicPr>
          <p:cNvPr id="474" name="Google Shape;474;g223ffc6b772_2_7"/>
          <p:cNvPicPr preferRelativeResize="0"/>
          <p:nvPr/>
        </p:nvPicPr>
        <p:blipFill rotWithShape="1">
          <a:blip r:embed="rId3">
            <a:alphaModFix/>
          </a:blip>
          <a:srcRect b="0" l="0" r="0" t="0"/>
          <a:stretch/>
        </p:blipFill>
        <p:spPr>
          <a:xfrm>
            <a:off x="7115714" y="1879500"/>
            <a:ext cx="4113236" cy="42957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g29da55b1bd7_0_19"/>
          <p:cNvSpPr txBox="1"/>
          <p:nvPr>
            <p:ph type="title"/>
          </p:nvPr>
        </p:nvSpPr>
        <p:spPr>
          <a:xfrm>
            <a:off x="467200" y="500600"/>
            <a:ext cx="9861600" cy="9177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Clr>
                <a:schemeClr val="dk2"/>
              </a:buClr>
              <a:buSzPts val="1100"/>
              <a:buFont typeface="Arial"/>
              <a:buNone/>
            </a:pPr>
            <a:r>
              <a:rPr lang="en-US">
                <a:solidFill>
                  <a:schemeClr val="accent1"/>
                </a:solidFill>
              </a:rPr>
              <a:t>Data Prediction</a:t>
            </a:r>
            <a:endParaRPr/>
          </a:p>
        </p:txBody>
      </p:sp>
      <p:sp>
        <p:nvSpPr>
          <p:cNvPr id="481" name="Google Shape;481;g29da55b1bd7_0_19"/>
          <p:cNvSpPr txBox="1"/>
          <p:nvPr>
            <p:ph idx="2" type="ctrTitle"/>
          </p:nvPr>
        </p:nvSpPr>
        <p:spPr>
          <a:xfrm>
            <a:off x="1999863" y="2088425"/>
            <a:ext cx="1512900" cy="489300"/>
          </a:xfrm>
          <a:prstGeom prst="rect">
            <a:avLst/>
          </a:prstGeom>
        </p:spPr>
        <p:txBody>
          <a:bodyPr anchorCtr="0" anchor="t" bIns="91425" lIns="0" spcFirstLastPara="1" rIns="0" wrap="square" tIns="91425">
            <a:spAutoFit/>
          </a:bodyPr>
          <a:lstStyle/>
          <a:p>
            <a:pPr indent="0" lvl="0" marL="0" rtl="0" algn="l">
              <a:spcBef>
                <a:spcPts val="0"/>
              </a:spcBef>
              <a:spcAft>
                <a:spcPts val="0"/>
              </a:spcAft>
              <a:buNone/>
            </a:pPr>
            <a:r>
              <a:rPr lang="en-US" sz="2200"/>
              <a:t>Distilebert</a:t>
            </a:r>
            <a:endParaRPr sz="2200"/>
          </a:p>
        </p:txBody>
      </p:sp>
      <p:sp>
        <p:nvSpPr>
          <p:cNvPr id="482" name="Google Shape;482;g29da55b1bd7_0_19"/>
          <p:cNvSpPr txBox="1"/>
          <p:nvPr>
            <p:ph idx="1" type="subTitle"/>
          </p:nvPr>
        </p:nvSpPr>
        <p:spPr>
          <a:xfrm>
            <a:off x="10940700" y="6307500"/>
            <a:ext cx="1251300" cy="550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36</a:t>
            </a:r>
            <a:endParaRPr/>
          </a:p>
        </p:txBody>
      </p:sp>
      <p:pic>
        <p:nvPicPr>
          <p:cNvPr id="483" name="Google Shape;483;g29da55b1bd7_0_19"/>
          <p:cNvPicPr preferRelativeResize="0"/>
          <p:nvPr/>
        </p:nvPicPr>
        <p:blipFill>
          <a:blip r:embed="rId3">
            <a:alphaModFix/>
          </a:blip>
          <a:stretch>
            <a:fillRect/>
          </a:stretch>
        </p:blipFill>
        <p:spPr>
          <a:xfrm>
            <a:off x="7974775" y="2698700"/>
            <a:ext cx="3455225" cy="3578927"/>
          </a:xfrm>
          <a:prstGeom prst="rect">
            <a:avLst/>
          </a:prstGeom>
          <a:noFill/>
          <a:ln>
            <a:noFill/>
          </a:ln>
        </p:spPr>
      </p:pic>
      <p:pic>
        <p:nvPicPr>
          <p:cNvPr id="484" name="Google Shape;484;g29da55b1bd7_0_19"/>
          <p:cNvPicPr preferRelativeResize="0"/>
          <p:nvPr/>
        </p:nvPicPr>
        <p:blipFill>
          <a:blip r:embed="rId4">
            <a:alphaModFix/>
          </a:blip>
          <a:stretch>
            <a:fillRect/>
          </a:stretch>
        </p:blipFill>
        <p:spPr>
          <a:xfrm>
            <a:off x="1028700" y="2698700"/>
            <a:ext cx="3455233" cy="3608800"/>
          </a:xfrm>
          <a:prstGeom prst="rect">
            <a:avLst/>
          </a:prstGeom>
          <a:noFill/>
          <a:ln>
            <a:noFill/>
          </a:ln>
        </p:spPr>
      </p:pic>
      <p:sp>
        <p:nvSpPr>
          <p:cNvPr id="485" name="Google Shape;485;g29da55b1bd7_0_19"/>
          <p:cNvSpPr txBox="1"/>
          <p:nvPr/>
        </p:nvSpPr>
        <p:spPr>
          <a:xfrm>
            <a:off x="9164638" y="2071475"/>
            <a:ext cx="1075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00">
                <a:solidFill>
                  <a:schemeClr val="lt1"/>
                </a:solidFill>
                <a:latin typeface="Cambria"/>
                <a:ea typeface="Cambria"/>
                <a:cs typeface="Cambria"/>
                <a:sym typeface="Cambria"/>
              </a:rPr>
              <a:t>Albert</a:t>
            </a:r>
            <a:endParaRPr sz="1900">
              <a:solidFill>
                <a:schemeClr val="lt1"/>
              </a:solidFill>
              <a:latin typeface="Cambria"/>
              <a:ea typeface="Cambria"/>
              <a:cs typeface="Cambria"/>
              <a:sym typeface="Cambria"/>
            </a:endParaRPr>
          </a:p>
        </p:txBody>
      </p:sp>
      <p:graphicFrame>
        <p:nvGraphicFramePr>
          <p:cNvPr id="486" name="Google Shape;486;g29da55b1bd7_0_19"/>
          <p:cNvGraphicFramePr/>
          <p:nvPr/>
        </p:nvGraphicFramePr>
        <p:xfrm>
          <a:off x="4742213" y="3292425"/>
          <a:ext cx="3000000" cy="3000000"/>
        </p:xfrm>
        <a:graphic>
          <a:graphicData uri="http://schemas.openxmlformats.org/drawingml/2006/table">
            <a:tbl>
              <a:tblPr>
                <a:noFill/>
                <a:tableStyleId>{C040997A-3CCF-452B-A85B-E8AECB2116A1}</a:tableStyleId>
              </a:tblPr>
              <a:tblGrid>
                <a:gridCol w="991425"/>
                <a:gridCol w="991425"/>
                <a:gridCol w="991425"/>
              </a:tblGrid>
              <a:tr h="410725">
                <a:tc>
                  <a:txBody>
                    <a:bodyPr/>
                    <a:lstStyle/>
                    <a:p>
                      <a:pPr indent="0" lvl="0" marL="0" marR="113070" rtl="0" algn="l">
                        <a:spcBef>
                          <a:spcPts val="0"/>
                        </a:spcBef>
                        <a:spcAft>
                          <a:spcPts val="0"/>
                        </a:spcAft>
                        <a:buNone/>
                      </a:pPr>
                      <a:r>
                        <a:t/>
                      </a:r>
                      <a:endParaRPr sz="1800">
                        <a:solidFill>
                          <a:schemeClr val="lt2"/>
                        </a:solidFill>
                      </a:endParaRPr>
                    </a:p>
                  </a:txBody>
                  <a:tcPr marT="91425" marB="91425" marR="91425" marL="91425"/>
                </a:tc>
                <a:tc>
                  <a:txBody>
                    <a:bodyPr/>
                    <a:lstStyle/>
                    <a:p>
                      <a:pPr indent="0" lvl="0" marL="0" rtl="0" algn="l">
                        <a:spcBef>
                          <a:spcPts val="0"/>
                        </a:spcBef>
                        <a:spcAft>
                          <a:spcPts val="0"/>
                        </a:spcAft>
                        <a:buNone/>
                      </a:pPr>
                      <a:r>
                        <a:rPr lang="en-US" sz="1800">
                          <a:solidFill>
                            <a:schemeClr val="lt2"/>
                          </a:solidFill>
                        </a:rPr>
                        <a:t>Distilbert</a:t>
                      </a:r>
                      <a:endParaRPr sz="1800">
                        <a:solidFill>
                          <a:schemeClr val="lt2"/>
                        </a:solidFill>
                      </a:endParaRPr>
                    </a:p>
                  </a:txBody>
                  <a:tcPr marT="91425" marB="91425" marR="91425" marL="91425"/>
                </a:tc>
                <a:tc>
                  <a:txBody>
                    <a:bodyPr/>
                    <a:lstStyle/>
                    <a:p>
                      <a:pPr indent="0" lvl="0" marL="0" rtl="0" algn="l">
                        <a:spcBef>
                          <a:spcPts val="0"/>
                        </a:spcBef>
                        <a:spcAft>
                          <a:spcPts val="0"/>
                        </a:spcAft>
                        <a:buNone/>
                      </a:pPr>
                      <a:r>
                        <a:rPr lang="en-US" sz="1800">
                          <a:solidFill>
                            <a:schemeClr val="lt2"/>
                          </a:solidFill>
                        </a:rPr>
                        <a:t>Albert</a:t>
                      </a:r>
                      <a:endParaRPr sz="1800">
                        <a:solidFill>
                          <a:schemeClr val="lt2"/>
                        </a:solidFill>
                      </a:endParaRPr>
                    </a:p>
                  </a:txBody>
                  <a:tcPr marT="91425" marB="91425" marR="91425" marL="91425"/>
                </a:tc>
              </a:tr>
              <a:tr h="410725">
                <a:tc>
                  <a:txBody>
                    <a:bodyPr/>
                    <a:lstStyle/>
                    <a:p>
                      <a:pPr indent="0" lvl="0" marL="0" rtl="0" algn="l">
                        <a:spcBef>
                          <a:spcPts val="0"/>
                        </a:spcBef>
                        <a:spcAft>
                          <a:spcPts val="0"/>
                        </a:spcAft>
                        <a:buNone/>
                      </a:pPr>
                      <a:r>
                        <a:rPr lang="en-US" sz="1800">
                          <a:solidFill>
                            <a:schemeClr val="lt2"/>
                          </a:solidFill>
                        </a:rPr>
                        <a:t>TP</a:t>
                      </a:r>
                      <a:endParaRPr sz="1800">
                        <a:solidFill>
                          <a:schemeClr val="lt2"/>
                        </a:solidFill>
                      </a:endParaRPr>
                    </a:p>
                  </a:txBody>
                  <a:tcPr marT="91425" marB="91425" marR="91425" marL="91425"/>
                </a:tc>
                <a:tc>
                  <a:txBody>
                    <a:bodyPr/>
                    <a:lstStyle/>
                    <a:p>
                      <a:pPr indent="0" lvl="0" marL="0" rtl="0" algn="l">
                        <a:spcBef>
                          <a:spcPts val="0"/>
                        </a:spcBef>
                        <a:spcAft>
                          <a:spcPts val="0"/>
                        </a:spcAft>
                        <a:buNone/>
                      </a:pPr>
                      <a:r>
                        <a:rPr lang="en-US" sz="1800">
                          <a:solidFill>
                            <a:schemeClr val="lt2"/>
                          </a:solidFill>
                        </a:rPr>
                        <a:t>21497</a:t>
                      </a:r>
                      <a:endParaRPr sz="1800">
                        <a:solidFill>
                          <a:schemeClr val="lt2"/>
                        </a:solidFill>
                      </a:endParaRPr>
                    </a:p>
                  </a:txBody>
                  <a:tcPr marT="91425" marB="91425" marR="91425" marL="91425"/>
                </a:tc>
                <a:tc>
                  <a:txBody>
                    <a:bodyPr/>
                    <a:lstStyle/>
                    <a:p>
                      <a:pPr indent="0" lvl="0" marL="0" rtl="0" algn="l">
                        <a:spcBef>
                          <a:spcPts val="0"/>
                        </a:spcBef>
                        <a:spcAft>
                          <a:spcPts val="0"/>
                        </a:spcAft>
                        <a:buNone/>
                      </a:pPr>
                      <a:r>
                        <a:rPr lang="en-US" sz="1800">
                          <a:solidFill>
                            <a:schemeClr val="lt2"/>
                          </a:solidFill>
                        </a:rPr>
                        <a:t>21197</a:t>
                      </a:r>
                      <a:endParaRPr sz="1800">
                        <a:solidFill>
                          <a:schemeClr val="lt2"/>
                        </a:solidFill>
                      </a:endParaRPr>
                    </a:p>
                  </a:txBody>
                  <a:tcPr marT="91425" marB="91425" marR="91425" marL="91425"/>
                </a:tc>
              </a:tr>
              <a:tr h="410725">
                <a:tc>
                  <a:txBody>
                    <a:bodyPr/>
                    <a:lstStyle/>
                    <a:p>
                      <a:pPr indent="0" lvl="0" marL="0" rtl="0" algn="l">
                        <a:spcBef>
                          <a:spcPts val="0"/>
                        </a:spcBef>
                        <a:spcAft>
                          <a:spcPts val="0"/>
                        </a:spcAft>
                        <a:buNone/>
                      </a:pPr>
                      <a:r>
                        <a:rPr lang="en-US" sz="1800">
                          <a:solidFill>
                            <a:schemeClr val="lt2"/>
                          </a:solidFill>
                        </a:rPr>
                        <a:t>TN</a:t>
                      </a:r>
                      <a:endParaRPr sz="1800">
                        <a:solidFill>
                          <a:schemeClr val="lt2"/>
                        </a:solidFill>
                      </a:endParaRPr>
                    </a:p>
                  </a:txBody>
                  <a:tcPr marT="91425" marB="91425" marR="91425" marL="91425"/>
                </a:tc>
                <a:tc>
                  <a:txBody>
                    <a:bodyPr/>
                    <a:lstStyle/>
                    <a:p>
                      <a:pPr indent="0" lvl="0" marL="0" rtl="0" algn="l">
                        <a:spcBef>
                          <a:spcPts val="0"/>
                        </a:spcBef>
                        <a:spcAft>
                          <a:spcPts val="0"/>
                        </a:spcAft>
                        <a:buNone/>
                      </a:pPr>
                      <a:r>
                        <a:rPr lang="en-US" sz="1800">
                          <a:solidFill>
                            <a:schemeClr val="lt2"/>
                          </a:solidFill>
                        </a:rPr>
                        <a:t>15519</a:t>
                      </a:r>
                      <a:endParaRPr sz="1800">
                        <a:solidFill>
                          <a:schemeClr val="lt2"/>
                        </a:solidFill>
                      </a:endParaRPr>
                    </a:p>
                  </a:txBody>
                  <a:tcPr marT="91425" marB="91425" marR="91425" marL="91425"/>
                </a:tc>
                <a:tc>
                  <a:txBody>
                    <a:bodyPr/>
                    <a:lstStyle/>
                    <a:p>
                      <a:pPr indent="0" lvl="0" marL="0" rtl="0" algn="l">
                        <a:spcBef>
                          <a:spcPts val="0"/>
                        </a:spcBef>
                        <a:spcAft>
                          <a:spcPts val="0"/>
                        </a:spcAft>
                        <a:buNone/>
                      </a:pPr>
                      <a:r>
                        <a:rPr lang="en-US" sz="1800">
                          <a:solidFill>
                            <a:schemeClr val="lt2"/>
                          </a:solidFill>
                        </a:rPr>
                        <a:t>15505</a:t>
                      </a:r>
                      <a:endParaRPr sz="1800">
                        <a:solidFill>
                          <a:schemeClr val="lt2"/>
                        </a:solidFill>
                      </a:endParaRPr>
                    </a:p>
                  </a:txBody>
                  <a:tcPr marT="91425" marB="91425" marR="91425" marL="91425"/>
                </a:tc>
              </a:tr>
              <a:tr h="410725">
                <a:tc>
                  <a:txBody>
                    <a:bodyPr/>
                    <a:lstStyle/>
                    <a:p>
                      <a:pPr indent="0" lvl="0" marL="0" rtl="0" algn="l">
                        <a:spcBef>
                          <a:spcPts val="0"/>
                        </a:spcBef>
                        <a:spcAft>
                          <a:spcPts val="0"/>
                        </a:spcAft>
                        <a:buNone/>
                      </a:pPr>
                      <a:r>
                        <a:rPr lang="en-US" sz="1800">
                          <a:solidFill>
                            <a:schemeClr val="lt2"/>
                          </a:solidFill>
                        </a:rPr>
                        <a:t>FP</a:t>
                      </a:r>
                      <a:endParaRPr sz="1800">
                        <a:solidFill>
                          <a:schemeClr val="lt2"/>
                        </a:solidFill>
                      </a:endParaRPr>
                    </a:p>
                  </a:txBody>
                  <a:tcPr marT="91425" marB="91425" marR="91425" marL="91425"/>
                </a:tc>
                <a:tc>
                  <a:txBody>
                    <a:bodyPr/>
                    <a:lstStyle/>
                    <a:p>
                      <a:pPr indent="0" lvl="0" marL="0" rtl="0" algn="l">
                        <a:spcBef>
                          <a:spcPts val="0"/>
                        </a:spcBef>
                        <a:spcAft>
                          <a:spcPts val="0"/>
                        </a:spcAft>
                        <a:buNone/>
                      </a:pPr>
                      <a:r>
                        <a:rPr lang="en-US" sz="1800">
                          <a:solidFill>
                            <a:schemeClr val="lt2"/>
                          </a:solidFill>
                        </a:rPr>
                        <a:t>470</a:t>
                      </a:r>
                      <a:endParaRPr sz="1800">
                        <a:solidFill>
                          <a:schemeClr val="lt2"/>
                        </a:solidFill>
                      </a:endParaRPr>
                    </a:p>
                  </a:txBody>
                  <a:tcPr marT="91425" marB="91425" marR="91425" marL="91425"/>
                </a:tc>
                <a:tc>
                  <a:txBody>
                    <a:bodyPr/>
                    <a:lstStyle/>
                    <a:p>
                      <a:pPr indent="0" lvl="0" marL="0" rtl="0" algn="l">
                        <a:spcBef>
                          <a:spcPts val="0"/>
                        </a:spcBef>
                        <a:spcAft>
                          <a:spcPts val="0"/>
                        </a:spcAft>
                        <a:buNone/>
                      </a:pPr>
                      <a:r>
                        <a:rPr lang="en-US" sz="1800">
                          <a:solidFill>
                            <a:schemeClr val="lt2"/>
                          </a:solidFill>
                        </a:rPr>
                        <a:t>484</a:t>
                      </a:r>
                      <a:endParaRPr sz="1800">
                        <a:solidFill>
                          <a:schemeClr val="lt2"/>
                        </a:solidFill>
                      </a:endParaRPr>
                    </a:p>
                  </a:txBody>
                  <a:tcPr marT="91425" marB="91425" marR="91425" marL="91425"/>
                </a:tc>
              </a:tr>
              <a:tr h="410725">
                <a:tc>
                  <a:txBody>
                    <a:bodyPr/>
                    <a:lstStyle/>
                    <a:p>
                      <a:pPr indent="0" lvl="0" marL="0" rtl="0" algn="l">
                        <a:spcBef>
                          <a:spcPts val="0"/>
                        </a:spcBef>
                        <a:spcAft>
                          <a:spcPts val="0"/>
                        </a:spcAft>
                        <a:buNone/>
                      </a:pPr>
                      <a:r>
                        <a:rPr lang="en-US" sz="1800">
                          <a:solidFill>
                            <a:schemeClr val="lt2"/>
                          </a:solidFill>
                        </a:rPr>
                        <a:t>FN</a:t>
                      </a:r>
                      <a:endParaRPr sz="1800">
                        <a:solidFill>
                          <a:schemeClr val="lt2"/>
                        </a:solidFill>
                      </a:endParaRPr>
                    </a:p>
                  </a:txBody>
                  <a:tcPr marT="91425" marB="91425" marR="91425" marL="91425"/>
                </a:tc>
                <a:tc>
                  <a:txBody>
                    <a:bodyPr/>
                    <a:lstStyle/>
                    <a:p>
                      <a:pPr indent="0" lvl="0" marL="0" rtl="0" algn="l">
                        <a:spcBef>
                          <a:spcPts val="0"/>
                        </a:spcBef>
                        <a:spcAft>
                          <a:spcPts val="0"/>
                        </a:spcAft>
                        <a:buNone/>
                      </a:pPr>
                      <a:r>
                        <a:rPr lang="en-US" sz="1800">
                          <a:solidFill>
                            <a:schemeClr val="lt2"/>
                          </a:solidFill>
                        </a:rPr>
                        <a:t>155</a:t>
                      </a:r>
                      <a:endParaRPr sz="1800">
                        <a:solidFill>
                          <a:schemeClr val="lt2"/>
                        </a:solidFill>
                      </a:endParaRPr>
                    </a:p>
                  </a:txBody>
                  <a:tcPr marT="91425" marB="91425" marR="91425" marL="91425"/>
                </a:tc>
                <a:tc>
                  <a:txBody>
                    <a:bodyPr/>
                    <a:lstStyle/>
                    <a:p>
                      <a:pPr indent="0" lvl="0" marL="0" rtl="0" algn="l">
                        <a:spcBef>
                          <a:spcPts val="0"/>
                        </a:spcBef>
                        <a:spcAft>
                          <a:spcPts val="0"/>
                        </a:spcAft>
                        <a:buNone/>
                      </a:pPr>
                      <a:r>
                        <a:rPr lang="en-US" sz="1800">
                          <a:solidFill>
                            <a:schemeClr val="lt2"/>
                          </a:solidFill>
                        </a:rPr>
                        <a:t>455</a:t>
                      </a:r>
                      <a:endParaRPr sz="1800">
                        <a:solidFill>
                          <a:schemeClr val="lt2"/>
                        </a:solidFill>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223ffc6b772_0_40"/>
          <p:cNvSpPr txBox="1"/>
          <p:nvPr>
            <p:ph type="title"/>
          </p:nvPr>
        </p:nvSpPr>
        <p:spPr>
          <a:xfrm>
            <a:off x="467200" y="500600"/>
            <a:ext cx="9861600" cy="917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2"/>
              </a:buClr>
              <a:buSzPts val="990"/>
              <a:buFont typeface="Arial"/>
              <a:buNone/>
            </a:pPr>
            <a:r>
              <a:rPr lang="en-US">
                <a:solidFill>
                  <a:srgbClr val="D0B487"/>
                </a:solidFill>
              </a:rPr>
              <a:t>Introduction</a:t>
            </a:r>
            <a:endParaRPr>
              <a:solidFill>
                <a:srgbClr val="D0B487"/>
              </a:solidFill>
            </a:endParaRPr>
          </a:p>
          <a:p>
            <a:pPr indent="0" lvl="0" marL="0" rtl="0" algn="l">
              <a:spcBef>
                <a:spcPts val="0"/>
              </a:spcBef>
              <a:spcAft>
                <a:spcPts val="0"/>
              </a:spcAft>
              <a:buSzPts val="990"/>
              <a:buNone/>
            </a:pPr>
            <a:r>
              <a:t/>
            </a:r>
            <a:endParaRPr>
              <a:solidFill>
                <a:srgbClr val="D0B487"/>
              </a:solidFill>
            </a:endParaRPr>
          </a:p>
        </p:txBody>
      </p:sp>
      <p:sp>
        <p:nvSpPr>
          <p:cNvPr id="147" name="Google Shape;147;g223ffc6b772_0_40"/>
          <p:cNvSpPr txBox="1"/>
          <p:nvPr>
            <p:ph idx="2" type="ctrTitle"/>
          </p:nvPr>
        </p:nvSpPr>
        <p:spPr>
          <a:xfrm>
            <a:off x="619600" y="1857975"/>
            <a:ext cx="11036700" cy="4208100"/>
          </a:xfrm>
          <a:prstGeom prst="rect">
            <a:avLst/>
          </a:prstGeom>
        </p:spPr>
        <p:txBody>
          <a:bodyPr anchorCtr="0" anchor="t" bIns="91425" lIns="0" spcFirstLastPara="1" rIns="0" wrap="square" tIns="91425">
            <a:normAutofit fontScale="90000"/>
          </a:bodyPr>
          <a:lstStyle/>
          <a:p>
            <a:pPr indent="-342900" lvl="0" marL="457200" rtl="0" algn="l">
              <a:lnSpc>
                <a:spcPct val="115000"/>
              </a:lnSpc>
              <a:spcBef>
                <a:spcPts val="1500"/>
              </a:spcBef>
              <a:spcAft>
                <a:spcPts val="0"/>
              </a:spcAft>
              <a:buSzPct val="100000"/>
              <a:buChar char="❏"/>
            </a:pPr>
            <a:r>
              <a:rPr lang="en-US" sz="2000"/>
              <a:t>Alarming Suicide Statistics:</a:t>
            </a:r>
            <a:endParaRPr sz="2000"/>
          </a:p>
          <a:p>
            <a:pPr indent="-342900" lvl="0" marL="457200" rtl="0" algn="l">
              <a:lnSpc>
                <a:spcPct val="115000"/>
              </a:lnSpc>
              <a:spcBef>
                <a:spcPts val="0"/>
              </a:spcBef>
              <a:spcAft>
                <a:spcPts val="0"/>
              </a:spcAft>
              <a:buClr>
                <a:schemeClr val="lt1"/>
              </a:buClr>
              <a:buSzPct val="100000"/>
              <a:buFont typeface="Cambria"/>
              <a:buChar char="●"/>
            </a:pPr>
            <a:r>
              <a:rPr lang="en-US" sz="2000"/>
              <a:t>Suicide remains a significant global concern, with an estimated annual global death toll of approximately 80,000 lives lost to suicide</a:t>
            </a:r>
            <a:r>
              <a:rPr lang="en-US" sz="2000"/>
              <a:t>.</a:t>
            </a:r>
            <a:endParaRPr sz="2000"/>
          </a:p>
          <a:p>
            <a:pPr indent="0" lvl="0" marL="0" rtl="0" algn="l">
              <a:lnSpc>
                <a:spcPct val="115000"/>
              </a:lnSpc>
              <a:spcBef>
                <a:spcPts val="1500"/>
              </a:spcBef>
              <a:spcAft>
                <a:spcPts val="0"/>
              </a:spcAft>
              <a:buNone/>
            </a:pPr>
            <a:r>
              <a:t/>
            </a:r>
            <a:endParaRPr sz="2000"/>
          </a:p>
          <a:p>
            <a:pPr indent="-342900" lvl="0" marL="457200" rtl="0" algn="l">
              <a:lnSpc>
                <a:spcPct val="115000"/>
              </a:lnSpc>
              <a:spcBef>
                <a:spcPts val="1500"/>
              </a:spcBef>
              <a:spcAft>
                <a:spcPts val="0"/>
              </a:spcAft>
              <a:buSzPct val="100000"/>
              <a:buChar char="❏"/>
            </a:pPr>
            <a:r>
              <a:rPr lang="en-US" sz="2000"/>
              <a:t>Role of Machine Learning Techniques:</a:t>
            </a:r>
            <a:endParaRPr sz="2000"/>
          </a:p>
          <a:p>
            <a:pPr indent="-342900" lvl="0" marL="457200" rtl="0" algn="l">
              <a:lnSpc>
                <a:spcPct val="115000"/>
              </a:lnSpc>
              <a:spcBef>
                <a:spcPts val="0"/>
              </a:spcBef>
              <a:spcAft>
                <a:spcPts val="0"/>
              </a:spcAft>
              <a:buClr>
                <a:schemeClr val="lt1"/>
              </a:buClr>
              <a:buSzPct val="100000"/>
              <a:buChar char="●"/>
            </a:pPr>
            <a:r>
              <a:rPr lang="en-US" sz="2000">
                <a:solidFill>
                  <a:schemeClr val="lt1"/>
                </a:solidFill>
              </a:rPr>
              <a:t>Machine learning techniques offer a promising avenue to aid in suicide risk detection and prevention</a:t>
            </a:r>
            <a:endParaRPr sz="2000"/>
          </a:p>
          <a:p>
            <a:pPr indent="0" lvl="0" marL="0" rtl="0" algn="l">
              <a:lnSpc>
                <a:spcPct val="115000"/>
              </a:lnSpc>
              <a:spcBef>
                <a:spcPts val="1500"/>
              </a:spcBef>
              <a:spcAft>
                <a:spcPts val="0"/>
              </a:spcAft>
              <a:buNone/>
            </a:pPr>
            <a:r>
              <a:t/>
            </a:r>
            <a:endParaRPr sz="2000"/>
          </a:p>
          <a:p>
            <a:pPr indent="-342900" lvl="0" marL="457200" rtl="0" algn="l">
              <a:lnSpc>
                <a:spcPct val="115000"/>
              </a:lnSpc>
              <a:spcBef>
                <a:spcPts val="1500"/>
              </a:spcBef>
              <a:spcAft>
                <a:spcPts val="0"/>
              </a:spcAft>
              <a:buSzPct val="100000"/>
              <a:buChar char="❏"/>
            </a:pPr>
            <a:r>
              <a:rPr lang="en-US" sz="2000"/>
              <a:t>Identifying Suicide Risk Factors:</a:t>
            </a:r>
            <a:endParaRPr sz="2000"/>
          </a:p>
          <a:p>
            <a:pPr indent="-342900" lvl="0" marL="457200" rtl="0" algn="l">
              <a:lnSpc>
                <a:spcPct val="115000"/>
              </a:lnSpc>
              <a:spcBef>
                <a:spcPts val="0"/>
              </a:spcBef>
              <a:spcAft>
                <a:spcPts val="0"/>
              </a:spcAft>
              <a:buClr>
                <a:schemeClr val="lt1"/>
              </a:buClr>
              <a:buSzPct val="100000"/>
              <a:buChar char="●"/>
            </a:pPr>
            <a:r>
              <a:rPr lang="en-US" sz="2000"/>
              <a:t>Various risk factors, including mental health disorders, social isolation, previous suicide attempts, and other psychosocial stressors, contribute to increased vulnerability to suicidal ideation and behaviors.</a:t>
            </a:r>
            <a:endParaRPr sz="2000">
              <a:solidFill>
                <a:schemeClr val="lt1"/>
              </a:solidFill>
            </a:endParaRPr>
          </a:p>
          <a:p>
            <a:pPr indent="0" lvl="0" marL="0" rtl="0" algn="l">
              <a:spcBef>
                <a:spcPts val="1500"/>
              </a:spcBef>
              <a:spcAft>
                <a:spcPts val="0"/>
              </a:spcAft>
              <a:buNone/>
            </a:pPr>
            <a:r>
              <a:t/>
            </a:r>
            <a:endParaRPr sz="2000">
              <a:latin typeface="Arial"/>
              <a:ea typeface="Arial"/>
              <a:cs typeface="Arial"/>
              <a:sym typeface="Arial"/>
            </a:endParaRPr>
          </a:p>
        </p:txBody>
      </p:sp>
      <p:sp>
        <p:nvSpPr>
          <p:cNvPr id="148" name="Google Shape;148;g223ffc6b772_0_40"/>
          <p:cNvSpPr txBox="1"/>
          <p:nvPr>
            <p:ph idx="1" type="subTitle"/>
          </p:nvPr>
        </p:nvSpPr>
        <p:spPr>
          <a:xfrm>
            <a:off x="10940700" y="6307500"/>
            <a:ext cx="1251300" cy="550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1</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g223ffc6b772_1_21"/>
          <p:cNvSpPr txBox="1"/>
          <p:nvPr>
            <p:ph type="title"/>
          </p:nvPr>
        </p:nvSpPr>
        <p:spPr>
          <a:xfrm>
            <a:off x="467200" y="500600"/>
            <a:ext cx="9861600" cy="9177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solidFill>
                  <a:srgbClr val="D0B487"/>
                </a:solidFill>
              </a:rPr>
              <a:t>Result Analysis</a:t>
            </a:r>
            <a:endParaRPr>
              <a:solidFill>
                <a:srgbClr val="D0B487"/>
              </a:solidFill>
            </a:endParaRPr>
          </a:p>
        </p:txBody>
      </p:sp>
      <p:sp>
        <p:nvSpPr>
          <p:cNvPr id="493" name="Google Shape;493;g223ffc6b772_1_21"/>
          <p:cNvSpPr txBox="1"/>
          <p:nvPr>
            <p:ph idx="1" type="subTitle"/>
          </p:nvPr>
        </p:nvSpPr>
        <p:spPr>
          <a:xfrm>
            <a:off x="10940700" y="6307500"/>
            <a:ext cx="1251300" cy="550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37</a:t>
            </a:r>
            <a:endParaRPr/>
          </a:p>
        </p:txBody>
      </p:sp>
      <p:sp>
        <p:nvSpPr>
          <p:cNvPr id="494" name="Google Shape;494;g223ffc6b772_1_21"/>
          <p:cNvSpPr txBox="1"/>
          <p:nvPr/>
        </p:nvSpPr>
        <p:spPr>
          <a:xfrm>
            <a:off x="619600" y="1879500"/>
            <a:ext cx="10345500" cy="489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US" sz="2200" u="sng">
                <a:solidFill>
                  <a:schemeClr val="lt1"/>
                </a:solidFill>
                <a:latin typeface="Cambria"/>
                <a:ea typeface="Cambria"/>
                <a:cs typeface="Cambria"/>
                <a:sym typeface="Cambria"/>
              </a:rPr>
              <a:t>Model Comparison:</a:t>
            </a:r>
            <a:endParaRPr sz="2200">
              <a:solidFill>
                <a:schemeClr val="lt1"/>
              </a:solidFill>
              <a:latin typeface="Cambria"/>
              <a:ea typeface="Cambria"/>
              <a:cs typeface="Cambria"/>
              <a:sym typeface="Cambria"/>
            </a:endParaRPr>
          </a:p>
        </p:txBody>
      </p:sp>
      <p:graphicFrame>
        <p:nvGraphicFramePr>
          <p:cNvPr id="495" name="Google Shape;495;g223ffc6b772_1_21"/>
          <p:cNvGraphicFramePr/>
          <p:nvPr/>
        </p:nvGraphicFramePr>
        <p:xfrm>
          <a:off x="1008350" y="2608250"/>
          <a:ext cx="3000000" cy="3000000"/>
        </p:xfrm>
        <a:graphic>
          <a:graphicData uri="http://schemas.openxmlformats.org/drawingml/2006/table">
            <a:tbl>
              <a:tblPr>
                <a:noFill/>
                <a:tableStyleId>{C040997A-3CCF-452B-A85B-E8AECB2116A1}</a:tableStyleId>
              </a:tblPr>
              <a:tblGrid>
                <a:gridCol w="1410150"/>
                <a:gridCol w="1916800"/>
                <a:gridCol w="1916825"/>
                <a:gridCol w="2588925"/>
                <a:gridCol w="2588925"/>
              </a:tblGrid>
              <a:tr h="476500">
                <a:tc>
                  <a:txBody>
                    <a:bodyPr/>
                    <a:lstStyle/>
                    <a:p>
                      <a:pPr indent="0" lvl="0" marL="0" rtl="0" algn="ctr">
                        <a:spcBef>
                          <a:spcPts val="0"/>
                        </a:spcBef>
                        <a:spcAft>
                          <a:spcPts val="0"/>
                        </a:spcAft>
                        <a:buNone/>
                      </a:pPr>
                      <a:r>
                        <a:rPr b="1" lang="en-US" sz="1800">
                          <a:solidFill>
                            <a:schemeClr val="lt1"/>
                          </a:solidFill>
                        </a:rPr>
                        <a:t>Analysis</a:t>
                      </a:r>
                      <a:endParaRPr b="1" sz="1800">
                        <a:solidFill>
                          <a:schemeClr val="lt1"/>
                        </a:solidFill>
                      </a:endParaRPr>
                    </a:p>
                  </a:txBody>
                  <a:tcPr marT="91425" marB="91425" marR="91425" marL="91425" anchor="ctr"/>
                </a:tc>
                <a:tc>
                  <a:txBody>
                    <a:bodyPr/>
                    <a:lstStyle/>
                    <a:p>
                      <a:pPr indent="0" lvl="0" marL="0" rtl="0" algn="ctr">
                        <a:spcBef>
                          <a:spcPts val="0"/>
                        </a:spcBef>
                        <a:spcAft>
                          <a:spcPts val="0"/>
                        </a:spcAft>
                        <a:buNone/>
                      </a:pPr>
                      <a:r>
                        <a:rPr b="1" lang="en-US" sz="1800">
                          <a:solidFill>
                            <a:schemeClr val="lt1"/>
                          </a:solidFill>
                        </a:rPr>
                        <a:t>Precision</a:t>
                      </a:r>
                      <a:endParaRPr b="1" sz="1800">
                        <a:solidFill>
                          <a:schemeClr val="lt1"/>
                        </a:solidFill>
                      </a:endParaRPr>
                    </a:p>
                  </a:txBody>
                  <a:tcPr marT="91425" marB="91425" marR="91425" marL="91425" anchor="ctr"/>
                </a:tc>
                <a:tc>
                  <a:txBody>
                    <a:bodyPr/>
                    <a:lstStyle/>
                    <a:p>
                      <a:pPr indent="0" lvl="0" marL="0" rtl="0" algn="ctr">
                        <a:spcBef>
                          <a:spcPts val="0"/>
                        </a:spcBef>
                        <a:spcAft>
                          <a:spcPts val="0"/>
                        </a:spcAft>
                        <a:buNone/>
                      </a:pPr>
                      <a:r>
                        <a:rPr b="1" lang="en-US" sz="1800">
                          <a:solidFill>
                            <a:schemeClr val="lt1"/>
                          </a:solidFill>
                        </a:rPr>
                        <a:t>Recall</a:t>
                      </a:r>
                      <a:endParaRPr b="1" sz="1800">
                        <a:solidFill>
                          <a:schemeClr val="lt1"/>
                        </a:solidFill>
                      </a:endParaRPr>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b="1" lang="en-US" sz="1800">
                          <a:solidFill>
                            <a:schemeClr val="lt1"/>
                          </a:solidFill>
                        </a:rPr>
                        <a:t>F1-Score</a:t>
                      </a:r>
                      <a:endParaRPr b="1" sz="1800">
                        <a:solidFill>
                          <a:schemeClr val="lt1"/>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US" sz="1800">
                          <a:solidFill>
                            <a:schemeClr val="lt1"/>
                          </a:solidFill>
                        </a:rPr>
                        <a:t>Accuracy</a:t>
                      </a:r>
                      <a:endParaRPr b="1" sz="1800">
                        <a:solidFill>
                          <a:schemeClr val="lt1"/>
                        </a:solidFill>
                      </a:endParaRPr>
                    </a:p>
                  </a:txBody>
                  <a:tcPr marT="91425" marB="91425" marR="91425" marL="91425" anchor="ctr">
                    <a:lnL cap="flat" cmpd="sng" w="9525">
                      <a:solidFill>
                        <a:srgbClr val="9E9E9E"/>
                      </a:solidFill>
                      <a:prstDash val="solid"/>
                      <a:round/>
                      <a:headEnd len="sm" w="sm" type="none"/>
                      <a:tailEnd len="sm" w="sm" type="none"/>
                    </a:lnL>
                  </a:tcPr>
                </a:tc>
              </a:tr>
              <a:tr h="583600">
                <a:tc>
                  <a:txBody>
                    <a:bodyPr/>
                    <a:lstStyle/>
                    <a:p>
                      <a:pPr indent="0" lvl="0" marL="0" rtl="0" algn="ctr">
                        <a:spcBef>
                          <a:spcPts val="0"/>
                        </a:spcBef>
                        <a:spcAft>
                          <a:spcPts val="0"/>
                        </a:spcAft>
                        <a:buNone/>
                      </a:pPr>
                      <a:r>
                        <a:rPr b="1" lang="en-US" sz="1800">
                          <a:solidFill>
                            <a:schemeClr val="lt1"/>
                          </a:solidFill>
                        </a:rPr>
                        <a:t>BERT</a:t>
                      </a:r>
                      <a:endParaRPr b="1" sz="1800">
                        <a:solidFill>
                          <a:schemeClr val="lt1"/>
                        </a:solidFill>
                      </a:endParaRPr>
                    </a:p>
                  </a:txBody>
                  <a:tcPr marT="91425" marB="91425" marR="91425" marL="91425" anchor="ctr"/>
                </a:tc>
                <a:tc>
                  <a:txBody>
                    <a:bodyPr/>
                    <a:lstStyle/>
                    <a:p>
                      <a:pPr indent="0" lvl="0" marL="0" rtl="0" algn="ctr">
                        <a:spcBef>
                          <a:spcPts val="0"/>
                        </a:spcBef>
                        <a:spcAft>
                          <a:spcPts val="0"/>
                        </a:spcAft>
                        <a:buNone/>
                      </a:pPr>
                      <a:r>
                        <a:rPr lang="en-US" sz="1800">
                          <a:solidFill>
                            <a:schemeClr val="lt1"/>
                          </a:solidFill>
                        </a:rPr>
                        <a:t> 0.98</a:t>
                      </a:r>
                      <a:endParaRPr sz="1800">
                        <a:solidFill>
                          <a:schemeClr val="lt1"/>
                        </a:solidFill>
                      </a:endParaRPr>
                    </a:p>
                  </a:txBody>
                  <a:tcPr marT="91425" marB="91425" marR="91425" marL="91425" anchor="ctr"/>
                </a:tc>
                <a:tc>
                  <a:txBody>
                    <a:bodyPr/>
                    <a:lstStyle/>
                    <a:p>
                      <a:pPr indent="0" lvl="0" marL="0" rtl="0" algn="ctr">
                        <a:spcBef>
                          <a:spcPts val="0"/>
                        </a:spcBef>
                        <a:spcAft>
                          <a:spcPts val="0"/>
                        </a:spcAft>
                        <a:buNone/>
                      </a:pPr>
                      <a:r>
                        <a:rPr lang="en-US" sz="1800">
                          <a:solidFill>
                            <a:schemeClr val="lt1"/>
                          </a:solidFill>
                        </a:rPr>
                        <a:t> 0.98</a:t>
                      </a:r>
                      <a:endParaRPr sz="1800">
                        <a:solidFill>
                          <a:schemeClr val="lt1"/>
                        </a:solidFill>
                      </a:endParaRPr>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US" sz="1800">
                          <a:solidFill>
                            <a:schemeClr val="lt1"/>
                          </a:solidFill>
                        </a:rPr>
                        <a:t> 0.98</a:t>
                      </a:r>
                      <a:endParaRPr sz="1800">
                        <a:solidFill>
                          <a:schemeClr val="lt1"/>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1800">
                          <a:solidFill>
                            <a:schemeClr val="lt1"/>
                          </a:solidFill>
                        </a:rPr>
                        <a:t> 97.77%</a:t>
                      </a:r>
                      <a:endParaRPr sz="1800">
                        <a:solidFill>
                          <a:schemeClr val="lt1"/>
                        </a:solidFill>
                      </a:endParaRPr>
                    </a:p>
                  </a:txBody>
                  <a:tcPr marT="91425" marB="91425" marR="91425" marL="91425" anchor="ctr">
                    <a:lnL cap="flat" cmpd="sng" w="9525">
                      <a:solidFill>
                        <a:srgbClr val="9E9E9E"/>
                      </a:solidFill>
                      <a:prstDash val="solid"/>
                      <a:round/>
                      <a:headEnd len="sm" w="sm" type="none"/>
                      <a:tailEnd len="sm" w="sm" type="none"/>
                    </a:lnL>
                  </a:tcPr>
                </a:tc>
              </a:tr>
              <a:tr h="583600">
                <a:tc>
                  <a:txBody>
                    <a:bodyPr/>
                    <a:lstStyle/>
                    <a:p>
                      <a:pPr indent="0" lvl="0" marL="0" rtl="0" algn="ctr">
                        <a:spcBef>
                          <a:spcPts val="0"/>
                        </a:spcBef>
                        <a:spcAft>
                          <a:spcPts val="0"/>
                        </a:spcAft>
                        <a:buNone/>
                      </a:pPr>
                      <a:r>
                        <a:rPr b="1" lang="en-US" sz="1800">
                          <a:solidFill>
                            <a:schemeClr val="lt1"/>
                          </a:solidFill>
                        </a:rPr>
                        <a:t>AlBERT</a:t>
                      </a:r>
                      <a:endParaRPr b="1" sz="1800">
                        <a:solidFill>
                          <a:schemeClr val="lt1"/>
                        </a:solidFill>
                      </a:endParaRPr>
                    </a:p>
                  </a:txBody>
                  <a:tcPr marT="91425" marB="91425" marR="91425" marL="91425" anchor="ctr"/>
                </a:tc>
                <a:tc>
                  <a:txBody>
                    <a:bodyPr/>
                    <a:lstStyle/>
                    <a:p>
                      <a:pPr indent="0" lvl="0" marL="0" rtl="0" algn="ctr">
                        <a:spcBef>
                          <a:spcPts val="0"/>
                        </a:spcBef>
                        <a:spcAft>
                          <a:spcPts val="0"/>
                        </a:spcAft>
                        <a:buNone/>
                      </a:pPr>
                      <a:r>
                        <a:rPr lang="en-US" sz="1800">
                          <a:solidFill>
                            <a:schemeClr val="lt1"/>
                          </a:solidFill>
                        </a:rPr>
                        <a:t>0.98</a:t>
                      </a:r>
                      <a:endParaRPr sz="1800">
                        <a:solidFill>
                          <a:schemeClr val="lt1"/>
                        </a:solidFill>
                      </a:endParaRPr>
                    </a:p>
                  </a:txBody>
                  <a:tcPr marT="91425" marB="91425" marR="91425" marL="91425" anchor="ctr"/>
                </a:tc>
                <a:tc>
                  <a:txBody>
                    <a:bodyPr/>
                    <a:lstStyle/>
                    <a:p>
                      <a:pPr indent="0" lvl="0" marL="0" rtl="0" algn="ctr">
                        <a:spcBef>
                          <a:spcPts val="0"/>
                        </a:spcBef>
                        <a:spcAft>
                          <a:spcPts val="0"/>
                        </a:spcAft>
                        <a:buNone/>
                      </a:pPr>
                      <a:r>
                        <a:rPr lang="en-US" sz="1800">
                          <a:solidFill>
                            <a:schemeClr val="lt1"/>
                          </a:solidFill>
                        </a:rPr>
                        <a:t>0.98</a:t>
                      </a:r>
                      <a:endParaRPr sz="1800">
                        <a:solidFill>
                          <a:schemeClr val="lt1"/>
                        </a:solidFill>
                      </a:endParaRPr>
                    </a:p>
                  </a:txBody>
                  <a:tcPr marT="91425" marB="91425" marR="91425" marL="91425" anchor="ctr"/>
                </a:tc>
                <a:tc>
                  <a:txBody>
                    <a:bodyPr/>
                    <a:lstStyle/>
                    <a:p>
                      <a:pPr indent="0" lvl="0" marL="0" rtl="0" algn="ctr">
                        <a:spcBef>
                          <a:spcPts val="0"/>
                        </a:spcBef>
                        <a:spcAft>
                          <a:spcPts val="0"/>
                        </a:spcAft>
                        <a:buNone/>
                      </a:pPr>
                      <a:r>
                        <a:rPr lang="en-US" sz="1800">
                          <a:solidFill>
                            <a:schemeClr val="lt1"/>
                          </a:solidFill>
                        </a:rPr>
                        <a:t>0.98</a:t>
                      </a:r>
                      <a:endParaRPr sz="1800">
                        <a:solidFill>
                          <a:schemeClr val="lt1"/>
                        </a:solidFill>
                      </a:endParaRPr>
                    </a:p>
                  </a:txBody>
                  <a:tcPr marT="91425" marB="91425" marR="91425" marL="91425" anchor="ct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1800">
                          <a:solidFill>
                            <a:schemeClr val="lt1"/>
                          </a:solidFill>
                        </a:rPr>
                        <a:t>98.34%</a:t>
                      </a:r>
                      <a:endParaRPr sz="1800">
                        <a:solidFill>
                          <a:schemeClr val="lt1"/>
                        </a:solidFill>
                      </a:endParaRPr>
                    </a:p>
                  </a:txBody>
                  <a:tcPr marT="91425" marB="91425" marR="91425" marL="91425" anchor="ctr"/>
                </a:tc>
              </a:tr>
              <a:tr h="583600">
                <a:tc>
                  <a:txBody>
                    <a:bodyPr/>
                    <a:lstStyle/>
                    <a:p>
                      <a:pPr indent="0" lvl="0" marL="0" rtl="0" algn="ctr">
                        <a:spcBef>
                          <a:spcPts val="0"/>
                        </a:spcBef>
                        <a:spcAft>
                          <a:spcPts val="0"/>
                        </a:spcAft>
                        <a:buNone/>
                      </a:pPr>
                      <a:r>
                        <a:rPr b="1" lang="en-US" sz="1800">
                          <a:solidFill>
                            <a:schemeClr val="lt1"/>
                          </a:solidFill>
                        </a:rPr>
                        <a:t>RoBERTa</a:t>
                      </a:r>
                      <a:endParaRPr b="1" sz="1800">
                        <a:solidFill>
                          <a:schemeClr val="lt1"/>
                        </a:solidFill>
                      </a:endParaRPr>
                    </a:p>
                  </a:txBody>
                  <a:tcPr marT="91425" marB="91425" marR="91425" marL="91425" anchor="ctr"/>
                </a:tc>
                <a:tc>
                  <a:txBody>
                    <a:bodyPr/>
                    <a:lstStyle/>
                    <a:p>
                      <a:pPr indent="0" lvl="0" marL="0" rtl="0" algn="ctr">
                        <a:spcBef>
                          <a:spcPts val="0"/>
                        </a:spcBef>
                        <a:spcAft>
                          <a:spcPts val="0"/>
                        </a:spcAft>
                        <a:buNone/>
                      </a:pPr>
                      <a:r>
                        <a:rPr lang="en-US" sz="1800">
                          <a:solidFill>
                            <a:schemeClr val="lt1"/>
                          </a:solidFill>
                        </a:rPr>
                        <a:t>0.95</a:t>
                      </a:r>
                      <a:endParaRPr sz="1800">
                        <a:solidFill>
                          <a:schemeClr val="lt1"/>
                        </a:solidFill>
                      </a:endParaRPr>
                    </a:p>
                  </a:txBody>
                  <a:tcPr marT="91425" marB="91425" marR="91425" marL="91425" anchor="ctr"/>
                </a:tc>
                <a:tc>
                  <a:txBody>
                    <a:bodyPr/>
                    <a:lstStyle/>
                    <a:p>
                      <a:pPr indent="0" lvl="0" marL="0" rtl="0" algn="ctr">
                        <a:spcBef>
                          <a:spcPts val="0"/>
                        </a:spcBef>
                        <a:spcAft>
                          <a:spcPts val="0"/>
                        </a:spcAft>
                        <a:buNone/>
                      </a:pPr>
                      <a:r>
                        <a:rPr lang="en-US" sz="1800">
                          <a:solidFill>
                            <a:schemeClr val="lt1"/>
                          </a:solidFill>
                        </a:rPr>
                        <a:t>0.95</a:t>
                      </a:r>
                      <a:endParaRPr sz="1800">
                        <a:solidFill>
                          <a:schemeClr val="lt1"/>
                        </a:solidFill>
                      </a:endParaRPr>
                    </a:p>
                  </a:txBody>
                  <a:tcPr marT="91425" marB="91425" marR="91425" marL="91425" anchor="ctr"/>
                </a:tc>
                <a:tc>
                  <a:txBody>
                    <a:bodyPr/>
                    <a:lstStyle/>
                    <a:p>
                      <a:pPr indent="0" lvl="0" marL="0" rtl="0" algn="ctr">
                        <a:spcBef>
                          <a:spcPts val="0"/>
                        </a:spcBef>
                        <a:spcAft>
                          <a:spcPts val="0"/>
                        </a:spcAft>
                        <a:buNone/>
                      </a:pPr>
                      <a:r>
                        <a:rPr lang="en-US" sz="1800">
                          <a:solidFill>
                            <a:schemeClr val="lt1"/>
                          </a:solidFill>
                        </a:rPr>
                        <a:t>0.95</a:t>
                      </a:r>
                      <a:endParaRPr sz="1800">
                        <a:solidFill>
                          <a:schemeClr val="lt1"/>
                        </a:solidFill>
                      </a:endParaRPr>
                    </a:p>
                  </a:txBody>
                  <a:tcPr marT="91425" marB="91425" marR="91425" marL="91425" anchor="ct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1800">
                          <a:solidFill>
                            <a:schemeClr val="lt1"/>
                          </a:solidFill>
                        </a:rPr>
                        <a:t> 95%</a:t>
                      </a:r>
                      <a:endParaRPr sz="1800">
                        <a:solidFill>
                          <a:schemeClr val="lt1"/>
                        </a:solidFill>
                      </a:endParaRPr>
                    </a:p>
                  </a:txBody>
                  <a:tcPr marT="91425" marB="91425" marR="91425" marL="91425" anchor="ctr"/>
                </a:tc>
              </a:tr>
              <a:tr h="583600">
                <a:tc>
                  <a:txBody>
                    <a:bodyPr/>
                    <a:lstStyle/>
                    <a:p>
                      <a:pPr indent="0" lvl="0" marL="0" rtl="0" algn="ctr">
                        <a:spcBef>
                          <a:spcPts val="0"/>
                        </a:spcBef>
                        <a:spcAft>
                          <a:spcPts val="0"/>
                        </a:spcAft>
                        <a:buNone/>
                      </a:pPr>
                      <a:r>
                        <a:rPr b="1" lang="en-US" sz="1800">
                          <a:solidFill>
                            <a:schemeClr val="lt1"/>
                          </a:solidFill>
                        </a:rPr>
                        <a:t>DistilBERT</a:t>
                      </a:r>
                      <a:endParaRPr b="1" sz="1800">
                        <a:solidFill>
                          <a:schemeClr val="lt1"/>
                        </a:solidFill>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1800">
                          <a:solidFill>
                            <a:schemeClr val="lt1"/>
                          </a:solidFill>
                        </a:rPr>
                        <a:t>0.97</a:t>
                      </a:r>
                      <a:endParaRPr sz="1800">
                        <a:solidFill>
                          <a:schemeClr val="lt1"/>
                        </a:solidFill>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1800">
                          <a:solidFill>
                            <a:schemeClr val="lt1"/>
                          </a:solidFill>
                        </a:rPr>
                        <a:t>0.97</a:t>
                      </a:r>
                      <a:endParaRPr sz="1800">
                        <a:solidFill>
                          <a:schemeClr val="lt1"/>
                        </a:solidFill>
                      </a:endParaRPr>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1800">
                          <a:solidFill>
                            <a:schemeClr val="lt1"/>
                          </a:solidFill>
                        </a:rPr>
                        <a:t>0.97</a:t>
                      </a:r>
                      <a:endParaRPr sz="1800">
                        <a:solidFill>
                          <a:schemeClr val="lt1"/>
                        </a:solidFill>
                      </a:endParaRPr>
                    </a:p>
                  </a:txBody>
                  <a:tcPr marT="91425" marB="91425" marR="91425" marL="91425" anchor="ct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1800">
                          <a:solidFill>
                            <a:schemeClr val="lt1"/>
                          </a:solidFill>
                        </a:rPr>
                        <a:t>97.51%</a:t>
                      </a:r>
                      <a:endParaRPr sz="1800">
                        <a:solidFill>
                          <a:schemeClr val="lt1"/>
                        </a:solidFill>
                      </a:endParaRPr>
                    </a:p>
                  </a:txBody>
                  <a:tcPr marT="91425" marB="91425" marR="91425" marL="91425" anchor="ctr">
                    <a:lnB cap="flat" cmpd="sng" w="9525">
                      <a:solidFill>
                        <a:srgbClr val="9E9E9E"/>
                      </a:solidFill>
                      <a:prstDash val="solid"/>
                      <a:round/>
                      <a:headEnd len="sm" w="sm" type="none"/>
                      <a:tailEnd len="sm" w="sm" type="none"/>
                    </a:lnB>
                  </a:tcPr>
                </a:tc>
              </a:tr>
              <a:tr h="583600">
                <a:tc>
                  <a:txBody>
                    <a:bodyPr/>
                    <a:lstStyle/>
                    <a:p>
                      <a:pPr indent="0" lvl="0" marL="0" rtl="0" algn="ctr">
                        <a:spcBef>
                          <a:spcPts val="0"/>
                        </a:spcBef>
                        <a:spcAft>
                          <a:spcPts val="0"/>
                        </a:spcAft>
                        <a:buNone/>
                      </a:pPr>
                      <a:r>
                        <a:rPr b="1" lang="en-US" sz="1800">
                          <a:solidFill>
                            <a:schemeClr val="lt1"/>
                          </a:solidFill>
                        </a:rPr>
                        <a:t>GloVe + Bilstm</a:t>
                      </a:r>
                      <a:endParaRPr b="1" sz="1800">
                        <a:solidFill>
                          <a:schemeClr val="lt1"/>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1800">
                          <a:solidFill>
                            <a:schemeClr val="lt1"/>
                          </a:solidFill>
                        </a:rPr>
                        <a:t> 0.98</a:t>
                      </a:r>
                      <a:endParaRPr sz="1800">
                        <a:solidFill>
                          <a:schemeClr val="lt1"/>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1800">
                          <a:solidFill>
                            <a:schemeClr val="lt1"/>
                          </a:solidFill>
                        </a:rPr>
                        <a:t> 0.98</a:t>
                      </a:r>
                      <a:endParaRPr sz="1800">
                        <a:solidFill>
                          <a:schemeClr val="lt1"/>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1800">
                          <a:solidFill>
                            <a:schemeClr val="lt1"/>
                          </a:solidFill>
                        </a:rPr>
                        <a:t> 0.98</a:t>
                      </a:r>
                      <a:endParaRPr sz="1800">
                        <a:solidFill>
                          <a:schemeClr val="lt1"/>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1800">
                          <a:solidFill>
                            <a:schemeClr val="lt1"/>
                          </a:solidFill>
                        </a:rPr>
                        <a:t> 92.93%</a:t>
                      </a:r>
                      <a:endParaRPr sz="1800">
                        <a:solidFill>
                          <a:schemeClr val="lt1"/>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g22414daf5a3_3_168"/>
          <p:cNvSpPr txBox="1"/>
          <p:nvPr>
            <p:ph type="title"/>
          </p:nvPr>
        </p:nvSpPr>
        <p:spPr>
          <a:xfrm>
            <a:off x="467200" y="500600"/>
            <a:ext cx="9861600" cy="9177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solidFill>
                  <a:srgbClr val="D0B487"/>
                </a:solidFill>
              </a:rPr>
              <a:t>Result Analysis</a:t>
            </a:r>
            <a:endParaRPr>
              <a:solidFill>
                <a:srgbClr val="D0B487"/>
              </a:solidFill>
            </a:endParaRPr>
          </a:p>
        </p:txBody>
      </p:sp>
      <p:sp>
        <p:nvSpPr>
          <p:cNvPr id="502" name="Google Shape;502;g22414daf5a3_3_168"/>
          <p:cNvSpPr txBox="1"/>
          <p:nvPr>
            <p:ph idx="1" type="subTitle"/>
          </p:nvPr>
        </p:nvSpPr>
        <p:spPr>
          <a:xfrm>
            <a:off x="10940700" y="6307500"/>
            <a:ext cx="1251300" cy="550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38</a:t>
            </a:r>
            <a:endParaRPr/>
          </a:p>
        </p:txBody>
      </p:sp>
      <p:sp>
        <p:nvSpPr>
          <p:cNvPr id="503" name="Google Shape;503;g22414daf5a3_3_168"/>
          <p:cNvSpPr txBox="1"/>
          <p:nvPr/>
        </p:nvSpPr>
        <p:spPr>
          <a:xfrm>
            <a:off x="619600" y="2913050"/>
            <a:ext cx="4044300" cy="19578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US" sz="2000" u="sng">
                <a:solidFill>
                  <a:schemeClr val="lt1"/>
                </a:solidFill>
                <a:latin typeface="Cambria"/>
                <a:ea typeface="Cambria"/>
                <a:cs typeface="Cambria"/>
                <a:sym typeface="Cambria"/>
              </a:rPr>
              <a:t>Training &amp; Testing Accuracy:</a:t>
            </a:r>
            <a:endParaRPr sz="2000" u="sng">
              <a:solidFill>
                <a:schemeClr val="lt1"/>
              </a:solidFill>
              <a:latin typeface="Cambria"/>
              <a:ea typeface="Cambria"/>
              <a:cs typeface="Cambria"/>
              <a:sym typeface="Cambria"/>
            </a:endParaRPr>
          </a:p>
          <a:p>
            <a:pPr indent="0" lvl="0" marL="0" rtl="0" algn="l">
              <a:lnSpc>
                <a:spcPct val="90000"/>
              </a:lnSpc>
              <a:spcBef>
                <a:spcPts val="0"/>
              </a:spcBef>
              <a:spcAft>
                <a:spcPts val="0"/>
              </a:spcAft>
              <a:buNone/>
            </a:pPr>
            <a:r>
              <a:t/>
            </a:r>
            <a:endParaRPr sz="1800" u="sng">
              <a:solidFill>
                <a:schemeClr val="lt1"/>
              </a:solidFill>
              <a:latin typeface="Cambria"/>
              <a:ea typeface="Cambria"/>
              <a:cs typeface="Cambria"/>
              <a:sym typeface="Cambria"/>
            </a:endParaRPr>
          </a:p>
          <a:p>
            <a:pPr indent="0" lvl="0" marL="0" rtl="0" algn="l">
              <a:lnSpc>
                <a:spcPct val="90000"/>
              </a:lnSpc>
              <a:spcBef>
                <a:spcPts val="0"/>
              </a:spcBef>
              <a:spcAft>
                <a:spcPts val="0"/>
              </a:spcAft>
              <a:buNone/>
            </a:pPr>
            <a:r>
              <a:rPr lang="en-US" sz="1800">
                <a:solidFill>
                  <a:schemeClr val="lt1"/>
                </a:solidFill>
                <a:latin typeface="Cambria"/>
                <a:ea typeface="Cambria"/>
                <a:cs typeface="Cambria"/>
                <a:sym typeface="Cambria"/>
              </a:rPr>
              <a:t>Testing accuracy and epoch are plotted on the same y-axis, it allows for easy comparison between the model's performance on the testing data at different epochs.</a:t>
            </a:r>
            <a:endParaRPr sz="1800">
              <a:solidFill>
                <a:schemeClr val="lt1"/>
              </a:solidFill>
              <a:latin typeface="Cambria"/>
              <a:ea typeface="Cambria"/>
              <a:cs typeface="Cambria"/>
              <a:sym typeface="Cambria"/>
            </a:endParaRPr>
          </a:p>
        </p:txBody>
      </p:sp>
      <p:pic>
        <p:nvPicPr>
          <p:cNvPr id="504" name="Google Shape;504;g22414daf5a3_3_168"/>
          <p:cNvPicPr preferRelativeResize="0"/>
          <p:nvPr/>
        </p:nvPicPr>
        <p:blipFill>
          <a:blip r:embed="rId3">
            <a:alphaModFix/>
          </a:blip>
          <a:stretch>
            <a:fillRect/>
          </a:stretch>
        </p:blipFill>
        <p:spPr>
          <a:xfrm>
            <a:off x="4864850" y="1879500"/>
            <a:ext cx="6565149" cy="44280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g22414daf5a3_3_176"/>
          <p:cNvSpPr txBox="1"/>
          <p:nvPr>
            <p:ph type="title"/>
          </p:nvPr>
        </p:nvSpPr>
        <p:spPr>
          <a:xfrm>
            <a:off x="467200" y="500600"/>
            <a:ext cx="9861600" cy="9177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solidFill>
                  <a:srgbClr val="D0B487"/>
                </a:solidFill>
              </a:rPr>
              <a:t>Result Analysis</a:t>
            </a:r>
            <a:endParaRPr>
              <a:solidFill>
                <a:srgbClr val="D0B487"/>
              </a:solidFill>
            </a:endParaRPr>
          </a:p>
        </p:txBody>
      </p:sp>
      <p:sp>
        <p:nvSpPr>
          <p:cNvPr id="511" name="Google Shape;511;g22414daf5a3_3_176"/>
          <p:cNvSpPr txBox="1"/>
          <p:nvPr>
            <p:ph idx="1" type="subTitle"/>
          </p:nvPr>
        </p:nvSpPr>
        <p:spPr>
          <a:xfrm>
            <a:off x="10940700" y="6307500"/>
            <a:ext cx="1251300" cy="550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39</a:t>
            </a:r>
            <a:endParaRPr/>
          </a:p>
        </p:txBody>
      </p:sp>
      <p:sp>
        <p:nvSpPr>
          <p:cNvPr id="512" name="Google Shape;512;g22414daf5a3_3_176"/>
          <p:cNvSpPr txBox="1"/>
          <p:nvPr/>
        </p:nvSpPr>
        <p:spPr>
          <a:xfrm>
            <a:off x="619600" y="2913038"/>
            <a:ext cx="4207200" cy="19026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US" sz="2000" u="sng">
                <a:solidFill>
                  <a:schemeClr val="lt1"/>
                </a:solidFill>
                <a:latin typeface="Cambria"/>
                <a:ea typeface="Cambria"/>
                <a:cs typeface="Cambria"/>
                <a:sym typeface="Cambria"/>
              </a:rPr>
              <a:t>Training &amp; Testing Loss:</a:t>
            </a:r>
            <a:endParaRPr sz="2000" u="sng">
              <a:solidFill>
                <a:schemeClr val="lt1"/>
              </a:solidFill>
              <a:latin typeface="Cambria"/>
              <a:ea typeface="Cambria"/>
              <a:cs typeface="Cambria"/>
              <a:sym typeface="Cambria"/>
            </a:endParaRPr>
          </a:p>
          <a:p>
            <a:pPr indent="0" lvl="0" marL="0" rtl="0" algn="l">
              <a:lnSpc>
                <a:spcPct val="90000"/>
              </a:lnSpc>
              <a:spcBef>
                <a:spcPts val="0"/>
              </a:spcBef>
              <a:spcAft>
                <a:spcPts val="0"/>
              </a:spcAft>
              <a:buNone/>
            </a:pPr>
            <a:r>
              <a:t/>
            </a:r>
            <a:endParaRPr u="sng">
              <a:solidFill>
                <a:schemeClr val="lt1"/>
              </a:solidFill>
              <a:latin typeface="Cambria"/>
              <a:ea typeface="Cambria"/>
              <a:cs typeface="Cambria"/>
              <a:sym typeface="Cambria"/>
            </a:endParaRPr>
          </a:p>
          <a:p>
            <a:pPr indent="0" lvl="0" marL="0" rtl="0" algn="l">
              <a:lnSpc>
                <a:spcPct val="90000"/>
              </a:lnSpc>
              <a:spcBef>
                <a:spcPts val="0"/>
              </a:spcBef>
              <a:spcAft>
                <a:spcPts val="0"/>
              </a:spcAft>
              <a:buNone/>
            </a:pPr>
            <a:r>
              <a:rPr lang="en-US" sz="1800">
                <a:solidFill>
                  <a:schemeClr val="lt1"/>
                </a:solidFill>
                <a:latin typeface="Cambria"/>
                <a:ea typeface="Cambria"/>
                <a:cs typeface="Cambria"/>
                <a:sym typeface="Cambria"/>
              </a:rPr>
              <a:t>The loss represents the discrepancy between the predicted and actual values, so a decrease in loss signifies that the model is improving its predictions and minimizing errors.</a:t>
            </a:r>
            <a:endParaRPr sz="1800">
              <a:solidFill>
                <a:schemeClr val="lt1"/>
              </a:solidFill>
              <a:latin typeface="Cambria"/>
              <a:ea typeface="Cambria"/>
              <a:cs typeface="Cambria"/>
              <a:sym typeface="Cambria"/>
            </a:endParaRPr>
          </a:p>
        </p:txBody>
      </p:sp>
      <p:pic>
        <p:nvPicPr>
          <p:cNvPr id="513" name="Google Shape;513;g22414daf5a3_3_176"/>
          <p:cNvPicPr preferRelativeResize="0"/>
          <p:nvPr/>
        </p:nvPicPr>
        <p:blipFill>
          <a:blip r:embed="rId3">
            <a:alphaModFix/>
          </a:blip>
          <a:stretch>
            <a:fillRect/>
          </a:stretch>
        </p:blipFill>
        <p:spPr>
          <a:xfrm>
            <a:off x="4935875" y="1879500"/>
            <a:ext cx="6494125" cy="44280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g261db9a47b7_2_61"/>
          <p:cNvSpPr txBox="1"/>
          <p:nvPr>
            <p:ph type="title"/>
          </p:nvPr>
        </p:nvSpPr>
        <p:spPr>
          <a:xfrm>
            <a:off x="467200" y="500600"/>
            <a:ext cx="9861600" cy="9177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solidFill>
                  <a:srgbClr val="D0B487"/>
                </a:solidFill>
              </a:rPr>
              <a:t>Future Work</a:t>
            </a:r>
            <a:endParaRPr>
              <a:solidFill>
                <a:srgbClr val="D0B487"/>
              </a:solidFill>
            </a:endParaRPr>
          </a:p>
        </p:txBody>
      </p:sp>
      <p:sp>
        <p:nvSpPr>
          <p:cNvPr id="520" name="Google Shape;520;g261db9a47b7_2_61"/>
          <p:cNvSpPr txBox="1"/>
          <p:nvPr>
            <p:ph idx="1" type="subTitle"/>
          </p:nvPr>
        </p:nvSpPr>
        <p:spPr>
          <a:xfrm>
            <a:off x="10940700" y="6307500"/>
            <a:ext cx="1251300" cy="550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40</a:t>
            </a:r>
            <a:endParaRPr/>
          </a:p>
        </p:txBody>
      </p:sp>
      <p:sp>
        <p:nvSpPr>
          <p:cNvPr id="521" name="Google Shape;521;g261db9a47b7_2_61"/>
          <p:cNvSpPr txBox="1"/>
          <p:nvPr>
            <p:ph idx="2" type="ctrTitle"/>
          </p:nvPr>
        </p:nvSpPr>
        <p:spPr>
          <a:xfrm>
            <a:off x="622950" y="1877200"/>
            <a:ext cx="10946100" cy="3971400"/>
          </a:xfrm>
          <a:prstGeom prst="rect">
            <a:avLst/>
          </a:prstGeom>
        </p:spPr>
        <p:txBody>
          <a:bodyPr anchorCtr="0" anchor="t" bIns="91425" lIns="0" spcFirstLastPara="1" rIns="0" wrap="square" tIns="91425">
            <a:noAutofit/>
          </a:bodyPr>
          <a:lstStyle/>
          <a:p>
            <a:pPr indent="-342900" lvl="0" marL="457200" rtl="0" algn="l">
              <a:lnSpc>
                <a:spcPct val="100000"/>
              </a:lnSpc>
              <a:spcBef>
                <a:spcPts val="1000"/>
              </a:spcBef>
              <a:spcAft>
                <a:spcPts val="0"/>
              </a:spcAft>
              <a:buClr>
                <a:schemeClr val="lt2"/>
              </a:buClr>
              <a:buSzPts val="1800"/>
              <a:buFont typeface="Roboto"/>
              <a:buChar char="❖"/>
            </a:pPr>
            <a:r>
              <a:rPr b="1" lang="en-US">
                <a:solidFill>
                  <a:schemeClr val="lt2"/>
                </a:solidFill>
              </a:rPr>
              <a:t>Multimodal Enrichment</a:t>
            </a:r>
            <a:r>
              <a:rPr lang="en-US">
                <a:solidFill>
                  <a:schemeClr val="lt2"/>
                </a:solidFill>
              </a:rPr>
              <a:t>: Integrate audio and video content into the dataset to enhance the model's understanding of context and emotional nuances in mental health-related social media posts.</a:t>
            </a:r>
            <a:endParaRPr>
              <a:solidFill>
                <a:schemeClr val="lt2"/>
              </a:solidFill>
            </a:endParaRPr>
          </a:p>
          <a:p>
            <a:pPr indent="-342900" lvl="0" marL="457200" rtl="0" algn="l">
              <a:lnSpc>
                <a:spcPct val="100000"/>
              </a:lnSpc>
              <a:spcBef>
                <a:spcPts val="1000"/>
              </a:spcBef>
              <a:spcAft>
                <a:spcPts val="0"/>
              </a:spcAft>
              <a:buClr>
                <a:schemeClr val="lt2"/>
              </a:buClr>
              <a:buSzPts val="1800"/>
              <a:buFont typeface="Roboto"/>
              <a:buChar char="❖"/>
            </a:pPr>
            <a:r>
              <a:rPr b="1" lang="en-US">
                <a:solidFill>
                  <a:schemeClr val="lt2"/>
                </a:solidFill>
              </a:rPr>
              <a:t>Performance Analysis: </a:t>
            </a:r>
            <a:r>
              <a:rPr lang="en-US">
                <a:solidFill>
                  <a:schemeClr val="lt2"/>
                </a:solidFill>
              </a:rPr>
              <a:t>Conduct longitudinal analyses to track the model's evolving performance over time, considering the dynamic nature of language use on social media platforms.</a:t>
            </a:r>
            <a:endParaRPr>
              <a:solidFill>
                <a:schemeClr val="lt2"/>
              </a:solidFill>
            </a:endParaRPr>
          </a:p>
          <a:p>
            <a:pPr indent="-342900" lvl="0" marL="457200" rtl="0" algn="l">
              <a:lnSpc>
                <a:spcPct val="100000"/>
              </a:lnSpc>
              <a:spcBef>
                <a:spcPts val="1000"/>
              </a:spcBef>
              <a:spcAft>
                <a:spcPts val="0"/>
              </a:spcAft>
              <a:buClr>
                <a:schemeClr val="lt2"/>
              </a:buClr>
              <a:buSzPts val="1800"/>
              <a:buFont typeface="Roboto"/>
              <a:buChar char="❖"/>
            </a:pPr>
            <a:r>
              <a:rPr b="1" lang="en-US">
                <a:solidFill>
                  <a:schemeClr val="lt2"/>
                </a:solidFill>
              </a:rPr>
              <a:t>Temporal Suicidal Ideation Detection</a:t>
            </a:r>
            <a:r>
              <a:rPr lang="en-US">
                <a:solidFill>
                  <a:schemeClr val="lt2"/>
                </a:solidFill>
              </a:rPr>
              <a:t>: Investigate real-time detection of suicidal ideation in data streams, focusing on temporal information to identify stages of suicide risk and enable timely monitoring for changes in mental status.</a:t>
            </a:r>
            <a:endParaRPr>
              <a:solidFill>
                <a:schemeClr val="lt2"/>
              </a:solidFill>
            </a:endParaRPr>
          </a:p>
          <a:p>
            <a:pPr indent="-342900" lvl="0" marL="457200" rtl="0" algn="l">
              <a:lnSpc>
                <a:spcPct val="100000"/>
              </a:lnSpc>
              <a:spcBef>
                <a:spcPts val="1000"/>
              </a:spcBef>
              <a:spcAft>
                <a:spcPts val="0"/>
              </a:spcAft>
              <a:buClr>
                <a:schemeClr val="lt2"/>
              </a:buClr>
              <a:buSzPts val="1800"/>
              <a:buFont typeface="Roboto"/>
              <a:buChar char="❖"/>
            </a:pPr>
            <a:r>
              <a:rPr b="1" lang="en-US">
                <a:solidFill>
                  <a:schemeClr val="lt2"/>
                </a:solidFill>
              </a:rPr>
              <a:t>Improve Accuracy and Speed</a:t>
            </a:r>
            <a:r>
              <a:rPr lang="en-US">
                <a:solidFill>
                  <a:schemeClr val="lt2"/>
                </a:solidFill>
              </a:rPr>
              <a:t>: Acknowledge the current effectiveness of the models in recognizing suicidal content but emphasize the ongoing pursuit of improvement. Future efforts will focus on utilizing advanced machine learning methods and exploring additional data sources to enhance both accuracy and speed.</a:t>
            </a:r>
            <a:endParaRPr>
              <a:solidFill>
                <a:schemeClr val="lt2"/>
              </a:solidFill>
            </a:endParaRPr>
          </a:p>
          <a:p>
            <a:pPr indent="0" lvl="0" marL="0" marR="428424" rtl="0" algn="l">
              <a:lnSpc>
                <a:spcPct val="100000"/>
              </a:lnSpc>
              <a:spcBef>
                <a:spcPts val="1000"/>
              </a:spcBef>
              <a:spcAft>
                <a:spcPts val="0"/>
              </a:spcAft>
              <a:buNone/>
            </a:pPr>
            <a:r>
              <a:t/>
            </a:r>
            <a:endParaRPr>
              <a:solidFill>
                <a:schemeClr val="lt2"/>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g29da55b1bd7_0_31"/>
          <p:cNvSpPr txBox="1"/>
          <p:nvPr>
            <p:ph type="title"/>
          </p:nvPr>
        </p:nvSpPr>
        <p:spPr>
          <a:xfrm>
            <a:off x="467200" y="500600"/>
            <a:ext cx="9861600" cy="9177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solidFill>
                  <a:srgbClr val="D0B487"/>
                </a:solidFill>
              </a:rPr>
              <a:t>Research Gap</a:t>
            </a:r>
            <a:endParaRPr>
              <a:solidFill>
                <a:srgbClr val="D0B487"/>
              </a:solidFill>
            </a:endParaRPr>
          </a:p>
        </p:txBody>
      </p:sp>
      <p:sp>
        <p:nvSpPr>
          <p:cNvPr id="528" name="Google Shape;528;g29da55b1bd7_0_31"/>
          <p:cNvSpPr txBox="1"/>
          <p:nvPr>
            <p:ph idx="1" type="subTitle"/>
          </p:nvPr>
        </p:nvSpPr>
        <p:spPr>
          <a:xfrm>
            <a:off x="10940700" y="6307500"/>
            <a:ext cx="1251300" cy="550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41</a:t>
            </a:r>
            <a:endParaRPr/>
          </a:p>
        </p:txBody>
      </p:sp>
      <p:sp>
        <p:nvSpPr>
          <p:cNvPr id="529" name="Google Shape;529;g29da55b1bd7_0_31"/>
          <p:cNvSpPr txBox="1"/>
          <p:nvPr>
            <p:ph idx="2" type="ctrTitle"/>
          </p:nvPr>
        </p:nvSpPr>
        <p:spPr>
          <a:xfrm>
            <a:off x="719550" y="2238600"/>
            <a:ext cx="10946100" cy="2380800"/>
          </a:xfrm>
          <a:prstGeom prst="rect">
            <a:avLst/>
          </a:prstGeom>
        </p:spPr>
        <p:txBody>
          <a:bodyPr anchorCtr="0" anchor="t" bIns="91425" lIns="0" spcFirstLastPara="1" rIns="0" wrap="square" tIns="91425">
            <a:spAutoFit/>
          </a:bodyPr>
          <a:lstStyle/>
          <a:p>
            <a:pPr indent="-342900" lvl="0" marL="457200" rtl="0" algn="l">
              <a:lnSpc>
                <a:spcPct val="100000"/>
              </a:lnSpc>
              <a:spcBef>
                <a:spcPts val="1000"/>
              </a:spcBef>
              <a:spcAft>
                <a:spcPts val="0"/>
              </a:spcAft>
              <a:buClr>
                <a:schemeClr val="lt2"/>
              </a:buClr>
              <a:buSzPts val="1800"/>
              <a:buChar char="❖"/>
            </a:pPr>
            <a:r>
              <a:rPr lang="en-US">
                <a:solidFill>
                  <a:schemeClr val="lt2"/>
                </a:solidFill>
                <a:latin typeface="Arial"/>
                <a:ea typeface="Arial"/>
                <a:cs typeface="Arial"/>
                <a:sym typeface="Arial"/>
              </a:rPr>
              <a:t>The experiment was conducted only in English. It can be replicated in other languages, such as Bangla. </a:t>
            </a:r>
            <a:endParaRPr>
              <a:solidFill>
                <a:schemeClr val="lt2"/>
              </a:solidFill>
              <a:latin typeface="Arial"/>
              <a:ea typeface="Arial"/>
              <a:cs typeface="Arial"/>
              <a:sym typeface="Arial"/>
            </a:endParaRPr>
          </a:p>
          <a:p>
            <a:pPr indent="-342900" lvl="0" marL="457200" rtl="0" algn="l">
              <a:lnSpc>
                <a:spcPct val="100000"/>
              </a:lnSpc>
              <a:spcBef>
                <a:spcPts val="1000"/>
              </a:spcBef>
              <a:spcAft>
                <a:spcPts val="0"/>
              </a:spcAft>
              <a:buClr>
                <a:schemeClr val="lt2"/>
              </a:buClr>
              <a:buSzPts val="1800"/>
              <a:buChar char="❖"/>
            </a:pPr>
            <a:r>
              <a:rPr lang="en-US">
                <a:solidFill>
                  <a:schemeClr val="lt2"/>
                </a:solidFill>
                <a:latin typeface="Arial"/>
                <a:ea typeface="Arial"/>
                <a:cs typeface="Arial"/>
                <a:sym typeface="Arial"/>
              </a:rPr>
              <a:t>There are various reasons and problems that lead to suicidal ideation, each with its own causes. One is different from the other. As this dataset was collected from the suicide API &amp; is convenient in English, this research can also be conducted on Bangladeshi socioeconomic factors. </a:t>
            </a:r>
            <a:endParaRPr>
              <a:solidFill>
                <a:schemeClr val="lt2"/>
              </a:solidFill>
              <a:latin typeface="Arial"/>
              <a:ea typeface="Arial"/>
              <a:cs typeface="Arial"/>
              <a:sym typeface="Arial"/>
            </a:endParaRPr>
          </a:p>
          <a:p>
            <a:pPr indent="-342900" lvl="0" marL="457200" rtl="0" algn="l">
              <a:lnSpc>
                <a:spcPct val="100000"/>
              </a:lnSpc>
              <a:spcBef>
                <a:spcPts val="1000"/>
              </a:spcBef>
              <a:spcAft>
                <a:spcPts val="0"/>
              </a:spcAft>
              <a:buClr>
                <a:schemeClr val="lt2"/>
              </a:buClr>
              <a:buSzPts val="1800"/>
              <a:buChar char="❖"/>
            </a:pPr>
            <a:r>
              <a:rPr lang="en-US">
                <a:solidFill>
                  <a:schemeClr val="lt2"/>
                </a:solidFill>
                <a:latin typeface="Arial"/>
                <a:ea typeface="Arial"/>
                <a:cs typeface="Arial"/>
                <a:sym typeface="Arial"/>
              </a:rPr>
              <a:t>Other transformer models can be performed so that it may be achieved with a higher accuracy than ours.</a:t>
            </a:r>
            <a:endParaRPr>
              <a:solidFill>
                <a:schemeClr val="lt2"/>
              </a:solidFill>
              <a:latin typeface="Arial"/>
              <a:ea typeface="Arial"/>
              <a:cs typeface="Arial"/>
              <a:sym typeface="Arial"/>
            </a:endParaRPr>
          </a:p>
          <a:p>
            <a:pPr indent="-342900" lvl="0" marL="457200" rtl="0" algn="l">
              <a:lnSpc>
                <a:spcPct val="115000"/>
              </a:lnSpc>
              <a:spcBef>
                <a:spcPts val="0"/>
              </a:spcBef>
              <a:spcAft>
                <a:spcPts val="0"/>
              </a:spcAft>
              <a:buClr>
                <a:schemeClr val="lt2"/>
              </a:buClr>
              <a:buSzPts val="1800"/>
              <a:buFont typeface="Arial"/>
              <a:buChar char="❖"/>
            </a:pPr>
            <a:r>
              <a:rPr lang="en-US">
                <a:solidFill>
                  <a:schemeClr val="lt2"/>
                </a:solidFill>
                <a:latin typeface="Arial"/>
                <a:ea typeface="Arial"/>
                <a:cs typeface="Arial"/>
                <a:sym typeface="Arial"/>
              </a:rPr>
              <a:t>In addition, it can be performed with emojis as it has a substantial impact on suicidal ideation.</a:t>
            </a:r>
            <a:endParaRPr>
              <a:solidFill>
                <a:schemeClr val="lt2"/>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g261db9a47b7_2_54"/>
          <p:cNvSpPr txBox="1"/>
          <p:nvPr>
            <p:ph type="title"/>
          </p:nvPr>
        </p:nvSpPr>
        <p:spPr>
          <a:xfrm>
            <a:off x="467200" y="500600"/>
            <a:ext cx="9861600" cy="917700"/>
          </a:xfrm>
          <a:prstGeom prst="rect">
            <a:avLst/>
          </a:prstGeom>
        </p:spPr>
        <p:txBody>
          <a:bodyPr anchorCtr="0" anchor="t" bIns="45700" lIns="91425" spcFirstLastPara="1" rIns="91425" wrap="square" tIns="45700">
            <a:normAutofit fontScale="90000"/>
          </a:bodyPr>
          <a:lstStyle/>
          <a:p>
            <a:pPr indent="0" lvl="0" marL="0" rtl="0" algn="l">
              <a:spcBef>
                <a:spcPts val="0"/>
              </a:spcBef>
              <a:spcAft>
                <a:spcPts val="0"/>
              </a:spcAft>
              <a:buClr>
                <a:schemeClr val="dk2"/>
              </a:buClr>
              <a:buSzPts val="990"/>
              <a:buFont typeface="Arial"/>
              <a:buNone/>
            </a:pPr>
            <a:r>
              <a:rPr lang="en-US" sz="4850">
                <a:solidFill>
                  <a:schemeClr val="accent1"/>
                </a:solidFill>
              </a:rPr>
              <a:t>Conclusion</a:t>
            </a:r>
            <a:endParaRPr sz="4850">
              <a:solidFill>
                <a:schemeClr val="accent1"/>
              </a:solidFill>
            </a:endParaRPr>
          </a:p>
          <a:p>
            <a:pPr indent="0" lvl="0" marL="0" rtl="0" algn="l">
              <a:spcBef>
                <a:spcPts val="0"/>
              </a:spcBef>
              <a:spcAft>
                <a:spcPts val="0"/>
              </a:spcAft>
              <a:buNone/>
            </a:pPr>
            <a:r>
              <a:t/>
            </a:r>
            <a:endParaRPr/>
          </a:p>
        </p:txBody>
      </p:sp>
      <p:sp>
        <p:nvSpPr>
          <p:cNvPr id="536" name="Google Shape;536;g261db9a47b7_2_54"/>
          <p:cNvSpPr txBox="1"/>
          <p:nvPr>
            <p:ph idx="2" type="ctrTitle"/>
          </p:nvPr>
        </p:nvSpPr>
        <p:spPr>
          <a:xfrm>
            <a:off x="553950" y="2028975"/>
            <a:ext cx="10946100" cy="2786100"/>
          </a:xfrm>
          <a:prstGeom prst="rect">
            <a:avLst/>
          </a:prstGeom>
        </p:spPr>
        <p:txBody>
          <a:bodyPr anchorCtr="0" anchor="t" bIns="91425" lIns="0" spcFirstLastPara="1" rIns="0" wrap="square" tIns="91425">
            <a:spAutoFit/>
          </a:bodyPr>
          <a:lstStyle/>
          <a:p>
            <a:pPr indent="-342900" lvl="0" marL="457200" rtl="0" algn="l">
              <a:lnSpc>
                <a:spcPct val="100000"/>
              </a:lnSpc>
              <a:spcBef>
                <a:spcPts val="1000"/>
              </a:spcBef>
              <a:spcAft>
                <a:spcPts val="0"/>
              </a:spcAft>
              <a:buSzPts val="1800"/>
              <a:buChar char="❖"/>
            </a:pPr>
            <a:r>
              <a:rPr lang="en-US"/>
              <a:t>The main o</a:t>
            </a:r>
            <a:r>
              <a:rPr lang="en-US"/>
              <a:t>bjective was to tackle global suicide issue by detecting suicidal ideation at an early stage in a automated way, we hope to make a significant impact on individuals and communities, ultimately saving lives and improving mental health outcomes.</a:t>
            </a:r>
            <a:endParaRPr/>
          </a:p>
          <a:p>
            <a:pPr indent="-342900" lvl="0" marL="457200" rtl="0" algn="l">
              <a:lnSpc>
                <a:spcPct val="100000"/>
              </a:lnSpc>
              <a:spcBef>
                <a:spcPts val="1000"/>
              </a:spcBef>
              <a:spcAft>
                <a:spcPts val="0"/>
              </a:spcAft>
              <a:buSzPts val="1800"/>
              <a:buChar char="❖"/>
            </a:pPr>
            <a:r>
              <a:rPr lang="en-US"/>
              <a:t>Our study utilizes machine learning and deep learning methods to enhance the accuracy of identifying suicidal ideation automaticaly.</a:t>
            </a:r>
            <a:endParaRPr/>
          </a:p>
          <a:p>
            <a:pPr indent="-342900" lvl="0" marL="457200" rtl="0" algn="l">
              <a:lnSpc>
                <a:spcPct val="100000"/>
              </a:lnSpc>
              <a:spcBef>
                <a:spcPts val="1000"/>
              </a:spcBef>
              <a:spcAft>
                <a:spcPts val="0"/>
              </a:spcAft>
              <a:buSzPts val="1800"/>
              <a:buChar char="❖"/>
            </a:pPr>
            <a:r>
              <a:rPr lang="en-US"/>
              <a:t>Among the Transformer Models that are Used BERT and ALBERT has the highest accuracy , that is 98%.</a:t>
            </a:r>
            <a:endParaRPr>
              <a:solidFill>
                <a:schemeClr val="lt1"/>
              </a:solidFill>
            </a:endParaRPr>
          </a:p>
          <a:p>
            <a:pPr indent="-342900" lvl="0" marL="457200" rtl="0" algn="l">
              <a:lnSpc>
                <a:spcPct val="100000"/>
              </a:lnSpc>
              <a:spcBef>
                <a:spcPts val="1000"/>
              </a:spcBef>
              <a:spcAft>
                <a:spcPts val="0"/>
              </a:spcAft>
              <a:buSzPts val="1800"/>
              <a:buChar char="❖"/>
            </a:pPr>
            <a:r>
              <a:rPr lang="en-US"/>
              <a:t>We believe that our research will contribute to global suicide prevention efforts using technology and machine learning.</a:t>
            </a:r>
            <a:endParaRPr/>
          </a:p>
        </p:txBody>
      </p:sp>
      <p:sp>
        <p:nvSpPr>
          <p:cNvPr id="537" name="Google Shape;537;g261db9a47b7_2_54"/>
          <p:cNvSpPr txBox="1"/>
          <p:nvPr>
            <p:ph idx="1" type="subTitle"/>
          </p:nvPr>
        </p:nvSpPr>
        <p:spPr>
          <a:xfrm>
            <a:off x="10940700" y="6307500"/>
            <a:ext cx="1251300" cy="550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42</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g22414daf5a3_3_186"/>
          <p:cNvSpPr txBox="1"/>
          <p:nvPr>
            <p:ph type="title"/>
          </p:nvPr>
        </p:nvSpPr>
        <p:spPr>
          <a:xfrm>
            <a:off x="467200" y="500600"/>
            <a:ext cx="9861600" cy="9177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solidFill>
                  <a:srgbClr val="D0B487"/>
                </a:solidFill>
              </a:rPr>
              <a:t>References</a:t>
            </a:r>
            <a:endParaRPr>
              <a:solidFill>
                <a:srgbClr val="D0B487"/>
              </a:solidFill>
            </a:endParaRPr>
          </a:p>
        </p:txBody>
      </p:sp>
      <p:sp>
        <p:nvSpPr>
          <p:cNvPr id="544" name="Google Shape;544;g22414daf5a3_3_186"/>
          <p:cNvSpPr txBox="1"/>
          <p:nvPr>
            <p:ph idx="1" type="subTitle"/>
          </p:nvPr>
        </p:nvSpPr>
        <p:spPr>
          <a:xfrm>
            <a:off x="10940700" y="6307500"/>
            <a:ext cx="1251300" cy="550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43</a:t>
            </a:r>
            <a:endParaRPr/>
          </a:p>
        </p:txBody>
      </p:sp>
      <p:graphicFrame>
        <p:nvGraphicFramePr>
          <p:cNvPr id="545" name="Google Shape;545;g22414daf5a3_3_186"/>
          <p:cNvGraphicFramePr/>
          <p:nvPr/>
        </p:nvGraphicFramePr>
        <p:xfrm>
          <a:off x="734375" y="1879500"/>
          <a:ext cx="3000000" cy="3000000"/>
        </p:xfrm>
        <a:graphic>
          <a:graphicData uri="http://schemas.openxmlformats.org/drawingml/2006/table">
            <a:tbl>
              <a:tblPr>
                <a:noFill/>
                <a:tableStyleId>{C040997A-3CCF-452B-A85B-E8AECB2116A1}</a:tableStyleId>
              </a:tblPr>
              <a:tblGrid>
                <a:gridCol w="521125"/>
                <a:gridCol w="10202125"/>
              </a:tblGrid>
              <a:tr h="381000">
                <a:tc>
                  <a:txBody>
                    <a:bodyPr/>
                    <a:lstStyle/>
                    <a:p>
                      <a:pPr indent="0" lvl="0" marL="0" rtl="0" algn="l">
                        <a:spcBef>
                          <a:spcPts val="0"/>
                        </a:spcBef>
                        <a:spcAft>
                          <a:spcPts val="0"/>
                        </a:spcAft>
                        <a:buNone/>
                      </a:pPr>
                      <a:r>
                        <a:rPr lang="en-US">
                          <a:solidFill>
                            <a:schemeClr val="lt2"/>
                          </a:solidFill>
                        </a:rPr>
                        <a:t>1</a:t>
                      </a:r>
                      <a:endParaRPr>
                        <a:solidFill>
                          <a:schemeClr val="lt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90000"/>
                        </a:lnSpc>
                        <a:spcBef>
                          <a:spcPts val="0"/>
                        </a:spcBef>
                        <a:spcAft>
                          <a:spcPts val="0"/>
                        </a:spcAft>
                        <a:buNone/>
                      </a:pPr>
                      <a:r>
                        <a:rPr lang="en-US" sz="1800">
                          <a:solidFill>
                            <a:schemeClr val="lt2"/>
                          </a:solidFill>
                          <a:latin typeface="Cambria"/>
                          <a:ea typeface="Cambria"/>
                          <a:cs typeface="Cambria"/>
                          <a:sym typeface="Cambria"/>
                        </a:rPr>
                        <a:t>“The daily star.” https://www.thedailystar.net/. </a:t>
                      </a:r>
                      <a:endParaRPr sz="1800">
                        <a:solidFill>
                          <a:schemeClr val="lt2"/>
                        </a:solidFill>
                        <a:latin typeface="Cambria"/>
                        <a:ea typeface="Cambria"/>
                        <a:cs typeface="Cambria"/>
                        <a:sym typeface="Cambria"/>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solidFill>
                            <a:schemeClr val="lt2"/>
                          </a:solidFill>
                        </a:rPr>
                        <a:t>2</a:t>
                      </a:r>
                      <a:endParaRPr>
                        <a:solidFill>
                          <a:schemeClr val="lt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90000"/>
                        </a:lnSpc>
                        <a:spcBef>
                          <a:spcPts val="0"/>
                        </a:spcBef>
                        <a:spcAft>
                          <a:spcPts val="0"/>
                        </a:spcAft>
                        <a:buNone/>
                      </a:pPr>
                      <a:r>
                        <a:rPr lang="en-US" sz="1800">
                          <a:solidFill>
                            <a:schemeClr val="lt2"/>
                          </a:solidFill>
                          <a:latin typeface="Cambria"/>
                          <a:ea typeface="Cambria"/>
                          <a:cs typeface="Cambria"/>
                          <a:sym typeface="Cambria"/>
                        </a:rPr>
                        <a:t> A. Name, “Suicidal thought detection dataset.” https: //www.kaggle.com/code/abhijitsingh001/ suicidal-thought-detection, Year.</a:t>
                      </a:r>
                      <a:endParaRPr sz="1800">
                        <a:solidFill>
                          <a:schemeClr val="lt2"/>
                        </a:solidFill>
                        <a:latin typeface="Cambria"/>
                        <a:ea typeface="Cambria"/>
                        <a:cs typeface="Cambria"/>
                        <a:sym typeface="Cambria"/>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solidFill>
                            <a:schemeClr val="lt2"/>
                          </a:solidFill>
                        </a:rPr>
                        <a:t>3</a:t>
                      </a:r>
                      <a:endParaRPr>
                        <a:solidFill>
                          <a:schemeClr val="lt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90000"/>
                        </a:lnSpc>
                        <a:spcBef>
                          <a:spcPts val="0"/>
                        </a:spcBef>
                        <a:spcAft>
                          <a:spcPts val="0"/>
                        </a:spcAft>
                        <a:buNone/>
                      </a:pPr>
                      <a:r>
                        <a:rPr lang="en-US" sz="1800">
                          <a:solidFill>
                            <a:schemeClr val="lt2"/>
                          </a:solidFill>
                          <a:latin typeface="Cambria"/>
                          <a:ea typeface="Cambria"/>
                          <a:cs typeface="Cambria"/>
                          <a:sym typeface="Cambria"/>
                        </a:rPr>
                        <a:t>A. S. Denney and R. Tewksbury, “How to write a literature review,” Journal of criminal justice education, vol. 24, no. 2, pp. 218–234, 2013.</a:t>
                      </a:r>
                      <a:endParaRPr sz="1800">
                        <a:solidFill>
                          <a:schemeClr val="lt2"/>
                        </a:solidFill>
                        <a:latin typeface="Cambria"/>
                        <a:ea typeface="Cambria"/>
                        <a:cs typeface="Cambria"/>
                        <a:sym typeface="Cambria"/>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solidFill>
                            <a:schemeClr val="lt2"/>
                          </a:solidFill>
                        </a:rPr>
                        <a:t>4</a:t>
                      </a:r>
                      <a:endParaRPr>
                        <a:solidFill>
                          <a:schemeClr val="lt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90000"/>
                        </a:lnSpc>
                        <a:spcBef>
                          <a:spcPts val="0"/>
                        </a:spcBef>
                        <a:spcAft>
                          <a:spcPts val="0"/>
                        </a:spcAft>
                        <a:buNone/>
                      </a:pPr>
                      <a:r>
                        <a:rPr lang="en-US" sz="1800">
                          <a:solidFill>
                            <a:schemeClr val="lt2"/>
                          </a:solidFill>
                          <a:latin typeface="Cambria"/>
                          <a:ea typeface="Cambria"/>
                          <a:cs typeface="Cambria"/>
                          <a:sym typeface="Cambria"/>
                        </a:rPr>
                        <a:t>F. Haque, R. U. Nur, S. A. Jahan, Z. Mahmud, and F. M. Shah, “A transformer based approach to detect suicidal ideation using pre-trained language models,” in 2020 23rd International Conference on Computer and Information Technology (ICCIT), pp. 1–5, 2020.</a:t>
                      </a:r>
                      <a:endParaRPr sz="1800">
                        <a:solidFill>
                          <a:schemeClr val="lt2"/>
                        </a:solidFill>
                        <a:latin typeface="Cambria"/>
                        <a:ea typeface="Cambria"/>
                        <a:cs typeface="Cambria"/>
                        <a:sym typeface="Cambria"/>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solidFill>
                            <a:schemeClr val="lt2"/>
                          </a:solidFill>
                        </a:rPr>
                        <a:t>5</a:t>
                      </a:r>
                      <a:endParaRPr>
                        <a:solidFill>
                          <a:schemeClr val="lt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90000"/>
                        </a:lnSpc>
                        <a:spcBef>
                          <a:spcPts val="0"/>
                        </a:spcBef>
                        <a:spcAft>
                          <a:spcPts val="0"/>
                        </a:spcAft>
                        <a:buNone/>
                      </a:pPr>
                      <a:r>
                        <a:rPr lang="en-US" sz="1800">
                          <a:solidFill>
                            <a:schemeClr val="lt2"/>
                          </a:solidFill>
                          <a:latin typeface="Cambria"/>
                          <a:ea typeface="Cambria"/>
                          <a:cs typeface="Cambria"/>
                          <a:sym typeface="Cambria"/>
                        </a:rPr>
                        <a:t>M. M. Tadesse, H. Lin, B. Xu, and L. Yang, “Detection of suicide ideation in social media forums using deep learning,” no. 1-19, p. Page range, 2020.</a:t>
                      </a:r>
                      <a:endParaRPr sz="1800">
                        <a:solidFill>
                          <a:schemeClr val="lt2"/>
                        </a:solidFill>
                        <a:latin typeface="Cambria"/>
                        <a:ea typeface="Cambria"/>
                        <a:cs typeface="Cambria"/>
                        <a:sym typeface="Cambria"/>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797175">
                <a:tc>
                  <a:txBody>
                    <a:bodyPr/>
                    <a:lstStyle/>
                    <a:p>
                      <a:pPr indent="0" lvl="0" marL="0" rtl="0" algn="l">
                        <a:spcBef>
                          <a:spcPts val="0"/>
                        </a:spcBef>
                        <a:spcAft>
                          <a:spcPts val="0"/>
                        </a:spcAft>
                        <a:buNone/>
                      </a:pPr>
                      <a:r>
                        <a:rPr lang="en-US">
                          <a:solidFill>
                            <a:schemeClr val="lt2"/>
                          </a:solidFill>
                        </a:rPr>
                        <a:t>6</a:t>
                      </a:r>
                      <a:endParaRPr>
                        <a:solidFill>
                          <a:schemeClr val="lt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90000"/>
                        </a:lnSpc>
                        <a:spcBef>
                          <a:spcPts val="0"/>
                        </a:spcBef>
                        <a:spcAft>
                          <a:spcPts val="0"/>
                        </a:spcAft>
                        <a:buClr>
                          <a:schemeClr val="dk2"/>
                        </a:buClr>
                        <a:buSzPts val="1100"/>
                        <a:buFont typeface="Arial"/>
                        <a:buNone/>
                      </a:pPr>
                      <a:r>
                        <a:rPr lang="en-US" sz="1800">
                          <a:solidFill>
                            <a:schemeClr val="lt2"/>
                          </a:solidFill>
                          <a:latin typeface="Cambria"/>
                          <a:ea typeface="Cambria"/>
                          <a:cs typeface="Cambria"/>
                          <a:sym typeface="Cambria"/>
                        </a:rPr>
                        <a:t> D. Shin, K. Kim, S.-B. Lee, C. Lee, Y. S. Bae, W. I. Cho, M. J. Kim, C. H. K. Park, E. K. Chie, N. S. Kim, and Y. M. Ahn, “Detection of depression and suicide risk based on text from clinical interviews using machine learning: Possibility of a new objective diagnostic marker,” Frontiers in Psychiatry, vol. 13, 2022. </a:t>
                      </a:r>
                      <a:endParaRPr sz="1800">
                        <a:solidFill>
                          <a:schemeClr val="lt2"/>
                        </a:solidFill>
                        <a:latin typeface="Cambria"/>
                        <a:ea typeface="Cambria"/>
                        <a:cs typeface="Cambria"/>
                        <a:sym typeface="Cambria"/>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81000">
                <a:tc>
                  <a:txBody>
                    <a:bodyPr/>
                    <a:lstStyle/>
                    <a:p>
                      <a:pPr indent="0" lvl="0" marL="0" rtl="0" algn="l">
                        <a:spcBef>
                          <a:spcPts val="0"/>
                        </a:spcBef>
                        <a:spcAft>
                          <a:spcPts val="0"/>
                        </a:spcAft>
                        <a:buNone/>
                      </a:pPr>
                      <a:r>
                        <a:t/>
                      </a:r>
                      <a:endParaRPr>
                        <a:solidFill>
                          <a:schemeClr val="lt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chemeClr val="lt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g22414daf5a3_3_204"/>
          <p:cNvSpPr txBox="1"/>
          <p:nvPr>
            <p:ph type="title"/>
          </p:nvPr>
        </p:nvSpPr>
        <p:spPr>
          <a:xfrm>
            <a:off x="467200" y="500600"/>
            <a:ext cx="9861600" cy="9177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solidFill>
                  <a:srgbClr val="D0B487"/>
                </a:solidFill>
              </a:rPr>
              <a:t>References</a:t>
            </a:r>
            <a:endParaRPr>
              <a:solidFill>
                <a:srgbClr val="D0B487"/>
              </a:solidFill>
            </a:endParaRPr>
          </a:p>
        </p:txBody>
      </p:sp>
      <p:sp>
        <p:nvSpPr>
          <p:cNvPr id="552" name="Google Shape;552;g22414daf5a3_3_204"/>
          <p:cNvSpPr txBox="1"/>
          <p:nvPr>
            <p:ph idx="1" type="subTitle"/>
          </p:nvPr>
        </p:nvSpPr>
        <p:spPr>
          <a:xfrm>
            <a:off x="11088750" y="6213200"/>
            <a:ext cx="1103400" cy="6447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44</a:t>
            </a:r>
            <a:endParaRPr/>
          </a:p>
        </p:txBody>
      </p:sp>
      <p:graphicFrame>
        <p:nvGraphicFramePr>
          <p:cNvPr id="553" name="Google Shape;553;g22414daf5a3_3_204"/>
          <p:cNvGraphicFramePr/>
          <p:nvPr/>
        </p:nvGraphicFramePr>
        <p:xfrm>
          <a:off x="484800" y="1916975"/>
          <a:ext cx="3000000" cy="3000000"/>
        </p:xfrm>
        <a:graphic>
          <a:graphicData uri="http://schemas.openxmlformats.org/drawingml/2006/table">
            <a:tbl>
              <a:tblPr>
                <a:noFill/>
                <a:tableStyleId>{C040997A-3CCF-452B-A85B-E8AECB2116A1}</a:tableStyleId>
              </a:tblPr>
              <a:tblGrid>
                <a:gridCol w="545375"/>
                <a:gridCol w="10677025"/>
              </a:tblGrid>
              <a:tr h="381000">
                <a:tc>
                  <a:txBody>
                    <a:bodyPr/>
                    <a:lstStyle/>
                    <a:p>
                      <a:pPr indent="0" lvl="0" marL="0" rtl="0" algn="l">
                        <a:spcBef>
                          <a:spcPts val="0"/>
                        </a:spcBef>
                        <a:spcAft>
                          <a:spcPts val="0"/>
                        </a:spcAft>
                        <a:buNone/>
                      </a:pPr>
                      <a:r>
                        <a:rPr lang="en-US">
                          <a:solidFill>
                            <a:schemeClr val="lt2"/>
                          </a:solidFill>
                        </a:rPr>
                        <a:t>7</a:t>
                      </a:r>
                      <a:endParaRPr>
                        <a:solidFill>
                          <a:schemeClr val="lt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90000"/>
                        </a:lnSpc>
                        <a:spcBef>
                          <a:spcPts val="0"/>
                        </a:spcBef>
                        <a:spcAft>
                          <a:spcPts val="0"/>
                        </a:spcAft>
                        <a:buNone/>
                      </a:pPr>
                      <a:r>
                        <a:rPr lang="en-US" sz="1800">
                          <a:solidFill>
                            <a:schemeClr val="lt2"/>
                          </a:solidFill>
                          <a:latin typeface="Cambria"/>
                          <a:ea typeface="Cambria"/>
                          <a:cs typeface="Cambria"/>
                          <a:sym typeface="Cambria"/>
                        </a:rPr>
                        <a:t>S. Ji, S. Pan, X. Li, E. Cambria, G. Long, and Z. Huang, “Suicidal ideation detection: A review of machine learning methods and applications,” IEEE Transactions on Computational Social Systems, vol. 8, no. 1, pp. 214–226, 2020</a:t>
                      </a:r>
                      <a:endParaRPr sz="1800">
                        <a:solidFill>
                          <a:schemeClr val="lt2"/>
                        </a:solidFill>
                        <a:latin typeface="Cambria"/>
                        <a:ea typeface="Cambria"/>
                        <a:cs typeface="Cambria"/>
                        <a:sym typeface="Cambria"/>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solidFill>
                            <a:schemeClr val="lt2"/>
                          </a:solidFill>
                        </a:rPr>
                        <a:t>8</a:t>
                      </a:r>
                      <a:endParaRPr>
                        <a:solidFill>
                          <a:schemeClr val="lt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90000"/>
                        </a:lnSpc>
                        <a:spcBef>
                          <a:spcPts val="0"/>
                        </a:spcBef>
                        <a:spcAft>
                          <a:spcPts val="0"/>
                        </a:spcAft>
                        <a:buNone/>
                      </a:pPr>
                      <a:r>
                        <a:rPr lang="en-US" sz="1800">
                          <a:solidFill>
                            <a:schemeClr val="lt2"/>
                          </a:solidFill>
                          <a:latin typeface="Cambria"/>
                          <a:ea typeface="Cambria"/>
                          <a:cs typeface="Cambria"/>
                          <a:sym typeface="Cambria"/>
                        </a:rPr>
                        <a:t> R. Haque, N. Islam, M. Islam, and M. M. Ahsan, “A comparative analysis on suicidal ideation detection using nlp, machine, and deep learning,” Technologies, vol. 10, no. 3, p. 57, 2022.</a:t>
                      </a:r>
                      <a:endParaRPr sz="1800">
                        <a:solidFill>
                          <a:schemeClr val="lt2"/>
                        </a:solidFill>
                        <a:latin typeface="Cambria"/>
                        <a:ea typeface="Cambria"/>
                        <a:cs typeface="Cambria"/>
                        <a:sym typeface="Cambria"/>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solidFill>
                            <a:schemeClr val="lt2"/>
                          </a:solidFill>
                        </a:rPr>
                        <a:t>9</a:t>
                      </a:r>
                      <a:endParaRPr>
                        <a:solidFill>
                          <a:schemeClr val="lt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90000"/>
                        </a:lnSpc>
                        <a:spcBef>
                          <a:spcPts val="0"/>
                        </a:spcBef>
                        <a:spcAft>
                          <a:spcPts val="0"/>
                        </a:spcAft>
                        <a:buNone/>
                      </a:pPr>
                      <a:r>
                        <a:rPr lang="en-US" sz="1800">
                          <a:solidFill>
                            <a:schemeClr val="lt2"/>
                          </a:solidFill>
                          <a:latin typeface="Cambria"/>
                          <a:ea typeface="Cambria"/>
                          <a:cs typeface="Cambria"/>
                          <a:sym typeface="Cambria"/>
                        </a:rPr>
                        <a:t> NVIDIA, “What is a transformer model?,” 2022.</a:t>
                      </a:r>
                      <a:endParaRPr sz="1800">
                        <a:solidFill>
                          <a:schemeClr val="lt2"/>
                        </a:solidFill>
                        <a:latin typeface="Cambria"/>
                        <a:ea typeface="Cambria"/>
                        <a:cs typeface="Cambria"/>
                        <a:sym typeface="Cambria"/>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solidFill>
                            <a:schemeClr val="lt2"/>
                          </a:solidFill>
                        </a:rPr>
                        <a:t>10</a:t>
                      </a:r>
                      <a:endParaRPr>
                        <a:solidFill>
                          <a:schemeClr val="lt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90000"/>
                        </a:lnSpc>
                        <a:spcBef>
                          <a:spcPts val="0"/>
                        </a:spcBef>
                        <a:spcAft>
                          <a:spcPts val="0"/>
                        </a:spcAft>
                        <a:buNone/>
                      </a:pPr>
                      <a:r>
                        <a:rPr lang="en-US" sz="1800">
                          <a:solidFill>
                            <a:schemeClr val="lt2"/>
                          </a:solidFill>
                          <a:latin typeface="Cambria"/>
                          <a:ea typeface="Cambria"/>
                          <a:cs typeface="Cambria"/>
                          <a:sym typeface="Cambria"/>
                        </a:rPr>
                        <a:t>A. Chandra, L. Tünnermann, T. Löfstedt, and R. Gratz, “Transformer-based deep learning for predicting protein properties in the life sciences,” Elife, vol. 12, p. e82819, 2023.</a:t>
                      </a:r>
                      <a:endParaRPr sz="1800">
                        <a:solidFill>
                          <a:schemeClr val="lt2"/>
                        </a:solidFill>
                        <a:latin typeface="Cambria"/>
                        <a:ea typeface="Cambria"/>
                        <a:cs typeface="Cambria"/>
                        <a:sym typeface="Cambria"/>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solidFill>
                            <a:schemeClr val="lt2"/>
                          </a:solidFill>
                        </a:rPr>
                        <a:t>11</a:t>
                      </a:r>
                      <a:endParaRPr>
                        <a:solidFill>
                          <a:schemeClr val="lt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90000"/>
                        </a:lnSpc>
                        <a:spcBef>
                          <a:spcPts val="0"/>
                        </a:spcBef>
                        <a:spcAft>
                          <a:spcPts val="0"/>
                        </a:spcAft>
                        <a:buNone/>
                      </a:pPr>
                      <a:r>
                        <a:rPr lang="en-US" sz="1800">
                          <a:solidFill>
                            <a:schemeClr val="lt2"/>
                          </a:solidFill>
                          <a:latin typeface="Cambria"/>
                          <a:ea typeface="Cambria"/>
                          <a:cs typeface="Cambria"/>
                          <a:sym typeface="Cambria"/>
                        </a:rPr>
                        <a:t>“Top 5 pre-trained model in nlp.” https://shorturl.at/wxyJ9</a:t>
                      </a:r>
                      <a:endParaRPr sz="1800">
                        <a:solidFill>
                          <a:schemeClr val="lt2"/>
                        </a:solidFill>
                        <a:latin typeface="Cambria"/>
                        <a:ea typeface="Cambria"/>
                        <a:cs typeface="Cambria"/>
                        <a:sym typeface="Cambria"/>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797175">
                <a:tc>
                  <a:txBody>
                    <a:bodyPr/>
                    <a:lstStyle/>
                    <a:p>
                      <a:pPr indent="0" lvl="0" marL="0" rtl="0" algn="l">
                        <a:spcBef>
                          <a:spcPts val="0"/>
                        </a:spcBef>
                        <a:spcAft>
                          <a:spcPts val="0"/>
                        </a:spcAft>
                        <a:buNone/>
                      </a:pPr>
                      <a:r>
                        <a:rPr lang="en-US">
                          <a:solidFill>
                            <a:schemeClr val="lt2"/>
                          </a:solidFill>
                        </a:rPr>
                        <a:t>12</a:t>
                      </a:r>
                      <a:endParaRPr>
                        <a:solidFill>
                          <a:schemeClr val="lt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90000"/>
                        </a:lnSpc>
                        <a:spcBef>
                          <a:spcPts val="0"/>
                        </a:spcBef>
                        <a:spcAft>
                          <a:spcPts val="0"/>
                        </a:spcAft>
                        <a:buNone/>
                      </a:pPr>
                      <a:r>
                        <a:rPr lang="en-US" sz="1800">
                          <a:solidFill>
                            <a:schemeClr val="lt2"/>
                          </a:solidFill>
                          <a:latin typeface="Cambria"/>
                          <a:ea typeface="Cambria"/>
                          <a:cs typeface="Cambria"/>
                          <a:sym typeface="Cambria"/>
                        </a:rPr>
                        <a:t> W. De Vries, A. van Cranenburgh, A. Bisazza, T. Caselli, G. van Noord, and M. Nissim, “Bertje: A dutch bert model,” arXiv preprint arXiv:1912.09582, 2019.</a:t>
                      </a:r>
                      <a:endParaRPr sz="1800">
                        <a:solidFill>
                          <a:schemeClr val="lt2"/>
                        </a:solidFill>
                        <a:latin typeface="Cambria"/>
                        <a:ea typeface="Cambria"/>
                        <a:cs typeface="Cambria"/>
                        <a:sym typeface="Cambria"/>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solidFill>
                            <a:schemeClr val="lt2"/>
                          </a:solidFill>
                        </a:rPr>
                        <a:t>13</a:t>
                      </a:r>
                      <a:endParaRPr>
                        <a:solidFill>
                          <a:schemeClr val="lt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US" sz="1800">
                          <a:solidFill>
                            <a:schemeClr val="lt2"/>
                          </a:solidFill>
                          <a:latin typeface="Cambria"/>
                          <a:ea typeface="Cambria"/>
                          <a:cs typeface="Cambria"/>
                          <a:sym typeface="Cambria"/>
                        </a:rPr>
                        <a:t> “Bert explained: State of the art language model for nlp.” https:// shorturl.at/bcnY8.</a:t>
                      </a:r>
                      <a:endParaRPr sz="1800">
                        <a:solidFill>
                          <a:schemeClr val="lt2"/>
                        </a:solidFill>
                        <a:latin typeface="Cambria"/>
                        <a:ea typeface="Cambria"/>
                        <a:cs typeface="Cambria"/>
                        <a:sym typeface="Cambria"/>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g261db9a47b7_2_17"/>
          <p:cNvSpPr txBox="1"/>
          <p:nvPr>
            <p:ph idx="1" type="subTitle"/>
          </p:nvPr>
        </p:nvSpPr>
        <p:spPr>
          <a:xfrm>
            <a:off x="10940700" y="6307500"/>
            <a:ext cx="1251300" cy="550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45</a:t>
            </a:r>
            <a:endParaRPr/>
          </a:p>
        </p:txBody>
      </p:sp>
      <p:sp>
        <p:nvSpPr>
          <p:cNvPr id="560" name="Google Shape;560;g261db9a47b7_2_17"/>
          <p:cNvSpPr txBox="1"/>
          <p:nvPr>
            <p:ph type="title"/>
          </p:nvPr>
        </p:nvSpPr>
        <p:spPr>
          <a:xfrm>
            <a:off x="467200" y="500600"/>
            <a:ext cx="9861600" cy="9177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solidFill>
                  <a:srgbClr val="D0B487"/>
                </a:solidFill>
              </a:rPr>
              <a:t>References</a:t>
            </a:r>
            <a:endParaRPr>
              <a:solidFill>
                <a:srgbClr val="D0B487"/>
              </a:solidFill>
            </a:endParaRPr>
          </a:p>
        </p:txBody>
      </p:sp>
      <p:graphicFrame>
        <p:nvGraphicFramePr>
          <p:cNvPr id="561" name="Google Shape;561;g261db9a47b7_2_17"/>
          <p:cNvGraphicFramePr/>
          <p:nvPr/>
        </p:nvGraphicFramePr>
        <p:xfrm>
          <a:off x="619600" y="1879500"/>
          <a:ext cx="3000000" cy="3000000"/>
        </p:xfrm>
        <a:graphic>
          <a:graphicData uri="http://schemas.openxmlformats.org/drawingml/2006/table">
            <a:tbl>
              <a:tblPr>
                <a:noFill/>
                <a:tableStyleId>{C040997A-3CCF-452B-A85B-E8AECB2116A1}</a:tableStyleId>
              </a:tblPr>
              <a:tblGrid>
                <a:gridCol w="545375"/>
                <a:gridCol w="10677025"/>
              </a:tblGrid>
              <a:tr h="381000">
                <a:tc>
                  <a:txBody>
                    <a:bodyPr/>
                    <a:lstStyle/>
                    <a:p>
                      <a:pPr indent="0" lvl="0" marL="0" rtl="0" algn="l">
                        <a:spcBef>
                          <a:spcPts val="0"/>
                        </a:spcBef>
                        <a:spcAft>
                          <a:spcPts val="0"/>
                        </a:spcAft>
                        <a:buNone/>
                      </a:pPr>
                      <a:r>
                        <a:rPr lang="en-US">
                          <a:solidFill>
                            <a:schemeClr val="lt2"/>
                          </a:solidFill>
                        </a:rPr>
                        <a:t>14</a:t>
                      </a:r>
                      <a:endParaRPr>
                        <a:solidFill>
                          <a:schemeClr val="lt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90000"/>
                        </a:lnSpc>
                        <a:spcBef>
                          <a:spcPts val="0"/>
                        </a:spcBef>
                        <a:spcAft>
                          <a:spcPts val="0"/>
                        </a:spcAft>
                        <a:buNone/>
                      </a:pPr>
                      <a:r>
                        <a:rPr lang="en-US" sz="1800">
                          <a:solidFill>
                            <a:schemeClr val="lt2"/>
                          </a:solidFill>
                          <a:latin typeface="Cambria"/>
                          <a:ea typeface="Cambria"/>
                          <a:cs typeface="Cambria"/>
                          <a:sym typeface="Cambria"/>
                        </a:rPr>
                        <a:t> Y. Liu, M. Ott, N. Goyal, J. Du, M. Joshi, D. Chen, O. Levy, M. Lewis, L. Zettlemoyer, and V. Stoyanov, “Roberta: A robustly optimized bert pretraining approach,” arXiv preprint arXiv:1907.11692, 2019. </a:t>
                      </a:r>
                      <a:endParaRPr sz="1800">
                        <a:solidFill>
                          <a:schemeClr val="lt2"/>
                        </a:solidFill>
                        <a:latin typeface="Cambria"/>
                        <a:ea typeface="Cambria"/>
                        <a:cs typeface="Cambria"/>
                        <a:sym typeface="Cambria"/>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solidFill>
                            <a:schemeClr val="lt2"/>
                          </a:solidFill>
                        </a:rPr>
                        <a:t>15</a:t>
                      </a:r>
                      <a:endParaRPr>
                        <a:solidFill>
                          <a:schemeClr val="lt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90000"/>
                        </a:lnSpc>
                        <a:spcBef>
                          <a:spcPts val="0"/>
                        </a:spcBef>
                        <a:spcAft>
                          <a:spcPts val="0"/>
                        </a:spcAft>
                        <a:buNone/>
                      </a:pPr>
                      <a:r>
                        <a:rPr lang="en-US" sz="1800">
                          <a:solidFill>
                            <a:schemeClr val="lt2"/>
                          </a:solidFill>
                          <a:latin typeface="Cambria"/>
                          <a:ea typeface="Cambria"/>
                          <a:cs typeface="Cambria"/>
                          <a:sym typeface="Cambria"/>
                        </a:rPr>
                        <a:t>“Overview of roberta model.” https://www.geeksforgeeks.org/ overview-of-roberta-model/.</a:t>
                      </a:r>
                      <a:endParaRPr sz="1800">
                        <a:solidFill>
                          <a:schemeClr val="lt2"/>
                        </a:solidFill>
                        <a:latin typeface="Cambria"/>
                        <a:ea typeface="Cambria"/>
                        <a:cs typeface="Cambria"/>
                        <a:sym typeface="Cambria"/>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solidFill>
                            <a:schemeClr val="lt2"/>
                          </a:solidFill>
                        </a:rPr>
                        <a:t>16</a:t>
                      </a:r>
                      <a:endParaRPr>
                        <a:solidFill>
                          <a:schemeClr val="lt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90000"/>
                        </a:lnSpc>
                        <a:spcBef>
                          <a:spcPts val="0"/>
                        </a:spcBef>
                        <a:spcAft>
                          <a:spcPts val="0"/>
                        </a:spcAft>
                        <a:buNone/>
                      </a:pPr>
                      <a:r>
                        <a:rPr lang="en-US" sz="1800">
                          <a:solidFill>
                            <a:schemeClr val="lt2"/>
                          </a:solidFill>
                          <a:latin typeface="Cambria"/>
                          <a:ea typeface="Cambria"/>
                          <a:cs typeface="Cambria"/>
                          <a:sym typeface="Cambria"/>
                        </a:rPr>
                        <a:t>Z. Lan, M. Chen, S. Goodman, K. Gimpel, P. Sharma, and R. Soricut, “Albert: A lite bert for self-supervised learning of language representations,” arXiv preprint arXiv:1909.11942, 2019. </a:t>
                      </a:r>
                      <a:endParaRPr sz="1800">
                        <a:solidFill>
                          <a:schemeClr val="lt2"/>
                        </a:solidFill>
                        <a:latin typeface="Cambria"/>
                        <a:ea typeface="Cambria"/>
                        <a:cs typeface="Cambria"/>
                        <a:sym typeface="Cambria"/>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solidFill>
                            <a:schemeClr val="lt2"/>
                          </a:solidFill>
                        </a:rPr>
                        <a:t>17</a:t>
                      </a:r>
                      <a:endParaRPr>
                        <a:solidFill>
                          <a:schemeClr val="lt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90000"/>
                        </a:lnSpc>
                        <a:spcBef>
                          <a:spcPts val="0"/>
                        </a:spcBef>
                        <a:spcAft>
                          <a:spcPts val="0"/>
                        </a:spcAft>
                        <a:buNone/>
                      </a:pPr>
                      <a:r>
                        <a:rPr lang="en-US" sz="1800">
                          <a:solidFill>
                            <a:schemeClr val="lt2"/>
                          </a:solidFill>
                          <a:latin typeface="Cambria"/>
                          <a:ea typeface="Cambria"/>
                          <a:cs typeface="Cambria"/>
                          <a:sym typeface="Cambria"/>
                        </a:rPr>
                        <a:t> V. Sanh, L. Debut, J. Chaumond, and T. Wolf, “Distilbert, a distilled version of bert: smaller, faster, cheaper and lighter,” arXiv preprint arXiv:1910.01108, 2019. </a:t>
                      </a:r>
                      <a:endParaRPr sz="1800">
                        <a:solidFill>
                          <a:schemeClr val="lt2"/>
                        </a:solidFill>
                        <a:latin typeface="Cambria"/>
                        <a:ea typeface="Cambria"/>
                        <a:cs typeface="Cambria"/>
                        <a:sym typeface="Cambria"/>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solidFill>
                            <a:schemeClr val="lt2"/>
                          </a:solidFill>
                        </a:rPr>
                        <a:t>18</a:t>
                      </a:r>
                      <a:endParaRPr>
                        <a:solidFill>
                          <a:schemeClr val="lt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90000"/>
                        </a:lnSpc>
                        <a:spcBef>
                          <a:spcPts val="0"/>
                        </a:spcBef>
                        <a:spcAft>
                          <a:spcPts val="0"/>
                        </a:spcAft>
                        <a:buNone/>
                      </a:pPr>
                      <a:r>
                        <a:rPr lang="en-US" sz="1800">
                          <a:solidFill>
                            <a:schemeClr val="lt2"/>
                          </a:solidFill>
                          <a:latin typeface="Cambria"/>
                          <a:ea typeface="Cambria"/>
                          <a:cs typeface="Cambria"/>
                          <a:sym typeface="Cambria"/>
                        </a:rPr>
                        <a:t> J. Pennington, R. Socher, and C. D. Manning, “Glove: Global vectors for word representation,” pp. 1532–1543, 2014.</a:t>
                      </a:r>
                      <a:endParaRPr sz="1800">
                        <a:solidFill>
                          <a:schemeClr val="lt2"/>
                        </a:solidFill>
                        <a:latin typeface="Cambria"/>
                        <a:ea typeface="Cambria"/>
                        <a:cs typeface="Cambria"/>
                        <a:sym typeface="Cambria"/>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r h="797175">
                <a:tc>
                  <a:txBody>
                    <a:bodyPr/>
                    <a:lstStyle/>
                    <a:p>
                      <a:pPr indent="0" lvl="0" marL="0" rtl="0" algn="l">
                        <a:spcBef>
                          <a:spcPts val="0"/>
                        </a:spcBef>
                        <a:spcAft>
                          <a:spcPts val="0"/>
                        </a:spcAft>
                        <a:buNone/>
                      </a:pPr>
                      <a:r>
                        <a:rPr lang="en-US">
                          <a:solidFill>
                            <a:schemeClr val="lt2"/>
                          </a:solidFill>
                        </a:rPr>
                        <a:t>19</a:t>
                      </a:r>
                      <a:endParaRPr>
                        <a:solidFill>
                          <a:schemeClr val="lt2"/>
                        </a:solidFill>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lnSpc>
                          <a:spcPct val="90000"/>
                        </a:lnSpc>
                        <a:spcBef>
                          <a:spcPts val="0"/>
                        </a:spcBef>
                        <a:spcAft>
                          <a:spcPts val="0"/>
                        </a:spcAft>
                        <a:buNone/>
                      </a:pPr>
                      <a:r>
                        <a:rPr lang="en-US" sz="1800">
                          <a:solidFill>
                            <a:schemeClr val="lt2"/>
                          </a:solidFill>
                          <a:latin typeface="Cambria"/>
                          <a:ea typeface="Cambria"/>
                          <a:cs typeface="Cambria"/>
                          <a:sym typeface="Cambria"/>
                        </a:rPr>
                        <a:t> N. Komati, “Suicide watch dataset.” https://www.kaggle.com/ datasets/nikhileswarkomati/suicide-watch, Year</a:t>
                      </a:r>
                      <a:endParaRPr sz="1800">
                        <a:solidFill>
                          <a:schemeClr val="lt2"/>
                        </a:solidFill>
                        <a:latin typeface="Cambria"/>
                        <a:ea typeface="Cambria"/>
                        <a:cs typeface="Cambria"/>
                        <a:sym typeface="Cambria"/>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tcPr>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g223ffc6b772_2_21"/>
          <p:cNvSpPr txBox="1"/>
          <p:nvPr>
            <p:ph type="title"/>
          </p:nvPr>
        </p:nvSpPr>
        <p:spPr>
          <a:xfrm>
            <a:off x="6870025" y="3189850"/>
            <a:ext cx="5951700" cy="15417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solidFill>
                  <a:srgbClr val="FBF8D0"/>
                </a:solidFill>
              </a:rPr>
              <a:t>Thank You </a:t>
            </a:r>
            <a:endParaRPr>
              <a:solidFill>
                <a:srgbClr val="FBF8D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223ffc6b772_7_5"/>
          <p:cNvSpPr txBox="1"/>
          <p:nvPr>
            <p:ph type="title"/>
          </p:nvPr>
        </p:nvSpPr>
        <p:spPr>
          <a:xfrm>
            <a:off x="467200" y="500600"/>
            <a:ext cx="9861600" cy="917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2"/>
              </a:buClr>
              <a:buSzPts val="1100"/>
              <a:buFont typeface="Arial"/>
              <a:buNone/>
            </a:pPr>
            <a:r>
              <a:rPr lang="en-US">
                <a:solidFill>
                  <a:srgbClr val="D0B487"/>
                </a:solidFill>
              </a:rPr>
              <a:t>Motivation</a:t>
            </a:r>
            <a:endParaRPr>
              <a:solidFill>
                <a:srgbClr val="D0B487"/>
              </a:solidFill>
            </a:endParaRPr>
          </a:p>
          <a:p>
            <a:pPr indent="0" lvl="0" marL="0" rtl="0" algn="l">
              <a:spcBef>
                <a:spcPts val="0"/>
              </a:spcBef>
              <a:spcAft>
                <a:spcPts val="0"/>
              </a:spcAft>
              <a:buNone/>
            </a:pPr>
            <a:r>
              <a:t/>
            </a:r>
            <a:endParaRPr/>
          </a:p>
        </p:txBody>
      </p:sp>
      <p:sp>
        <p:nvSpPr>
          <p:cNvPr id="155" name="Google Shape;155;g223ffc6b772_7_5"/>
          <p:cNvSpPr txBox="1"/>
          <p:nvPr>
            <p:ph idx="2" type="ctrTitle"/>
          </p:nvPr>
        </p:nvSpPr>
        <p:spPr>
          <a:xfrm>
            <a:off x="622950" y="1877200"/>
            <a:ext cx="10946100" cy="3971400"/>
          </a:xfrm>
          <a:prstGeom prst="rect">
            <a:avLst/>
          </a:prstGeom>
        </p:spPr>
        <p:txBody>
          <a:bodyPr anchorCtr="0" anchor="t" bIns="91425" lIns="0" spcFirstLastPara="1" rIns="0" wrap="square" tIns="91425">
            <a:noAutofit/>
          </a:bodyPr>
          <a:lstStyle/>
          <a:p>
            <a:pPr indent="-355600" lvl="0" marL="457200" rtl="0" algn="l">
              <a:spcBef>
                <a:spcPts val="0"/>
              </a:spcBef>
              <a:spcAft>
                <a:spcPts val="0"/>
              </a:spcAft>
              <a:buSzPts val="2000"/>
              <a:buAutoNum type="arabicPeriod"/>
            </a:pPr>
            <a:r>
              <a:rPr lang="en-US" sz="2000" u="sng"/>
              <a:t>Saving Lives:</a:t>
            </a:r>
            <a:endParaRPr sz="2000" u="sng"/>
          </a:p>
          <a:p>
            <a:pPr indent="0" lvl="0" marL="457200" rtl="0" algn="l">
              <a:spcBef>
                <a:spcPts val="0"/>
              </a:spcBef>
              <a:spcAft>
                <a:spcPts val="0"/>
              </a:spcAft>
              <a:buNone/>
            </a:pPr>
            <a:r>
              <a:rPr lang="en-US"/>
              <a:t>S</a:t>
            </a:r>
            <a:r>
              <a:rPr lang="en-US"/>
              <a:t>uicide is a global public health concern</a:t>
            </a:r>
            <a:r>
              <a:rPr lang="en-US"/>
              <a:t>, and developing effective suicide ideation detection methods can save lives by identifying individuals at risk and providing timely interventions and support.</a:t>
            </a:r>
            <a:endParaRPr/>
          </a:p>
          <a:p>
            <a:pPr indent="0" lvl="0" marL="0" rtl="0" algn="l">
              <a:spcBef>
                <a:spcPts val="0"/>
              </a:spcBef>
              <a:spcAft>
                <a:spcPts val="0"/>
              </a:spcAft>
              <a:buClr>
                <a:schemeClr val="dk2"/>
              </a:buClr>
              <a:buSzPts val="1100"/>
              <a:buFont typeface="Arial"/>
              <a:buNone/>
            </a:pPr>
            <a:r>
              <a:t/>
            </a:r>
            <a:endParaRPr/>
          </a:p>
          <a:p>
            <a:pPr indent="-355600" lvl="0" marL="457200" rtl="0" algn="l">
              <a:spcBef>
                <a:spcPts val="0"/>
              </a:spcBef>
              <a:spcAft>
                <a:spcPts val="0"/>
              </a:spcAft>
              <a:buSzPts val="2000"/>
              <a:buAutoNum type="arabicPeriod"/>
            </a:pPr>
            <a:r>
              <a:rPr lang="en-US" sz="2000" u="sng"/>
              <a:t>Early Intervention:</a:t>
            </a:r>
            <a:endParaRPr sz="2000" u="sng"/>
          </a:p>
          <a:p>
            <a:pPr indent="0" lvl="0" marL="457200" rtl="0" algn="l">
              <a:spcBef>
                <a:spcPts val="0"/>
              </a:spcBef>
              <a:spcAft>
                <a:spcPts val="0"/>
              </a:spcAft>
              <a:buNone/>
            </a:pPr>
            <a:r>
              <a:rPr lang="en-US"/>
              <a:t>Early detection of suicidal ideation allows for proactive intervention, enabling mental health professionals, support helplines, and communities to reach out to individuals in distress and provide the necessary assistance before the situation escalates.</a:t>
            </a:r>
            <a:endParaRPr/>
          </a:p>
          <a:p>
            <a:pPr indent="0" lvl="0" marL="0" rtl="0" algn="l">
              <a:spcBef>
                <a:spcPts val="0"/>
              </a:spcBef>
              <a:spcAft>
                <a:spcPts val="0"/>
              </a:spcAft>
              <a:buNone/>
            </a:pPr>
            <a:r>
              <a:t/>
            </a:r>
            <a:endParaRPr/>
          </a:p>
          <a:p>
            <a:pPr indent="-355600" lvl="0" marL="457200" rtl="0" algn="l">
              <a:spcBef>
                <a:spcPts val="0"/>
              </a:spcBef>
              <a:spcAft>
                <a:spcPts val="0"/>
              </a:spcAft>
              <a:buSzPts val="2000"/>
              <a:buAutoNum type="arabicPeriod"/>
            </a:pPr>
            <a:r>
              <a:rPr lang="en-US" sz="2000" u="sng"/>
              <a:t>Addressing the Stigma:</a:t>
            </a:r>
            <a:endParaRPr sz="2000" u="sng"/>
          </a:p>
          <a:p>
            <a:pPr indent="0" lvl="0" marL="457200" rtl="0" algn="l">
              <a:spcBef>
                <a:spcPts val="0"/>
              </a:spcBef>
              <a:spcAft>
                <a:spcPts val="0"/>
              </a:spcAft>
              <a:buNone/>
            </a:pPr>
            <a:r>
              <a:rPr lang="en-US"/>
              <a:t>Suicide is often surrounded by stigma and silence. By implementing suicide ideation detection methods, we can break the barriers of communication and encourage open conversations about mental health, promoting a supportive and empathetic society.</a:t>
            </a:r>
            <a:endParaRPr/>
          </a:p>
          <a:p>
            <a:pPr indent="0" lvl="0" marL="0" rtl="0" algn="l">
              <a:spcBef>
                <a:spcPts val="0"/>
              </a:spcBef>
              <a:spcAft>
                <a:spcPts val="0"/>
              </a:spcAft>
              <a:buNone/>
            </a:pPr>
            <a:r>
              <a:t/>
            </a:r>
            <a:endParaRPr sz="1600">
              <a:latin typeface="Roboto"/>
              <a:ea typeface="Roboto"/>
              <a:cs typeface="Roboto"/>
              <a:sym typeface="Roboto"/>
            </a:endParaRPr>
          </a:p>
        </p:txBody>
      </p:sp>
      <p:sp>
        <p:nvSpPr>
          <p:cNvPr id="156" name="Google Shape;156;g223ffc6b772_7_5"/>
          <p:cNvSpPr txBox="1"/>
          <p:nvPr>
            <p:ph idx="1" type="subTitle"/>
          </p:nvPr>
        </p:nvSpPr>
        <p:spPr>
          <a:xfrm>
            <a:off x="10940700" y="6307500"/>
            <a:ext cx="1251300" cy="550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2</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g22414daf5a3_1_85"/>
          <p:cNvSpPr txBox="1"/>
          <p:nvPr>
            <p:ph idx="2" type="title"/>
          </p:nvPr>
        </p:nvSpPr>
        <p:spPr>
          <a:xfrm>
            <a:off x="957975" y="2826675"/>
            <a:ext cx="4074900" cy="1541100"/>
          </a:xfrm>
          <a:prstGeom prst="rect">
            <a:avLst/>
          </a:prstGeom>
        </p:spPr>
        <p:txBody>
          <a:bodyPr anchorCtr="0" anchor="t" bIns="45700" lIns="91425" spcFirstLastPara="1" rIns="91425" wrap="square" tIns="45700">
            <a:normAutofit fontScale="90000"/>
          </a:bodyPr>
          <a:lstStyle/>
          <a:p>
            <a:pPr indent="0" lvl="0" marL="0" rtl="0" algn="l">
              <a:spcBef>
                <a:spcPts val="0"/>
              </a:spcBef>
              <a:spcAft>
                <a:spcPts val="0"/>
              </a:spcAft>
              <a:buClr>
                <a:schemeClr val="dk2"/>
              </a:buClr>
              <a:buSzPts val="990"/>
              <a:buFont typeface="Arial"/>
              <a:buNone/>
            </a:pPr>
            <a:r>
              <a:rPr lang="en-US">
                <a:solidFill>
                  <a:srgbClr val="FBF8D0"/>
                </a:solidFill>
                <a:latin typeface="Cambria"/>
                <a:ea typeface="Cambria"/>
                <a:cs typeface="Cambria"/>
                <a:sym typeface="Cambria"/>
              </a:rPr>
              <a:t>Any Questions</a:t>
            </a:r>
            <a:endParaRPr>
              <a:solidFill>
                <a:srgbClr val="FBF8D0"/>
              </a:solidFill>
              <a:latin typeface="Cambria"/>
              <a:ea typeface="Cambria"/>
              <a:cs typeface="Cambria"/>
              <a:sym typeface="Cambria"/>
            </a:endParaRPr>
          </a:p>
          <a:p>
            <a:pPr indent="0" lvl="0" marL="0" rtl="0" algn="ctr">
              <a:spcBef>
                <a:spcPts val="0"/>
              </a:spcBef>
              <a:spcAft>
                <a:spcPts val="0"/>
              </a:spcAft>
              <a:buClr>
                <a:schemeClr val="dk2"/>
              </a:buClr>
              <a:buSzPts val="990"/>
              <a:buFont typeface="Arial"/>
              <a:buNone/>
            </a:pPr>
            <a:r>
              <a:t/>
            </a:r>
            <a:endParaRPr sz="10650">
              <a:solidFill>
                <a:srgbClr val="FBF8D0"/>
              </a:solidFill>
              <a:latin typeface="Cambria"/>
              <a:ea typeface="Cambria"/>
              <a:cs typeface="Cambria"/>
              <a:sym typeface="Cambria"/>
            </a:endParaRPr>
          </a:p>
          <a:p>
            <a:pPr indent="0" lvl="0" marL="0" rtl="0" algn="l">
              <a:spcBef>
                <a:spcPts val="0"/>
              </a:spcBef>
              <a:spcAft>
                <a:spcPts val="0"/>
              </a:spcAft>
              <a:buClr>
                <a:schemeClr val="dk2"/>
              </a:buClr>
              <a:buSzPts val="990"/>
              <a:buFont typeface="Arial"/>
              <a:buNone/>
            </a:pPr>
            <a:r>
              <a:t/>
            </a:r>
            <a:endParaRPr>
              <a:solidFill>
                <a:srgbClr val="A2775A"/>
              </a:solidFill>
              <a:latin typeface="Cambria"/>
              <a:ea typeface="Cambria"/>
              <a:cs typeface="Cambria"/>
              <a:sym typeface="Cambria"/>
            </a:endParaRPr>
          </a:p>
          <a:p>
            <a:pPr indent="0" lvl="0" marL="0" rtl="0" algn="l">
              <a:spcBef>
                <a:spcPts val="0"/>
              </a:spcBef>
              <a:spcAft>
                <a:spcPts val="0"/>
              </a:spcAft>
              <a:buNone/>
            </a:pPr>
            <a:r>
              <a:t/>
            </a:r>
            <a:endParaRPr>
              <a:solidFill>
                <a:srgbClr val="A2775A"/>
              </a:solidFill>
              <a:latin typeface="Cambria"/>
              <a:ea typeface="Cambria"/>
              <a:cs typeface="Cambria"/>
              <a:sym typeface="Cambria"/>
            </a:endParaRPr>
          </a:p>
        </p:txBody>
      </p:sp>
      <p:sp>
        <p:nvSpPr>
          <p:cNvPr id="574" name="Google Shape;574;g22414daf5a3_1_85"/>
          <p:cNvSpPr/>
          <p:nvPr/>
        </p:nvSpPr>
        <p:spPr>
          <a:xfrm>
            <a:off x="4561100" y="2431225"/>
            <a:ext cx="773694" cy="1219154"/>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chemeClr val="lt2"/>
                </a:solidFill>
                <a:latin typeface="Arial"/>
              </a:rPr>
              <a:t>?</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223ffc6b772_2_28"/>
          <p:cNvSpPr txBox="1"/>
          <p:nvPr>
            <p:ph type="title"/>
          </p:nvPr>
        </p:nvSpPr>
        <p:spPr>
          <a:xfrm>
            <a:off x="467200" y="500600"/>
            <a:ext cx="9861600" cy="9177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solidFill>
                  <a:srgbClr val="D0B487"/>
                </a:solidFill>
              </a:rPr>
              <a:t>Literature Review</a:t>
            </a:r>
            <a:endParaRPr>
              <a:solidFill>
                <a:srgbClr val="D0B487"/>
              </a:solidFill>
            </a:endParaRPr>
          </a:p>
        </p:txBody>
      </p:sp>
      <p:sp>
        <p:nvSpPr>
          <p:cNvPr id="163" name="Google Shape;163;g223ffc6b772_2_28"/>
          <p:cNvSpPr txBox="1"/>
          <p:nvPr>
            <p:ph idx="1" type="subTitle"/>
          </p:nvPr>
        </p:nvSpPr>
        <p:spPr>
          <a:xfrm>
            <a:off x="10940700" y="6307500"/>
            <a:ext cx="1251300" cy="550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3</a:t>
            </a:r>
            <a:endParaRPr/>
          </a:p>
        </p:txBody>
      </p:sp>
      <p:graphicFrame>
        <p:nvGraphicFramePr>
          <p:cNvPr id="164" name="Google Shape;164;g223ffc6b772_2_28"/>
          <p:cNvGraphicFramePr/>
          <p:nvPr/>
        </p:nvGraphicFramePr>
        <p:xfrm>
          <a:off x="1028700" y="2285988"/>
          <a:ext cx="3000000" cy="3000000"/>
        </p:xfrm>
        <a:graphic>
          <a:graphicData uri="http://schemas.openxmlformats.org/drawingml/2006/table">
            <a:tbl>
              <a:tblPr>
                <a:noFill/>
                <a:tableStyleId>{C040997A-3CCF-452B-A85B-E8AECB2116A1}</a:tableStyleId>
              </a:tblPr>
              <a:tblGrid>
                <a:gridCol w="3467100"/>
                <a:gridCol w="3467100"/>
                <a:gridCol w="3467100"/>
              </a:tblGrid>
              <a:tr h="270475">
                <a:tc>
                  <a:txBody>
                    <a:bodyPr/>
                    <a:lstStyle/>
                    <a:p>
                      <a:pPr indent="0" lvl="0" marL="0" rtl="0" algn="l">
                        <a:spcBef>
                          <a:spcPts val="0"/>
                        </a:spcBef>
                        <a:spcAft>
                          <a:spcPts val="0"/>
                        </a:spcAft>
                        <a:buNone/>
                      </a:pPr>
                      <a:r>
                        <a:rPr b="1" lang="en-US" sz="1800">
                          <a:solidFill>
                            <a:schemeClr val="dk2"/>
                          </a:solidFill>
                          <a:latin typeface="Cambria"/>
                          <a:ea typeface="Cambria"/>
                          <a:cs typeface="Cambria"/>
                          <a:sym typeface="Cambria"/>
                        </a:rPr>
                        <a:t>Title</a:t>
                      </a:r>
                      <a:endParaRPr b="1" sz="1800">
                        <a:solidFill>
                          <a:schemeClr val="dk2"/>
                        </a:solidFill>
                        <a:latin typeface="Cambria"/>
                        <a:ea typeface="Cambria"/>
                        <a:cs typeface="Cambria"/>
                        <a:sym typeface="Cambria"/>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795842"/>
                    </a:solidFill>
                  </a:tcPr>
                </a:tc>
                <a:tc>
                  <a:txBody>
                    <a:bodyPr/>
                    <a:lstStyle/>
                    <a:p>
                      <a:pPr indent="0" lvl="0" marL="0" rtl="0" algn="l">
                        <a:spcBef>
                          <a:spcPts val="0"/>
                        </a:spcBef>
                        <a:spcAft>
                          <a:spcPts val="0"/>
                        </a:spcAft>
                        <a:buNone/>
                      </a:pPr>
                      <a:r>
                        <a:rPr b="1" lang="en-US" sz="1800">
                          <a:solidFill>
                            <a:schemeClr val="dk2"/>
                          </a:solidFill>
                          <a:latin typeface="Cambria"/>
                          <a:ea typeface="Cambria"/>
                          <a:cs typeface="Cambria"/>
                          <a:sym typeface="Cambria"/>
                        </a:rPr>
                        <a:t>Methodology</a:t>
                      </a:r>
                      <a:r>
                        <a:rPr b="1" lang="en-US" sz="1800">
                          <a:solidFill>
                            <a:schemeClr val="dk2"/>
                          </a:solidFill>
                          <a:latin typeface="Cambria"/>
                          <a:ea typeface="Cambria"/>
                          <a:cs typeface="Cambria"/>
                          <a:sym typeface="Cambria"/>
                        </a:rPr>
                        <a:t> of selection</a:t>
                      </a:r>
                      <a:endParaRPr b="1" sz="1800">
                        <a:solidFill>
                          <a:schemeClr val="dk2"/>
                        </a:solidFill>
                        <a:latin typeface="Cambria"/>
                        <a:ea typeface="Cambria"/>
                        <a:cs typeface="Cambria"/>
                        <a:sym typeface="Cambria"/>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795842"/>
                    </a:solidFill>
                  </a:tcPr>
                </a:tc>
                <a:tc>
                  <a:txBody>
                    <a:bodyPr/>
                    <a:lstStyle/>
                    <a:p>
                      <a:pPr indent="0" lvl="0" marL="0" rtl="0" algn="l">
                        <a:spcBef>
                          <a:spcPts val="0"/>
                        </a:spcBef>
                        <a:spcAft>
                          <a:spcPts val="0"/>
                        </a:spcAft>
                        <a:buNone/>
                      </a:pPr>
                      <a:r>
                        <a:rPr b="1" lang="en-US" sz="1800">
                          <a:solidFill>
                            <a:schemeClr val="dk2"/>
                          </a:solidFill>
                          <a:latin typeface="Cambria"/>
                          <a:ea typeface="Cambria"/>
                          <a:cs typeface="Cambria"/>
                          <a:sym typeface="Cambria"/>
                        </a:rPr>
                        <a:t>Accuracy/Result</a:t>
                      </a:r>
                      <a:endParaRPr b="1" sz="1800">
                        <a:solidFill>
                          <a:schemeClr val="dk2"/>
                        </a:solidFill>
                        <a:latin typeface="Cambria"/>
                        <a:ea typeface="Cambria"/>
                        <a:cs typeface="Cambria"/>
                        <a:sym typeface="Cambria"/>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795842"/>
                    </a:solidFill>
                  </a:tcPr>
                </a:tc>
              </a:tr>
              <a:tr h="381000">
                <a:tc>
                  <a:txBody>
                    <a:bodyPr/>
                    <a:lstStyle/>
                    <a:p>
                      <a:pPr indent="0" lvl="0" marL="0" rtl="0" algn="l">
                        <a:spcBef>
                          <a:spcPts val="0"/>
                        </a:spcBef>
                        <a:spcAft>
                          <a:spcPts val="0"/>
                        </a:spcAft>
                        <a:buNone/>
                      </a:pPr>
                      <a:r>
                        <a:rPr b="1" lang="en-US" sz="1800">
                          <a:solidFill>
                            <a:schemeClr val="dk2"/>
                          </a:solidFill>
                          <a:latin typeface="Cambria"/>
                          <a:ea typeface="Cambria"/>
                          <a:cs typeface="Cambria"/>
                          <a:sym typeface="Cambria"/>
                        </a:rPr>
                        <a:t>A Transformer Based Approach To Detect Suicidal Ideation Using Pre-Trained Language Models </a:t>
                      </a:r>
                      <a:endParaRPr b="1" sz="1800">
                        <a:solidFill>
                          <a:schemeClr val="dk2"/>
                        </a:solidFill>
                        <a:latin typeface="Cambria"/>
                        <a:ea typeface="Cambria"/>
                        <a:cs typeface="Cambria"/>
                        <a:sym typeface="Cambria"/>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D0B487"/>
                    </a:solidFill>
                  </a:tcPr>
                </a:tc>
                <a:tc>
                  <a:txBody>
                    <a:bodyPr/>
                    <a:lstStyle/>
                    <a:p>
                      <a:pPr indent="0" lvl="0" marL="0" rtl="0" algn="l">
                        <a:spcBef>
                          <a:spcPts val="0"/>
                        </a:spcBef>
                        <a:spcAft>
                          <a:spcPts val="0"/>
                        </a:spcAft>
                        <a:buNone/>
                      </a:pPr>
                      <a:r>
                        <a:rPr lang="en-US" sz="1800">
                          <a:solidFill>
                            <a:schemeClr val="dk2"/>
                          </a:solidFill>
                          <a:latin typeface="Cambria"/>
                          <a:ea typeface="Cambria"/>
                          <a:cs typeface="Cambria"/>
                          <a:sym typeface="Cambria"/>
                        </a:rPr>
                        <a:t>Pretrained systems like BERT and its variants ALBERT, Roberta, and XLNET.</a:t>
                      </a:r>
                      <a:endParaRPr sz="1800">
                        <a:solidFill>
                          <a:schemeClr val="dk2"/>
                        </a:solidFill>
                        <a:latin typeface="Cambria"/>
                        <a:ea typeface="Cambria"/>
                        <a:cs typeface="Cambria"/>
                        <a:sym typeface="Cambria"/>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BF8D0"/>
                    </a:solidFill>
                  </a:tcPr>
                </a:tc>
                <a:tc>
                  <a:txBody>
                    <a:bodyPr/>
                    <a:lstStyle/>
                    <a:p>
                      <a:pPr indent="0" lvl="0" marL="0" rtl="0" algn="l">
                        <a:spcBef>
                          <a:spcPts val="0"/>
                        </a:spcBef>
                        <a:spcAft>
                          <a:spcPts val="0"/>
                        </a:spcAft>
                        <a:buNone/>
                      </a:pPr>
                      <a:r>
                        <a:rPr lang="en-US" sz="1800">
                          <a:solidFill>
                            <a:schemeClr val="dk2"/>
                          </a:solidFill>
                          <a:latin typeface="Cambria"/>
                          <a:ea typeface="Cambria"/>
                          <a:cs typeface="Cambria"/>
                          <a:sym typeface="Cambria"/>
                        </a:rPr>
                        <a:t>Bi-LSTM: 84.39; BERT: 88.3; ALBERT: 87.77; ROBERTa: 95.21; XLNET: 89.01.</a:t>
                      </a:r>
                      <a:endParaRPr sz="1800">
                        <a:solidFill>
                          <a:schemeClr val="dk2"/>
                        </a:solidFill>
                        <a:latin typeface="Cambria"/>
                        <a:ea typeface="Cambria"/>
                        <a:cs typeface="Cambria"/>
                        <a:sym typeface="Cambria"/>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BF8D0"/>
                    </a:solidFill>
                  </a:tcPr>
                </a:tc>
              </a:tr>
              <a:tr h="381000">
                <a:tc>
                  <a:txBody>
                    <a:bodyPr/>
                    <a:lstStyle/>
                    <a:p>
                      <a:pPr indent="0" lvl="0" marL="0" rtl="0" algn="l">
                        <a:spcBef>
                          <a:spcPts val="0"/>
                        </a:spcBef>
                        <a:spcAft>
                          <a:spcPts val="0"/>
                        </a:spcAft>
                        <a:buNone/>
                      </a:pPr>
                      <a:r>
                        <a:rPr b="1" lang="en-US" sz="1800">
                          <a:solidFill>
                            <a:schemeClr val="dk2"/>
                          </a:solidFill>
                          <a:latin typeface="Cambria"/>
                          <a:ea typeface="Cambria"/>
                          <a:cs typeface="Cambria"/>
                          <a:sym typeface="Cambria"/>
                        </a:rPr>
                        <a:t>Detection of Suicide Ideation in Social Media Forums Using Deep Learning</a:t>
                      </a:r>
                      <a:endParaRPr b="1" sz="1800">
                        <a:solidFill>
                          <a:schemeClr val="dk2"/>
                        </a:solidFill>
                        <a:latin typeface="Cambria"/>
                        <a:ea typeface="Cambria"/>
                        <a:cs typeface="Cambria"/>
                        <a:sym typeface="Cambria"/>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D0B487"/>
                    </a:solidFill>
                  </a:tcPr>
                </a:tc>
                <a:tc>
                  <a:txBody>
                    <a:bodyPr/>
                    <a:lstStyle/>
                    <a:p>
                      <a:pPr indent="0" lvl="0" marL="0" rtl="0" algn="l">
                        <a:spcBef>
                          <a:spcPts val="0"/>
                        </a:spcBef>
                        <a:spcAft>
                          <a:spcPts val="0"/>
                        </a:spcAft>
                        <a:buNone/>
                      </a:pPr>
                      <a:r>
                        <a:rPr lang="en-US" sz="1800">
                          <a:solidFill>
                            <a:schemeClr val="dk2"/>
                          </a:solidFill>
                          <a:latin typeface="Cambria"/>
                          <a:ea typeface="Cambria"/>
                          <a:cs typeface="Cambria"/>
                          <a:sym typeface="Cambria"/>
                        </a:rPr>
                        <a:t>Random forest, Support vector machine, </a:t>
                      </a:r>
                      <a:r>
                        <a:rPr lang="en-US" sz="1800">
                          <a:solidFill>
                            <a:schemeClr val="dk2"/>
                          </a:solidFill>
                          <a:latin typeface="Cambria"/>
                          <a:ea typeface="Cambria"/>
                          <a:cs typeface="Cambria"/>
                          <a:sym typeface="Cambria"/>
                        </a:rPr>
                        <a:t>Naive</a:t>
                      </a:r>
                      <a:r>
                        <a:rPr lang="en-US" sz="1800">
                          <a:solidFill>
                            <a:schemeClr val="dk2"/>
                          </a:solidFill>
                          <a:latin typeface="Cambria"/>
                          <a:ea typeface="Cambria"/>
                          <a:cs typeface="Cambria"/>
                          <a:sym typeface="Cambria"/>
                        </a:rPr>
                        <a:t> bayes, XGBOOST, LSTM-CNN.</a:t>
                      </a:r>
                      <a:endParaRPr sz="1800">
                        <a:solidFill>
                          <a:schemeClr val="dk2"/>
                        </a:solidFill>
                        <a:latin typeface="Cambria"/>
                        <a:ea typeface="Cambria"/>
                        <a:cs typeface="Cambria"/>
                        <a:sym typeface="Cambria"/>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BF8D0"/>
                    </a:solidFill>
                  </a:tcPr>
                </a:tc>
                <a:tc>
                  <a:txBody>
                    <a:bodyPr/>
                    <a:lstStyle/>
                    <a:p>
                      <a:pPr indent="0" lvl="0" marL="0" rtl="0" algn="l">
                        <a:spcBef>
                          <a:spcPts val="0"/>
                        </a:spcBef>
                        <a:spcAft>
                          <a:spcPts val="0"/>
                        </a:spcAft>
                        <a:buNone/>
                      </a:pPr>
                      <a:r>
                        <a:rPr lang="en-US" sz="1800">
                          <a:solidFill>
                            <a:schemeClr val="dk2"/>
                          </a:solidFill>
                          <a:latin typeface="Cambria"/>
                          <a:ea typeface="Cambria"/>
                          <a:cs typeface="Cambria"/>
                          <a:sym typeface="Cambria"/>
                        </a:rPr>
                        <a:t>Random forest: 85.6 ; Support vector machine: 83.5; Navies bayes: 82.5; XGBOOST: 88.3; LSTM-CNN: 93.8 .</a:t>
                      </a:r>
                      <a:endParaRPr sz="1800">
                        <a:solidFill>
                          <a:schemeClr val="dk2"/>
                        </a:solidFill>
                        <a:latin typeface="Cambria"/>
                        <a:ea typeface="Cambria"/>
                        <a:cs typeface="Cambria"/>
                        <a:sym typeface="Cambria"/>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BF8D0"/>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22414daf5a3_7_0"/>
          <p:cNvSpPr txBox="1"/>
          <p:nvPr>
            <p:ph type="title"/>
          </p:nvPr>
        </p:nvSpPr>
        <p:spPr>
          <a:xfrm>
            <a:off x="467200" y="500600"/>
            <a:ext cx="9861600" cy="9177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solidFill>
                  <a:srgbClr val="D0B487"/>
                </a:solidFill>
              </a:rPr>
              <a:t>Literature Review</a:t>
            </a:r>
            <a:endParaRPr>
              <a:solidFill>
                <a:srgbClr val="D0B487"/>
              </a:solidFill>
            </a:endParaRPr>
          </a:p>
        </p:txBody>
      </p:sp>
      <p:sp>
        <p:nvSpPr>
          <p:cNvPr id="171" name="Google Shape;171;g22414daf5a3_7_0"/>
          <p:cNvSpPr txBox="1"/>
          <p:nvPr>
            <p:ph idx="1" type="subTitle"/>
          </p:nvPr>
        </p:nvSpPr>
        <p:spPr>
          <a:xfrm>
            <a:off x="10940700" y="6307500"/>
            <a:ext cx="1251300" cy="550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4</a:t>
            </a:r>
            <a:endParaRPr/>
          </a:p>
        </p:txBody>
      </p:sp>
      <p:graphicFrame>
        <p:nvGraphicFramePr>
          <p:cNvPr id="172" name="Google Shape;172;g22414daf5a3_7_0"/>
          <p:cNvGraphicFramePr/>
          <p:nvPr/>
        </p:nvGraphicFramePr>
        <p:xfrm>
          <a:off x="1028700" y="2286000"/>
          <a:ext cx="3000000" cy="3000000"/>
        </p:xfrm>
        <a:graphic>
          <a:graphicData uri="http://schemas.openxmlformats.org/drawingml/2006/table">
            <a:tbl>
              <a:tblPr>
                <a:noFill/>
                <a:tableStyleId>{C040997A-3CCF-452B-A85B-E8AECB2116A1}</a:tableStyleId>
              </a:tblPr>
              <a:tblGrid>
                <a:gridCol w="3467100"/>
                <a:gridCol w="3467100"/>
                <a:gridCol w="3467100"/>
              </a:tblGrid>
              <a:tr h="381000">
                <a:tc>
                  <a:txBody>
                    <a:bodyPr/>
                    <a:lstStyle/>
                    <a:p>
                      <a:pPr indent="0" lvl="0" marL="0" rtl="0" algn="l">
                        <a:spcBef>
                          <a:spcPts val="0"/>
                        </a:spcBef>
                        <a:spcAft>
                          <a:spcPts val="0"/>
                        </a:spcAft>
                        <a:buNone/>
                      </a:pPr>
                      <a:r>
                        <a:rPr b="1" lang="en-US" sz="1800">
                          <a:solidFill>
                            <a:schemeClr val="dk2"/>
                          </a:solidFill>
                          <a:latin typeface="Cambria"/>
                          <a:ea typeface="Cambria"/>
                          <a:cs typeface="Cambria"/>
                          <a:sym typeface="Cambria"/>
                        </a:rPr>
                        <a:t>Title</a:t>
                      </a:r>
                      <a:endParaRPr b="1" sz="1800">
                        <a:solidFill>
                          <a:schemeClr val="dk2"/>
                        </a:solidFill>
                        <a:latin typeface="Cambria"/>
                        <a:ea typeface="Cambria"/>
                        <a:cs typeface="Cambria"/>
                        <a:sym typeface="Cambria"/>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795842"/>
                    </a:solidFill>
                  </a:tcPr>
                </a:tc>
                <a:tc>
                  <a:txBody>
                    <a:bodyPr/>
                    <a:lstStyle/>
                    <a:p>
                      <a:pPr indent="0" lvl="0" marL="0" rtl="0" algn="l">
                        <a:spcBef>
                          <a:spcPts val="0"/>
                        </a:spcBef>
                        <a:spcAft>
                          <a:spcPts val="0"/>
                        </a:spcAft>
                        <a:buNone/>
                      </a:pPr>
                      <a:r>
                        <a:rPr b="1" lang="en-US" sz="1800">
                          <a:solidFill>
                            <a:schemeClr val="dk2"/>
                          </a:solidFill>
                          <a:latin typeface="Cambria"/>
                          <a:ea typeface="Cambria"/>
                          <a:cs typeface="Cambria"/>
                          <a:sym typeface="Cambria"/>
                        </a:rPr>
                        <a:t>Methodology of selection</a:t>
                      </a:r>
                      <a:endParaRPr b="1" sz="1800">
                        <a:solidFill>
                          <a:schemeClr val="dk2"/>
                        </a:solidFill>
                        <a:latin typeface="Cambria"/>
                        <a:ea typeface="Cambria"/>
                        <a:cs typeface="Cambria"/>
                        <a:sym typeface="Cambria"/>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795842"/>
                    </a:solidFill>
                  </a:tcPr>
                </a:tc>
                <a:tc>
                  <a:txBody>
                    <a:bodyPr/>
                    <a:lstStyle/>
                    <a:p>
                      <a:pPr indent="0" lvl="0" marL="0" rtl="0" algn="l">
                        <a:spcBef>
                          <a:spcPts val="0"/>
                        </a:spcBef>
                        <a:spcAft>
                          <a:spcPts val="0"/>
                        </a:spcAft>
                        <a:buNone/>
                      </a:pPr>
                      <a:r>
                        <a:rPr b="1" lang="en-US" sz="1800">
                          <a:solidFill>
                            <a:schemeClr val="dk2"/>
                          </a:solidFill>
                          <a:latin typeface="Cambria"/>
                          <a:ea typeface="Cambria"/>
                          <a:cs typeface="Cambria"/>
                          <a:sym typeface="Cambria"/>
                        </a:rPr>
                        <a:t>Accuracy/Result</a:t>
                      </a:r>
                      <a:endParaRPr b="1" sz="1800">
                        <a:solidFill>
                          <a:schemeClr val="dk2"/>
                        </a:solidFill>
                        <a:latin typeface="Cambria"/>
                        <a:ea typeface="Cambria"/>
                        <a:cs typeface="Cambria"/>
                        <a:sym typeface="Cambria"/>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795842"/>
                    </a:solidFill>
                  </a:tcPr>
                </a:tc>
              </a:tr>
              <a:tr h="1140975">
                <a:tc>
                  <a:txBody>
                    <a:bodyPr/>
                    <a:lstStyle/>
                    <a:p>
                      <a:pPr indent="0" lvl="0" marL="0" rtl="0" algn="l">
                        <a:spcBef>
                          <a:spcPts val="0"/>
                        </a:spcBef>
                        <a:spcAft>
                          <a:spcPts val="0"/>
                        </a:spcAft>
                        <a:buNone/>
                      </a:pPr>
                      <a:r>
                        <a:rPr b="1" lang="en-US" sz="1800">
                          <a:solidFill>
                            <a:schemeClr val="dk2"/>
                          </a:solidFill>
                          <a:latin typeface="Cambria"/>
                          <a:ea typeface="Cambria"/>
                          <a:cs typeface="Cambria"/>
                          <a:sym typeface="Cambria"/>
                        </a:rPr>
                        <a:t>Detection of Depression and Suicide Risk Based on Text From Clinical Interviews Using Machine Learning</a:t>
                      </a:r>
                      <a:endParaRPr b="1" sz="1800">
                        <a:solidFill>
                          <a:schemeClr val="dk2"/>
                        </a:solidFill>
                        <a:latin typeface="Cambria"/>
                        <a:ea typeface="Cambria"/>
                        <a:cs typeface="Cambria"/>
                        <a:sym typeface="Cambria"/>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D0B487"/>
                    </a:solidFill>
                  </a:tcPr>
                </a:tc>
                <a:tc>
                  <a:txBody>
                    <a:bodyPr/>
                    <a:lstStyle/>
                    <a:p>
                      <a:pPr indent="0" lvl="0" marL="0" rtl="0" algn="l">
                        <a:spcBef>
                          <a:spcPts val="0"/>
                        </a:spcBef>
                        <a:spcAft>
                          <a:spcPts val="0"/>
                        </a:spcAft>
                        <a:buNone/>
                      </a:pPr>
                      <a:r>
                        <a:rPr lang="en-US" sz="1800">
                          <a:solidFill>
                            <a:schemeClr val="dk2"/>
                          </a:solidFill>
                          <a:latin typeface="Cambria"/>
                          <a:ea typeface="Cambria"/>
                          <a:cs typeface="Cambria"/>
                          <a:sym typeface="Cambria"/>
                        </a:rPr>
                        <a:t>T</a:t>
                      </a:r>
                      <a:r>
                        <a:rPr lang="en-US" sz="1800">
                          <a:solidFill>
                            <a:schemeClr val="dk2"/>
                          </a:solidFill>
                          <a:latin typeface="Cambria"/>
                          <a:ea typeface="Cambria"/>
                          <a:cs typeface="Cambria"/>
                          <a:sym typeface="Cambria"/>
                        </a:rPr>
                        <a:t>he Naive Bayes classifier algorithm, constructing an ensemble model.</a:t>
                      </a:r>
                      <a:endParaRPr sz="1800">
                        <a:solidFill>
                          <a:schemeClr val="dk2"/>
                        </a:solidFill>
                        <a:latin typeface="Cambria"/>
                        <a:ea typeface="Cambria"/>
                        <a:cs typeface="Cambria"/>
                        <a:sym typeface="Cambria"/>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BF8D0"/>
                    </a:solidFill>
                  </a:tcPr>
                </a:tc>
                <a:tc>
                  <a:txBody>
                    <a:bodyPr/>
                    <a:lstStyle/>
                    <a:p>
                      <a:pPr indent="0" lvl="0" marL="0" rtl="0" algn="l">
                        <a:spcBef>
                          <a:spcPts val="0"/>
                        </a:spcBef>
                        <a:spcAft>
                          <a:spcPts val="0"/>
                        </a:spcAft>
                        <a:buNone/>
                      </a:pPr>
                      <a:r>
                        <a:rPr lang="en-US" sz="1800">
                          <a:solidFill>
                            <a:schemeClr val="dk2"/>
                          </a:solidFill>
                          <a:latin typeface="Cambria"/>
                          <a:ea typeface="Cambria"/>
                          <a:cs typeface="Cambria"/>
                          <a:sym typeface="Cambria"/>
                        </a:rPr>
                        <a:t>Demographic model: 0.542; text model: 0.602; Ensemble model: 0.747;The sensitivity and specificity of the ensemble model were 0.816 and 0.647, respectively, with an AUC of 0.800.</a:t>
                      </a:r>
                      <a:endParaRPr sz="1800">
                        <a:solidFill>
                          <a:schemeClr val="dk2"/>
                        </a:solidFill>
                        <a:latin typeface="Cambria"/>
                        <a:ea typeface="Cambria"/>
                        <a:cs typeface="Cambria"/>
                        <a:sym typeface="Cambria"/>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BF8D0"/>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261db9a47b7_1_0"/>
          <p:cNvSpPr txBox="1"/>
          <p:nvPr>
            <p:ph idx="1" type="subTitle"/>
          </p:nvPr>
        </p:nvSpPr>
        <p:spPr>
          <a:xfrm>
            <a:off x="10940700" y="6307500"/>
            <a:ext cx="1251300" cy="550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5</a:t>
            </a:r>
            <a:endParaRPr/>
          </a:p>
        </p:txBody>
      </p:sp>
      <p:sp>
        <p:nvSpPr>
          <p:cNvPr id="179" name="Google Shape;179;g261db9a47b7_1_0"/>
          <p:cNvSpPr txBox="1"/>
          <p:nvPr>
            <p:ph type="title"/>
          </p:nvPr>
        </p:nvSpPr>
        <p:spPr>
          <a:xfrm>
            <a:off x="467200" y="500600"/>
            <a:ext cx="9861600" cy="9177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solidFill>
                  <a:srgbClr val="D0B487"/>
                </a:solidFill>
              </a:rPr>
              <a:t>Literature Review</a:t>
            </a:r>
            <a:endParaRPr>
              <a:solidFill>
                <a:srgbClr val="D0B487"/>
              </a:solidFill>
            </a:endParaRPr>
          </a:p>
        </p:txBody>
      </p:sp>
      <p:graphicFrame>
        <p:nvGraphicFramePr>
          <p:cNvPr id="180" name="Google Shape;180;g261db9a47b7_1_0"/>
          <p:cNvGraphicFramePr/>
          <p:nvPr/>
        </p:nvGraphicFramePr>
        <p:xfrm>
          <a:off x="1028700" y="2286000"/>
          <a:ext cx="3000000" cy="3000000"/>
        </p:xfrm>
        <a:graphic>
          <a:graphicData uri="http://schemas.openxmlformats.org/drawingml/2006/table">
            <a:tbl>
              <a:tblPr>
                <a:noFill/>
                <a:tableStyleId>{C040997A-3CCF-452B-A85B-E8AECB2116A1}</a:tableStyleId>
              </a:tblPr>
              <a:tblGrid>
                <a:gridCol w="3467100"/>
                <a:gridCol w="3467100"/>
                <a:gridCol w="3467100"/>
              </a:tblGrid>
              <a:tr h="381000">
                <a:tc>
                  <a:txBody>
                    <a:bodyPr/>
                    <a:lstStyle/>
                    <a:p>
                      <a:pPr indent="0" lvl="0" marL="0" rtl="0" algn="l">
                        <a:spcBef>
                          <a:spcPts val="0"/>
                        </a:spcBef>
                        <a:spcAft>
                          <a:spcPts val="0"/>
                        </a:spcAft>
                        <a:buNone/>
                      </a:pPr>
                      <a:r>
                        <a:rPr b="1" lang="en-US" sz="1800">
                          <a:solidFill>
                            <a:schemeClr val="dk2"/>
                          </a:solidFill>
                          <a:latin typeface="Cambria"/>
                          <a:ea typeface="Cambria"/>
                          <a:cs typeface="Cambria"/>
                          <a:sym typeface="Cambria"/>
                        </a:rPr>
                        <a:t>Title</a:t>
                      </a:r>
                      <a:endParaRPr b="1" sz="1800">
                        <a:solidFill>
                          <a:schemeClr val="dk2"/>
                        </a:solidFill>
                        <a:latin typeface="Cambria"/>
                        <a:ea typeface="Cambria"/>
                        <a:cs typeface="Cambria"/>
                        <a:sym typeface="Cambria"/>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795842"/>
                    </a:solidFill>
                  </a:tcPr>
                </a:tc>
                <a:tc>
                  <a:txBody>
                    <a:bodyPr/>
                    <a:lstStyle/>
                    <a:p>
                      <a:pPr indent="0" lvl="0" marL="0" rtl="0" algn="l">
                        <a:spcBef>
                          <a:spcPts val="0"/>
                        </a:spcBef>
                        <a:spcAft>
                          <a:spcPts val="0"/>
                        </a:spcAft>
                        <a:buNone/>
                      </a:pPr>
                      <a:r>
                        <a:rPr b="1" lang="en-US" sz="1800">
                          <a:solidFill>
                            <a:schemeClr val="dk2"/>
                          </a:solidFill>
                          <a:latin typeface="Cambria"/>
                          <a:ea typeface="Cambria"/>
                          <a:cs typeface="Cambria"/>
                          <a:sym typeface="Cambria"/>
                        </a:rPr>
                        <a:t>Methodology of selection</a:t>
                      </a:r>
                      <a:endParaRPr b="1" sz="1800">
                        <a:solidFill>
                          <a:schemeClr val="dk2"/>
                        </a:solidFill>
                        <a:latin typeface="Cambria"/>
                        <a:ea typeface="Cambria"/>
                        <a:cs typeface="Cambria"/>
                        <a:sym typeface="Cambria"/>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795842"/>
                    </a:solidFill>
                  </a:tcPr>
                </a:tc>
                <a:tc>
                  <a:txBody>
                    <a:bodyPr/>
                    <a:lstStyle/>
                    <a:p>
                      <a:pPr indent="0" lvl="0" marL="0" rtl="0" algn="l">
                        <a:spcBef>
                          <a:spcPts val="0"/>
                        </a:spcBef>
                        <a:spcAft>
                          <a:spcPts val="0"/>
                        </a:spcAft>
                        <a:buNone/>
                      </a:pPr>
                      <a:r>
                        <a:rPr b="1" lang="en-US" sz="1800">
                          <a:solidFill>
                            <a:schemeClr val="dk2"/>
                          </a:solidFill>
                          <a:latin typeface="Cambria"/>
                          <a:ea typeface="Cambria"/>
                          <a:cs typeface="Cambria"/>
                          <a:sym typeface="Cambria"/>
                        </a:rPr>
                        <a:t>Accuracy/Result</a:t>
                      </a:r>
                      <a:endParaRPr b="1" sz="1800">
                        <a:solidFill>
                          <a:schemeClr val="dk2"/>
                        </a:solidFill>
                        <a:latin typeface="Cambria"/>
                        <a:ea typeface="Cambria"/>
                        <a:cs typeface="Cambria"/>
                        <a:sym typeface="Cambria"/>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795842"/>
                    </a:solidFill>
                  </a:tcPr>
                </a:tc>
              </a:tr>
              <a:tr h="1140975">
                <a:tc>
                  <a:txBody>
                    <a:bodyPr/>
                    <a:lstStyle/>
                    <a:p>
                      <a:pPr indent="0" lvl="0" marL="0" rtl="0" algn="l">
                        <a:spcBef>
                          <a:spcPts val="0"/>
                        </a:spcBef>
                        <a:spcAft>
                          <a:spcPts val="0"/>
                        </a:spcAft>
                        <a:buNone/>
                      </a:pPr>
                      <a:r>
                        <a:rPr b="1" lang="en-US" sz="1800">
                          <a:solidFill>
                            <a:schemeClr val="dk2"/>
                          </a:solidFill>
                          <a:latin typeface="Cambria"/>
                          <a:ea typeface="Cambria"/>
                          <a:cs typeface="Cambria"/>
                          <a:sym typeface="Cambria"/>
                        </a:rPr>
                        <a:t> Suicidal Ideation Detection: A Review of Machine Learning Methods and Applications</a:t>
                      </a:r>
                      <a:endParaRPr b="1" sz="1800">
                        <a:solidFill>
                          <a:schemeClr val="dk2"/>
                        </a:solidFill>
                        <a:latin typeface="Cambria"/>
                        <a:ea typeface="Cambria"/>
                        <a:cs typeface="Cambria"/>
                        <a:sym typeface="Cambria"/>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D0B487"/>
                    </a:solidFill>
                  </a:tcPr>
                </a:tc>
                <a:tc>
                  <a:txBody>
                    <a:bodyPr/>
                    <a:lstStyle/>
                    <a:p>
                      <a:pPr indent="0" lvl="0" marL="0" rtl="0" algn="l">
                        <a:spcBef>
                          <a:spcPts val="0"/>
                        </a:spcBef>
                        <a:spcAft>
                          <a:spcPts val="0"/>
                        </a:spcAft>
                        <a:buNone/>
                      </a:pPr>
                      <a:r>
                        <a:rPr lang="en-US" sz="1800">
                          <a:solidFill>
                            <a:schemeClr val="dk2"/>
                          </a:solidFill>
                          <a:latin typeface="Cambria"/>
                          <a:ea typeface="Cambria"/>
                          <a:cs typeface="Cambria"/>
                          <a:sym typeface="Cambria"/>
                        </a:rPr>
                        <a:t> psychological lexicon dictionaries, Support Vector Machines (SVM), Convolutional Neural Networks (CNNs), Recurrent Neural Networks (RNNs), and Bidirectional Encoder Representations from Transformers (BERT)</a:t>
                      </a:r>
                      <a:endParaRPr sz="1800">
                        <a:solidFill>
                          <a:schemeClr val="dk2"/>
                        </a:solidFill>
                        <a:latin typeface="Cambria"/>
                        <a:ea typeface="Cambria"/>
                        <a:cs typeface="Cambria"/>
                        <a:sym typeface="Cambria"/>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BF8D0"/>
                    </a:solidFill>
                  </a:tcPr>
                </a:tc>
                <a:tc>
                  <a:txBody>
                    <a:bodyPr/>
                    <a:lstStyle/>
                    <a:p>
                      <a:pPr indent="0" lvl="0" marL="0" rtl="0" algn="l">
                        <a:spcBef>
                          <a:spcPts val="0"/>
                        </a:spcBef>
                        <a:spcAft>
                          <a:spcPts val="0"/>
                        </a:spcAft>
                        <a:buNone/>
                      </a:pPr>
                      <a:r>
                        <a:rPr lang="en-US" sz="1800">
                          <a:solidFill>
                            <a:schemeClr val="dk2"/>
                          </a:solidFill>
                          <a:latin typeface="Cambria"/>
                          <a:ea typeface="Cambria"/>
                          <a:cs typeface="Cambria"/>
                          <a:sym typeface="Cambria"/>
                        </a:rPr>
                        <a:t>the paper lacks specific accuracy values for the discussed models and only focuses on reviewing machine learning methods and their applications in suicidal ideation detection.</a:t>
                      </a:r>
                      <a:endParaRPr sz="1800">
                        <a:solidFill>
                          <a:schemeClr val="dk2"/>
                        </a:solidFill>
                        <a:latin typeface="Cambria"/>
                        <a:ea typeface="Cambria"/>
                        <a:cs typeface="Cambria"/>
                        <a:sym typeface="Cambria"/>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BF8D0"/>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261db9a47b7_1_18"/>
          <p:cNvSpPr txBox="1"/>
          <p:nvPr>
            <p:ph idx="1" type="subTitle"/>
          </p:nvPr>
        </p:nvSpPr>
        <p:spPr>
          <a:xfrm>
            <a:off x="10940700" y="6307500"/>
            <a:ext cx="1251300" cy="550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6</a:t>
            </a:r>
            <a:endParaRPr/>
          </a:p>
        </p:txBody>
      </p:sp>
      <p:sp>
        <p:nvSpPr>
          <p:cNvPr id="187" name="Google Shape;187;g261db9a47b7_1_18"/>
          <p:cNvSpPr txBox="1"/>
          <p:nvPr>
            <p:ph type="title"/>
          </p:nvPr>
        </p:nvSpPr>
        <p:spPr>
          <a:xfrm>
            <a:off x="467200" y="500600"/>
            <a:ext cx="9861600" cy="9177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solidFill>
                  <a:srgbClr val="D0B487"/>
                </a:solidFill>
              </a:rPr>
              <a:t>Literature Review</a:t>
            </a:r>
            <a:endParaRPr>
              <a:solidFill>
                <a:srgbClr val="D0B487"/>
              </a:solidFill>
            </a:endParaRPr>
          </a:p>
        </p:txBody>
      </p:sp>
      <p:graphicFrame>
        <p:nvGraphicFramePr>
          <p:cNvPr id="188" name="Google Shape;188;g261db9a47b7_1_18"/>
          <p:cNvGraphicFramePr/>
          <p:nvPr/>
        </p:nvGraphicFramePr>
        <p:xfrm>
          <a:off x="1028700" y="2286000"/>
          <a:ext cx="3000000" cy="3000000"/>
        </p:xfrm>
        <a:graphic>
          <a:graphicData uri="http://schemas.openxmlformats.org/drawingml/2006/table">
            <a:tbl>
              <a:tblPr>
                <a:noFill/>
                <a:tableStyleId>{C040997A-3CCF-452B-A85B-E8AECB2116A1}</a:tableStyleId>
              </a:tblPr>
              <a:tblGrid>
                <a:gridCol w="3467100"/>
                <a:gridCol w="3467100"/>
                <a:gridCol w="3467100"/>
              </a:tblGrid>
              <a:tr h="381000">
                <a:tc>
                  <a:txBody>
                    <a:bodyPr/>
                    <a:lstStyle/>
                    <a:p>
                      <a:pPr indent="0" lvl="0" marL="0" rtl="0" algn="l">
                        <a:spcBef>
                          <a:spcPts val="0"/>
                        </a:spcBef>
                        <a:spcAft>
                          <a:spcPts val="0"/>
                        </a:spcAft>
                        <a:buNone/>
                      </a:pPr>
                      <a:r>
                        <a:rPr b="1" lang="en-US" sz="1800">
                          <a:solidFill>
                            <a:schemeClr val="dk2"/>
                          </a:solidFill>
                          <a:latin typeface="Cambria"/>
                          <a:ea typeface="Cambria"/>
                          <a:cs typeface="Cambria"/>
                          <a:sym typeface="Cambria"/>
                        </a:rPr>
                        <a:t>Title</a:t>
                      </a:r>
                      <a:endParaRPr b="1" sz="1800">
                        <a:solidFill>
                          <a:schemeClr val="dk2"/>
                        </a:solidFill>
                        <a:latin typeface="Cambria"/>
                        <a:ea typeface="Cambria"/>
                        <a:cs typeface="Cambria"/>
                        <a:sym typeface="Cambria"/>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795842"/>
                    </a:solidFill>
                  </a:tcPr>
                </a:tc>
                <a:tc>
                  <a:txBody>
                    <a:bodyPr/>
                    <a:lstStyle/>
                    <a:p>
                      <a:pPr indent="0" lvl="0" marL="0" rtl="0" algn="l">
                        <a:spcBef>
                          <a:spcPts val="0"/>
                        </a:spcBef>
                        <a:spcAft>
                          <a:spcPts val="0"/>
                        </a:spcAft>
                        <a:buNone/>
                      </a:pPr>
                      <a:r>
                        <a:rPr b="1" lang="en-US" sz="1800">
                          <a:solidFill>
                            <a:schemeClr val="dk2"/>
                          </a:solidFill>
                          <a:latin typeface="Cambria"/>
                          <a:ea typeface="Cambria"/>
                          <a:cs typeface="Cambria"/>
                          <a:sym typeface="Cambria"/>
                        </a:rPr>
                        <a:t>Methodology of selection</a:t>
                      </a:r>
                      <a:endParaRPr b="1" sz="1800">
                        <a:solidFill>
                          <a:schemeClr val="dk2"/>
                        </a:solidFill>
                        <a:latin typeface="Cambria"/>
                        <a:ea typeface="Cambria"/>
                        <a:cs typeface="Cambria"/>
                        <a:sym typeface="Cambria"/>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795842"/>
                    </a:solidFill>
                  </a:tcPr>
                </a:tc>
                <a:tc>
                  <a:txBody>
                    <a:bodyPr/>
                    <a:lstStyle/>
                    <a:p>
                      <a:pPr indent="0" lvl="0" marL="0" rtl="0" algn="l">
                        <a:spcBef>
                          <a:spcPts val="0"/>
                        </a:spcBef>
                        <a:spcAft>
                          <a:spcPts val="0"/>
                        </a:spcAft>
                        <a:buNone/>
                      </a:pPr>
                      <a:r>
                        <a:rPr b="1" lang="en-US" sz="1800">
                          <a:solidFill>
                            <a:schemeClr val="dk2"/>
                          </a:solidFill>
                          <a:latin typeface="Cambria"/>
                          <a:ea typeface="Cambria"/>
                          <a:cs typeface="Cambria"/>
                          <a:sym typeface="Cambria"/>
                        </a:rPr>
                        <a:t>Accuracy/Result</a:t>
                      </a:r>
                      <a:endParaRPr b="1" sz="1800">
                        <a:solidFill>
                          <a:schemeClr val="dk2"/>
                        </a:solidFill>
                        <a:latin typeface="Cambria"/>
                        <a:ea typeface="Cambria"/>
                        <a:cs typeface="Cambria"/>
                        <a:sym typeface="Cambria"/>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795842"/>
                    </a:solidFill>
                  </a:tcPr>
                </a:tc>
              </a:tr>
              <a:tr h="1140975">
                <a:tc>
                  <a:txBody>
                    <a:bodyPr/>
                    <a:lstStyle/>
                    <a:p>
                      <a:pPr indent="0" lvl="0" marL="0" rtl="0" algn="l">
                        <a:spcBef>
                          <a:spcPts val="0"/>
                        </a:spcBef>
                        <a:spcAft>
                          <a:spcPts val="0"/>
                        </a:spcAft>
                        <a:buNone/>
                      </a:pPr>
                      <a:r>
                        <a:rPr b="1" lang="en-US" sz="1800">
                          <a:solidFill>
                            <a:schemeClr val="dk2"/>
                          </a:solidFill>
                          <a:latin typeface="Cambria"/>
                          <a:ea typeface="Cambria"/>
                          <a:cs typeface="Cambria"/>
                          <a:sym typeface="Cambria"/>
                        </a:rPr>
                        <a:t>Comparative Analysis on Suicidal Ideation Detection Using NLP, Machine, and Deep Learning</a:t>
                      </a:r>
                      <a:endParaRPr b="1" sz="1800">
                        <a:solidFill>
                          <a:schemeClr val="dk2"/>
                        </a:solidFill>
                        <a:latin typeface="Cambria"/>
                        <a:ea typeface="Cambria"/>
                        <a:cs typeface="Cambria"/>
                        <a:sym typeface="Cambria"/>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D0B487"/>
                    </a:solidFill>
                  </a:tcPr>
                </a:tc>
                <a:tc>
                  <a:txBody>
                    <a:bodyPr/>
                    <a:lstStyle/>
                    <a:p>
                      <a:pPr indent="0" lvl="0" marL="0" rtl="0" algn="l">
                        <a:spcBef>
                          <a:spcPts val="0"/>
                        </a:spcBef>
                        <a:spcAft>
                          <a:spcPts val="0"/>
                        </a:spcAft>
                        <a:buNone/>
                      </a:pPr>
                      <a:r>
                        <a:rPr lang="en-US" sz="1800">
                          <a:solidFill>
                            <a:schemeClr val="dk2"/>
                          </a:solidFill>
                          <a:latin typeface="Cambria"/>
                          <a:ea typeface="Cambria"/>
                          <a:cs typeface="Cambria"/>
                          <a:sym typeface="Cambria"/>
                        </a:rPr>
                        <a:t> DL models, such as LSTM, BiLSTM, BiGRU, and C-LSTM, using Keras, a high-level API based on TensorFlow.</a:t>
                      </a:r>
                      <a:endParaRPr sz="1800">
                        <a:solidFill>
                          <a:schemeClr val="dk2"/>
                        </a:solidFill>
                        <a:latin typeface="Cambria"/>
                        <a:ea typeface="Cambria"/>
                        <a:cs typeface="Cambria"/>
                        <a:sym typeface="Cambria"/>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BF8D0"/>
                    </a:solidFill>
                  </a:tcPr>
                </a:tc>
                <a:tc>
                  <a:txBody>
                    <a:bodyPr/>
                    <a:lstStyle/>
                    <a:p>
                      <a:pPr indent="0" lvl="0" marL="0" rtl="0" algn="l">
                        <a:spcBef>
                          <a:spcPts val="0"/>
                        </a:spcBef>
                        <a:spcAft>
                          <a:spcPts val="0"/>
                        </a:spcAft>
                        <a:buNone/>
                      </a:pPr>
                      <a:r>
                        <a:rPr lang="en-US" sz="1800">
                          <a:solidFill>
                            <a:schemeClr val="dk2"/>
                          </a:solidFill>
                          <a:latin typeface="Cambria"/>
                          <a:ea typeface="Cambria"/>
                          <a:cs typeface="Cambria"/>
                          <a:sym typeface="Cambria"/>
                        </a:rPr>
                        <a:t>LSTM: 93.6%, BiLSTM: 93.5%, BiGRU: 93.4%, CLSTM: 93.2%, Random Forest (RF): 93.0%, Support Vector Classifier (SVC): 91.9%, Stochastic Gradient Descent (SGD): 91.7%, Logistic Regression (LR): 91.2%, Multinomial Naive Bayes (MNB): 84.6% .</a:t>
                      </a:r>
                      <a:endParaRPr sz="1800">
                        <a:solidFill>
                          <a:schemeClr val="dk2"/>
                        </a:solidFill>
                        <a:latin typeface="Cambria"/>
                        <a:ea typeface="Cambria"/>
                        <a:cs typeface="Cambria"/>
                        <a:sym typeface="Cambria"/>
                      </a:endParaRPr>
                    </a:p>
                  </a:txBody>
                  <a:tcPr marT="91425" marB="91425" marR="91425" marL="91425">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FBF8D0"/>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ASH COLOR">
      <a:dk1>
        <a:srgbClr val="222222"/>
      </a:dk1>
      <a:lt1>
        <a:srgbClr val="FFFFFF"/>
      </a:lt1>
      <a:dk2>
        <a:srgbClr val="000000"/>
      </a:dk2>
      <a:lt2>
        <a:srgbClr val="FFFFFF"/>
      </a:lt2>
      <a:accent1>
        <a:srgbClr val="D0B487"/>
      </a:accent1>
      <a:accent2>
        <a:srgbClr val="FF5627"/>
      </a:accent2>
      <a:accent3>
        <a:srgbClr val="FF714A"/>
      </a:accent3>
      <a:accent4>
        <a:srgbClr val="012BFB"/>
      </a:accent4>
      <a:accent5>
        <a:srgbClr val="3053FF"/>
      </a:accent5>
      <a:accent6>
        <a:srgbClr val="637DFF"/>
      </a:accent6>
      <a:hlink>
        <a:srgbClr val="F93600"/>
      </a:hlink>
      <a:folHlink>
        <a:srgbClr val="012BF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2020-04-19T18:13:40Z</dcterms:created>
  <dc:creator>mnml agency</dc:creator>
</cp:coreProperties>
</file>