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9/29/20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37986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9/29/20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2971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9/29/20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65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9/29/20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5355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9/29/20</a:t>
            </a:fld>
            <a:endParaRPr lang="en-US" dirty="0"/>
          </a:p>
        </p:txBody>
      </p:sp>
    </p:spTree>
    <p:extLst>
      <p:ext uri="{BB962C8B-B14F-4D97-AF65-F5344CB8AC3E}">
        <p14:creationId xmlns:p14="http://schemas.microsoft.com/office/powerpoint/2010/main" val="50540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9/29/20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6053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9/29/20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41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9/29/20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7166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9/29/20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8755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9/29/20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3959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9/29/20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7875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9/29/20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82312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Picture 2" descr="A close up of smoke&#10;&#10;Description automatically generated">
            <a:extLst>
              <a:ext uri="{FF2B5EF4-FFF2-40B4-BE49-F238E27FC236}">
                <a16:creationId xmlns:a16="http://schemas.microsoft.com/office/drawing/2014/main" id="{0034DEFC-E7D4-49A6-8642-91B4CEBFEC8A}"/>
              </a:ext>
            </a:extLst>
          </p:cNvPr>
          <p:cNvPicPr>
            <a:picLocks noChangeAspect="1"/>
          </p:cNvPicPr>
          <p:nvPr/>
        </p:nvPicPr>
        <p:blipFill rotWithShape="1">
          <a:blip r:embed="rId2"/>
          <a:srcRect l="25064" r="443"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0" name="Freeform: Shape 9">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1D9CA80-9867-1A41-BE58-54BCF51E76E7}"/>
              </a:ext>
            </a:extLst>
          </p:cNvPr>
          <p:cNvSpPr>
            <a:spLocks noGrp="1"/>
          </p:cNvSpPr>
          <p:nvPr>
            <p:ph type="ctrTitle"/>
          </p:nvPr>
        </p:nvSpPr>
        <p:spPr>
          <a:xfrm>
            <a:off x="1180531" y="1346268"/>
            <a:ext cx="5274860" cy="3066706"/>
          </a:xfrm>
        </p:spPr>
        <p:txBody>
          <a:bodyPr anchor="b">
            <a:normAutofit fontScale="90000"/>
          </a:bodyPr>
          <a:lstStyle/>
          <a:p>
            <a:pPr>
              <a:lnSpc>
                <a:spcPct val="110000"/>
              </a:lnSpc>
            </a:pPr>
            <a:br>
              <a:rPr lang="en-US" sz="1500" dirty="0"/>
            </a:br>
            <a:br>
              <a:rPr lang="en-US" sz="1500" dirty="0"/>
            </a:br>
            <a:br>
              <a:rPr lang="en-US" sz="1500" dirty="0"/>
            </a:br>
            <a:r>
              <a:rPr lang="en-US" sz="1500" dirty="0" err="1"/>
              <a:t>Tonmoy</a:t>
            </a:r>
            <a:r>
              <a:rPr lang="en-US" sz="1500" dirty="0"/>
              <a:t> Chakraborty</a:t>
            </a:r>
            <a:br>
              <a:rPr lang="en-US" sz="1500" dirty="0"/>
            </a:br>
            <a:r>
              <a:rPr lang="en-US" sz="1500" dirty="0" err="1"/>
              <a:t>Phillyshoppers</a:t>
            </a:r>
            <a:r>
              <a:rPr lang="en-US" sz="1500" dirty="0"/>
              <a:t> Web app</a:t>
            </a:r>
            <a:br>
              <a:rPr lang="en-US" sz="1500" dirty="0"/>
            </a:br>
            <a:r>
              <a:rPr lang="en-US" sz="1500" dirty="0"/>
              <a:t>The project is to make Web application by using Mainly Java, JVM, xml, java </a:t>
            </a:r>
            <a:r>
              <a:rPr lang="en-US" sz="1500" dirty="0" err="1"/>
              <a:t>webSocket</a:t>
            </a:r>
            <a:r>
              <a:rPr lang="en-US" sz="1500" dirty="0"/>
              <a:t> and servlet.</a:t>
            </a:r>
            <a:br>
              <a:rPr lang="en-US" sz="1500" dirty="0"/>
            </a:br>
            <a:r>
              <a:rPr lang="en-US" sz="1500" dirty="0"/>
              <a:t>The contribution would be having some java web knowledge and installing IntelliJ IDEA, xml, servlet &amp; Tomcat 9.0.</a:t>
            </a:r>
            <a:br>
              <a:rPr lang="en-US" sz="1500" dirty="0"/>
            </a:br>
            <a:br>
              <a:rPr lang="en-US" sz="1500" dirty="0"/>
            </a:br>
            <a:br>
              <a:rPr lang="en-US" sz="1500" dirty="0"/>
            </a:br>
            <a:endParaRPr lang="en-US" sz="1500" dirty="0"/>
          </a:p>
        </p:txBody>
      </p:sp>
    </p:spTree>
    <p:extLst>
      <p:ext uri="{BB962C8B-B14F-4D97-AF65-F5344CB8AC3E}">
        <p14:creationId xmlns:p14="http://schemas.microsoft.com/office/powerpoint/2010/main" val="324073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7" name="Graphic 6" descr="Shopping cart">
            <a:extLst>
              <a:ext uri="{FF2B5EF4-FFF2-40B4-BE49-F238E27FC236}">
                <a16:creationId xmlns:a16="http://schemas.microsoft.com/office/drawing/2014/main" id="{6CAA5F80-D977-4DA9-AEED-DBA614F8AE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607" y="1804297"/>
            <a:ext cx="3249406" cy="3249406"/>
          </a:xfrm>
          <a:prstGeom prst="rect">
            <a:avLst/>
          </a:prstGeom>
        </p:spPr>
      </p:pic>
      <p:sp>
        <p:nvSpPr>
          <p:cNvPr id="3" name="Content Placeholder 2">
            <a:extLst>
              <a:ext uri="{FF2B5EF4-FFF2-40B4-BE49-F238E27FC236}">
                <a16:creationId xmlns:a16="http://schemas.microsoft.com/office/drawing/2014/main" id="{A120C4AC-42BF-6B4F-8204-2563B868008B}"/>
              </a:ext>
            </a:extLst>
          </p:cNvPr>
          <p:cNvSpPr>
            <a:spLocks noGrp="1"/>
          </p:cNvSpPr>
          <p:nvPr>
            <p:ph idx="1"/>
          </p:nvPr>
        </p:nvSpPr>
        <p:spPr>
          <a:xfrm>
            <a:off x="6194738" y="2312988"/>
            <a:ext cx="5197655" cy="3651250"/>
          </a:xfrm>
        </p:spPr>
        <p:txBody>
          <a:bodyPr>
            <a:normAutofit/>
          </a:bodyPr>
          <a:lstStyle/>
          <a:p>
            <a:r>
              <a:rPr lang="en-US" dirty="0"/>
              <a:t>What the application can do? Log In User, Create New User Add products to Cart Edit Cart (Edit quantity/delete products) Buy (User role) View Orders (Admin role) Roles / Permissions: User - Buy, Admin - View Orders </a:t>
            </a:r>
          </a:p>
        </p:txBody>
      </p:sp>
    </p:spTree>
    <p:extLst>
      <p:ext uri="{BB962C8B-B14F-4D97-AF65-F5344CB8AC3E}">
        <p14:creationId xmlns:p14="http://schemas.microsoft.com/office/powerpoint/2010/main" val="731506720"/>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43841"/>
      </a:dk2>
      <a:lt2>
        <a:srgbClr val="E3E2E8"/>
      </a:lt2>
      <a:accent1>
        <a:srgbClr val="9AA81E"/>
      </a:accent1>
      <a:accent2>
        <a:srgbClr val="D09517"/>
      </a:accent2>
      <a:accent3>
        <a:srgbClr val="E75C29"/>
      </a:accent3>
      <a:accent4>
        <a:srgbClr val="D51734"/>
      </a:accent4>
      <a:accent5>
        <a:srgbClr val="E72995"/>
      </a:accent5>
      <a:accent6>
        <a:srgbClr val="D517D2"/>
      </a:accent6>
      <a:hlink>
        <a:srgbClr val="C85A8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111</TotalTime>
  <Words>105</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Meiryo</vt:lpstr>
      <vt:lpstr>Corbel</vt:lpstr>
      <vt:lpstr>SketchLinesVTI</vt:lpstr>
      <vt:lpstr>   Tonmoy Chakraborty Phillyshoppers Web app The project is to make Web application by using Mainly Java, JVM, xml, java webSocket and servlet. The contribution would be having some java web knowledge and installing IntelliJ IDEA, xml, servlet &amp; Tomcat 9.0.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Tonmoy Chakraborty Phillyshoppers Web app The project is to make Web application by using Mainly Java, JVM, xml, java webSocket and servlet. The contribution would be having some java web knowledge and installing IntelliJ IDEA, xml, servlet &amp; Tomcat 9.0.   </dc:title>
  <dc:creator>Tonmoy Chakraborty</dc:creator>
  <cp:lastModifiedBy>Tonmoy Chakraborty</cp:lastModifiedBy>
  <cp:revision>2</cp:revision>
  <dcterms:created xsi:type="dcterms:W3CDTF">2020-09-29T18:35:59Z</dcterms:created>
  <dcterms:modified xsi:type="dcterms:W3CDTF">2020-09-29T20:27:29Z</dcterms:modified>
</cp:coreProperties>
</file>