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2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5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0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29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1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0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7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Reims au fil du temps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Projet de S3 par :</a:t>
            </a:r>
          </a:p>
          <a:p>
            <a:r>
              <a:rPr lang="fr-FR" dirty="0" smtClean="0"/>
              <a:t>Berry Valentin / </a:t>
            </a:r>
            <a:r>
              <a:rPr lang="fr-FR" dirty="0" err="1" smtClean="0"/>
              <a:t>Brisoux</a:t>
            </a:r>
            <a:r>
              <a:rPr lang="fr-FR" dirty="0" smtClean="0"/>
              <a:t> Alexandre / </a:t>
            </a:r>
            <a:r>
              <a:rPr lang="fr-FR" dirty="0" err="1" smtClean="0"/>
              <a:t>Cecchini</a:t>
            </a:r>
            <a:r>
              <a:rPr lang="fr-FR" dirty="0" smtClean="0"/>
              <a:t> Paolo / </a:t>
            </a:r>
          </a:p>
          <a:p>
            <a:r>
              <a:rPr lang="fr-FR" dirty="0" smtClean="0"/>
              <a:t>Guillot Florian / Picard Kévin / </a:t>
            </a:r>
          </a:p>
          <a:p>
            <a:r>
              <a:rPr lang="fr-FR" dirty="0" smtClean="0"/>
              <a:t>Rousseau Charly / Tonnelier Florian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9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Le projet</a:t>
            </a:r>
          </a:p>
          <a:p>
            <a:r>
              <a:rPr lang="fr-FR" dirty="0" smtClean="0"/>
              <a:t>Conception</a:t>
            </a:r>
          </a:p>
          <a:p>
            <a:r>
              <a:rPr lang="fr-FR" dirty="0" smtClean="0"/>
              <a:t>Réalisation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87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demand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Sélection d’un projet </a:t>
            </a:r>
            <a:r>
              <a:rPr lang="fr-FR" dirty="0" smtClean="0">
                <a:sym typeface="Wingdings" panose="05000000000000000000" pitchFamily="2" charset="2"/>
              </a:rPr>
              <a:t> bataille entre groupes</a:t>
            </a:r>
          </a:p>
          <a:p>
            <a:r>
              <a:rPr lang="fr-FR" dirty="0" smtClean="0"/>
              <a:t>Hésitation RAFDT – Co-Camionnage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551" y="2774949"/>
            <a:ext cx="7200897" cy="2484000"/>
          </a:xfrm>
        </p:spPr>
        <p:txBody>
          <a:bodyPr/>
          <a:lstStyle/>
          <a:p>
            <a:r>
              <a:rPr lang="fr-FR" dirty="0" smtClean="0"/>
              <a:t>Site internet</a:t>
            </a:r>
          </a:p>
          <a:p>
            <a:r>
              <a:rPr lang="fr-FR" dirty="0" smtClean="0"/>
              <a:t>Stockage / Affichage de cartes postales</a:t>
            </a:r>
          </a:p>
          <a:p>
            <a:r>
              <a:rPr lang="fr-FR" dirty="0" smtClean="0"/>
              <a:t>Validation par un expert</a:t>
            </a:r>
          </a:p>
          <a:p>
            <a:r>
              <a:rPr lang="fr-FR" dirty="0" smtClean="0"/>
              <a:t>Lancement d’algorithme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6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photos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72076" y="2633664"/>
            <a:ext cx="2803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Titre : Place </a:t>
            </a:r>
            <a:r>
              <a:rPr lang="fr-FR" dirty="0" err="1" smtClean="0"/>
              <a:t>d’Erlon</a:t>
            </a:r>
            <a:endParaRPr lang="fr-FR" dirty="0" smtClean="0"/>
          </a:p>
          <a:p>
            <a:r>
              <a:rPr lang="fr-FR" dirty="0" smtClean="0"/>
              <a:t>Date : 1903 *</a:t>
            </a:r>
          </a:p>
          <a:p>
            <a:r>
              <a:rPr lang="fr-FR" dirty="0" smtClean="0"/>
              <a:t>Époque : 20</a:t>
            </a:r>
            <a:r>
              <a:rPr lang="fr-FR" baseline="30000" dirty="0" smtClean="0"/>
              <a:t>eme</a:t>
            </a:r>
            <a:r>
              <a:rPr lang="fr-FR" dirty="0" smtClean="0"/>
              <a:t> S.</a:t>
            </a:r>
          </a:p>
          <a:p>
            <a:endParaRPr lang="fr-FR" dirty="0"/>
          </a:p>
          <a:p>
            <a:r>
              <a:rPr lang="fr-FR" dirty="0" smtClean="0"/>
              <a:t>Texte : </a:t>
            </a:r>
          </a:p>
          <a:p>
            <a:r>
              <a:rPr lang="fr-FR" dirty="0" smtClean="0"/>
              <a:t>Reims 23 Aout 1903, cordiales salutations. Marcel ROSE.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2452689"/>
            <a:ext cx="4033309" cy="2501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/>
          <p:cNvSpPr txBox="1"/>
          <p:nvPr/>
        </p:nvSpPr>
        <p:spPr>
          <a:xfrm>
            <a:off x="1024466" y="5171782"/>
            <a:ext cx="461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validée par : Hubert JEAN le 16/01/2015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38799" y="6076950"/>
            <a:ext cx="403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* Date approximative, corrigée par l’expert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493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algorithmes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8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Construction d’une base de données</a:t>
            </a:r>
          </a:p>
          <a:p>
            <a:r>
              <a:rPr lang="fr-FR" dirty="0" smtClean="0"/>
              <a:t>Diagramme de classe</a:t>
            </a:r>
          </a:p>
          <a:p>
            <a:r>
              <a:rPr lang="fr-FR" dirty="0" smtClean="0"/>
              <a:t>Réalisation des maquettes (papier et html)</a:t>
            </a:r>
          </a:p>
          <a:p>
            <a:r>
              <a:rPr lang="fr-FR" dirty="0"/>
              <a:t>Répartition du travail (</a:t>
            </a:r>
            <a:r>
              <a:rPr lang="fr-FR" dirty="0" err="1"/>
              <a:t>Php</a:t>
            </a:r>
            <a:r>
              <a:rPr lang="fr-FR" dirty="0"/>
              <a:t>, html, algorithmes)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28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Membres</a:t>
            </a:r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Complexité des algorithmes</a:t>
            </a:r>
          </a:p>
          <a:p>
            <a:r>
              <a:rPr lang="fr-FR" dirty="0" smtClean="0"/>
              <a:t>Responsive</a:t>
            </a:r>
          </a:p>
          <a:p>
            <a:r>
              <a:rPr lang="fr-FR" dirty="0" smtClean="0"/>
              <a:t>Et le reste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53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Conclure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</a:p>
          <a:p>
            <a:pPr lvl="1"/>
            <a:r>
              <a:rPr lang="fr-FR" dirty="0" err="1" smtClean="0"/>
              <a:t>Maps</a:t>
            </a:r>
            <a:endParaRPr lang="fr-FR" dirty="0" smtClean="0"/>
          </a:p>
          <a:p>
            <a:pPr lvl="1"/>
            <a:r>
              <a:rPr lang="fr-FR" dirty="0" smtClean="0"/>
              <a:t>Construction panorama</a:t>
            </a:r>
          </a:p>
          <a:p>
            <a:pPr lvl="1"/>
            <a:r>
              <a:rPr lang="fr-FR" dirty="0" smtClean="0"/>
              <a:t>Frise chronologique des bâtiments</a:t>
            </a:r>
          </a:p>
          <a:p>
            <a:r>
              <a:rPr lang="fr-FR" dirty="0" smtClean="0"/>
              <a:t>Démonstration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934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165</Words>
  <Application>Microsoft Office PowerPoint</Application>
  <PresentationFormat>Affichage à l'écran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Organique</vt:lpstr>
      <vt:lpstr>Reims au fil du temps</vt:lpstr>
      <vt:lpstr>Plan</vt:lpstr>
      <vt:lpstr>Travail demandé</vt:lpstr>
      <vt:lpstr>Le projet</vt:lpstr>
      <vt:lpstr>Les photos</vt:lpstr>
      <vt:lpstr>Les algorithmes</vt:lpstr>
      <vt:lpstr>La Conception</vt:lpstr>
      <vt:lpstr>La Réalisation</vt:lpstr>
      <vt:lpstr>Pour Conclure</vt:lpstr>
    </vt:vector>
  </TitlesOfParts>
  <Company>depinfo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Reims au fil du temps</dc:title>
  <dc:creator>Florian GUILLOT</dc:creator>
  <cp:lastModifiedBy>Valentin BERRY</cp:lastModifiedBy>
  <cp:revision>11</cp:revision>
  <dcterms:created xsi:type="dcterms:W3CDTF">2015-01-14T10:35:33Z</dcterms:created>
  <dcterms:modified xsi:type="dcterms:W3CDTF">2015-01-15T15:49:34Z</dcterms:modified>
</cp:coreProperties>
</file>