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44D38E-5DE2-6639-7536-A796183CB4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Annual Day Celebaration 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5E07F-1917-CD28-A716-548FFB1EA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C3112-DCD1-4E81-B967-86E6A2B1F93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4272C-13D1-A68F-022F-A077DD01CF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59AD8-A2AD-D829-9875-7803FDA4CD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8B80-6FB2-4193-97D4-CFD12042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701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Annual Day Celebaration 2024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BBCD6-D29D-4ED8-B010-2F7F55B8351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74B19-415C-4665-90CA-ABA7E71E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9340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1FAD-692C-6976-9770-3F0940551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EB3E0-4A20-5FFD-A4A7-AC229AD5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3C91-2BE6-30F4-4F61-934BABC6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5C8C-DD10-4E5F-A9C1-9F804EF2A47A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9BAD-7463-0184-F6AB-FD4CD330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02F1-159C-51D2-AD45-787BCB18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1FD9-629C-7AEC-5A3E-16CB9382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56E20-A9A3-CDF5-0D56-B723CBDA5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89DB-E8F7-2718-D28B-5AE310A5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9953-5971-4876-A052-5909A69F9A0F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899A-4BBE-7D26-70D8-E9CA6ADB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F96D-E17F-C1C6-4EAF-439F4F3A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75B10-7AEA-5C68-5E9B-6DB6ADD8F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ED895-FD79-47F3-C546-6692C3AF4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0BCD-51CE-48DD-A2EA-3008A704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02D-4E2B-43FB-AC9E-4AFA5E8D3A68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B9BA-720D-83BF-1025-05505869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93EA-24D6-4E8A-A07C-9EB3B3EC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4EA-7A3F-89B2-50D5-DEDBE47F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B148-EEAA-5A28-64FD-463DC58A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8C67-7080-C2D7-DEF5-4212D8F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3341-F724-46BF-A64D-4F7A28FB7D51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1103-4493-5C5A-9EEC-E03FAC76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3866-4214-C79C-A3BE-77941523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DE7B-55A4-5FBD-EC5E-A4542C0E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6AD4A-1696-1105-4FA8-65875A20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39B6-0082-D152-281F-CC73BA70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768F-25AE-4DD3-A2E0-47700723FD4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B602-8A35-FB55-A9CE-E58064E8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5A15-4E4C-D024-9C6A-DAE5876F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0088-9A34-83F3-8DFD-8BC32DC6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E4C5-7145-0B3D-5A44-9ED80A0B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8E703-7C5D-FE75-89F0-C01EA5344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328AB-8E55-AD69-0262-3A500B3A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BD5-D19F-4ADD-8930-FBB506DF8AA1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3529B-3DA4-0AE4-D853-7E802743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1BFB-CCB3-1E78-6B85-88D54119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BCBB-1A7E-1CFE-9573-809823E9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9B25-7BB9-5136-98CF-CB554C38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EFCE6-9876-EFD4-4D6D-562C30F8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7985C-A9EF-9221-A791-1C137800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2F4B-9E86-30E5-4694-F8E34B17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D464C-33A1-9C37-4FBF-D9790475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420-75A7-4F13-91D4-15CCEB62952D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1C34B-5378-94A7-CAD7-D208A676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CEA3F-B77D-8891-02D5-727AE6C4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1FA0-7C9A-9DEA-427D-25B858DA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7CC5-4B7C-7649-7365-DA1F5013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951C-50C7-48D5-B2BF-3C5B7DFC3AC0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681D1-7EC3-75C4-A3F3-C9531D0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0E9B3-4A85-1898-A6CC-CC240B39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3C5E1-C619-F9EA-8260-2DA61D7C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D-51D1-4AA9-B384-5D05E3E88E11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A6773-BB18-3BEE-B852-C05357CE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1652-008E-A750-DE85-A573E60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0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398A-9E7D-E3A2-F257-C8602DC5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3CDD-077F-4EFB-0DC2-C5A9859B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C2772-63A9-1565-3AB9-4595174B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1EF0-D6FE-8BA9-4D78-D80A319D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9296-44BE-4B32-AB8C-260833BD2FA0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3CD8-0440-8809-CF95-2CDAEC63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13C07-4D9A-9D8D-ACDF-4115C895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3F00-4CBF-20E0-DDC4-E6C9224B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A9A1B-179F-7A5B-6628-E18E231C4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857E-2C39-78F9-A874-9052D3B7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E872-6CB7-EF61-0C84-4F600FC9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295A-8522-4AD7-9A4B-DB2E7308B88E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A4D2-839F-ACDA-F2EF-DDA6E1D2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82DA3-8453-53BF-4F22-1B4E6003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6DB43-D4BA-63A9-9C5C-4F86528C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E752E-9FFD-1E4E-B28A-E620FF99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60638-E0A8-1074-5F31-CB359A43E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E20E-C4BA-4940-844D-EF1CFCC97EBA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B74A3-22B8-80A8-3A96-3D275E38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Annual Day Celebaration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9B42-2C88-C3FF-631F-8F45CD633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B04A0-F9A2-4DE6-BC17-BEE95CE1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4422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C263-0F5C-7B3D-E8DE-47D3F660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Annual College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A9C4B-425E-B821-1237-A60FDC101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oin</a:t>
            </a:r>
            <a:r>
              <a:rPr lang="en-US" dirty="0"/>
              <a:t> us for a day of celebration, achievements, and fun as we come together to mark another successful year at our college.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84C99-6032-211D-1035-DD76A95B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7024B-B698-A564-6217-822F53A7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11692" y="4391481"/>
            <a:ext cx="4968615" cy="22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7698-7C64-FA99-ED59-FD9AC634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706E-A8D9-BD61-8928-8110E7A3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Academic Achievements:</a:t>
            </a:r>
            <a:r>
              <a:rPr lang="en-US" dirty="0"/>
              <a:t> Top performers, successful projects, and notable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Extracurricular Success:</a:t>
            </a:r>
            <a:r>
              <a:rPr lang="en-US" dirty="0"/>
              <a:t> Sports victories, club activities, and student initiatives.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Community Engagement:</a:t>
            </a:r>
            <a:r>
              <a:rPr lang="en-US" dirty="0"/>
              <a:t> Volunteer work, social projects, and partnerships with local organizations.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2AB02-CC35-DAE9-204C-376F21B7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</p:spTree>
    <p:extLst>
      <p:ext uri="{BB962C8B-B14F-4D97-AF65-F5344CB8AC3E}">
        <p14:creationId xmlns:p14="http://schemas.microsoft.com/office/powerpoint/2010/main" val="100922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4DF4-7318-BFEE-8878-F73821DA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and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A370-EB40-34BA-7FB0-83D5867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Academic Awards:</a:t>
            </a:r>
            <a:r>
              <a:rPr lang="en-US" dirty="0"/>
              <a:t> Best student, top department, and innovative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Extracurricular Awards:</a:t>
            </a:r>
            <a:r>
              <a:rPr lang="en-US" dirty="0"/>
              <a:t> Best athlete, outstanding club, and cultural contributions.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Special Recognitions:</a:t>
            </a:r>
            <a:r>
              <a:rPr lang="en-US" dirty="0"/>
              <a:t> Faculty excellence, student leadership, and community service.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D362B-1F2E-2AEF-733D-0E88E9B5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</p:spTree>
    <p:extLst>
      <p:ext uri="{BB962C8B-B14F-4D97-AF65-F5344CB8AC3E}">
        <p14:creationId xmlns:p14="http://schemas.microsoft.com/office/powerpoint/2010/main" val="243312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2FC0-45E9-76EC-354C-D38E7E8A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and 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3EF7-48AC-128E-FC8D-05E0FAB1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Cultural Performances:</a:t>
            </a:r>
            <a:r>
              <a:rPr lang="en-US" dirty="0"/>
              <a:t> Dance, music, and drama by talented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Games and Activities:</a:t>
            </a:r>
            <a:r>
              <a:rPr lang="en-US" dirty="0"/>
              <a:t> Interactive games, competitions, and fun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Food and Refreshments:</a:t>
            </a:r>
            <a:r>
              <a:rPr lang="en-US" dirty="0"/>
              <a:t> Delicious treats and beverages to enjoy throughout the day.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258CD-28F0-8749-1C9A-40716834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Celebaration</a:t>
            </a:r>
          </a:p>
        </p:txBody>
      </p:sp>
    </p:spTree>
    <p:extLst>
      <p:ext uri="{BB962C8B-B14F-4D97-AF65-F5344CB8AC3E}">
        <p14:creationId xmlns:p14="http://schemas.microsoft.com/office/powerpoint/2010/main" val="409120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Welcome to Annual College Day</vt:lpstr>
      <vt:lpstr>Highlights of the Year</vt:lpstr>
      <vt:lpstr>Awards and Recognition</vt:lpstr>
      <vt:lpstr>Fun and Entertainment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user2</dc:creator>
  <cp:lastModifiedBy>user2</cp:lastModifiedBy>
  <cp:revision>1</cp:revision>
  <dcterms:created xsi:type="dcterms:W3CDTF">2024-12-06T11:17:06Z</dcterms:created>
  <dcterms:modified xsi:type="dcterms:W3CDTF">2024-12-06T11:17:13Z</dcterms:modified>
</cp:coreProperties>
</file>