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1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A3CA-BD94-44EB-93C1-C9BE2D7DBC1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3844B73-89A6-4892-811D-19B156E186F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28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A3CA-BD94-44EB-93C1-C9BE2D7DBC1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4B73-89A6-4892-811D-19B156E186F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88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A3CA-BD94-44EB-93C1-C9BE2D7DBC1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4B73-89A6-4892-811D-19B156E186F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0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A3CA-BD94-44EB-93C1-C9BE2D7DBC1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4B73-89A6-4892-811D-19B156E186F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87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A3CA-BD94-44EB-93C1-C9BE2D7DBC1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4B73-89A6-4892-811D-19B156E186F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57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A3CA-BD94-44EB-93C1-C9BE2D7DBC1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4B73-89A6-4892-811D-19B156E186F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94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A3CA-BD94-44EB-93C1-C9BE2D7DBC1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4B73-89A6-4892-811D-19B156E186F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7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A3CA-BD94-44EB-93C1-C9BE2D7DBC1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4B73-89A6-4892-811D-19B156E186F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11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A3CA-BD94-44EB-93C1-C9BE2D7DBC1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4B73-89A6-4892-811D-19B156E1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A3CA-BD94-44EB-93C1-C9BE2D7DBC1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4B73-89A6-4892-811D-19B156E186F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6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795A3CA-BD94-44EB-93C1-C9BE2D7DBC1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4B73-89A6-4892-811D-19B156E186F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5A3CA-BD94-44EB-93C1-C9BE2D7DBC1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3844B73-89A6-4892-811D-19B156E186F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85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3EAE-1372-3D43-CF48-A56272A6C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my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C0720-D126-5B2E-DFEB-5C824C77E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Polio immunization</a:t>
            </a:r>
          </a:p>
        </p:txBody>
      </p:sp>
    </p:spTree>
    <p:extLst>
      <p:ext uri="{BB962C8B-B14F-4D97-AF65-F5344CB8AC3E}">
        <p14:creationId xmlns:p14="http://schemas.microsoft.com/office/powerpoint/2010/main" val="341650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F2F6-EE22-54D8-17BD-3CFBBC05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Polio?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2DC5E-1580-D1CA-6FB8-0E0AF10ED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Polio, or poliomyelitis, is a highly infectious disease caused by the poliovirus.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primarily affects children under the age of 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virus can spread through contaminated water or food, and it can cause paralysis and even death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Action Button: Go Back or Previous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EE19FCF-B13E-DEE8-9283-369E684A79AA}"/>
              </a:ext>
            </a:extLst>
          </p:cNvPr>
          <p:cNvSpPr/>
          <p:nvPr/>
        </p:nvSpPr>
        <p:spPr>
          <a:xfrm>
            <a:off x="744279" y="404037"/>
            <a:ext cx="392867" cy="400482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9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4CF2-700F-A654-6C49-51375BD4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Symptoms of Polio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067854-B158-0A07-0F8F-620A82583D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4037" y="2518401"/>
            <a:ext cx="1736852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Mild Symptoms: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Fever, fatigue, headache, vomiting,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stiffness in the neck, and pain in the limbs.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Severe Symptoms: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Paralysis or weakness in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arms, legs, or both, which can sometimes be permanent.</a:t>
            </a:r>
          </a:p>
        </p:txBody>
      </p:sp>
      <p:sp>
        <p:nvSpPr>
          <p:cNvPr id="6" name="Action Button: Go Home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3C9C2E3-AE97-8FA9-5BC5-422C29EB5B0F}"/>
              </a:ext>
            </a:extLst>
          </p:cNvPr>
          <p:cNvSpPr/>
          <p:nvPr/>
        </p:nvSpPr>
        <p:spPr>
          <a:xfrm>
            <a:off x="659219" y="1275907"/>
            <a:ext cx="792360" cy="871870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2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5AD8-7B29-3BC0-390E-7DF7A1455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of Polio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D4D09A-0430-7B83-5E96-41CAC5D04E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031799"/>
            <a:ext cx="1009282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Polio is transmitted through the fecal-oral route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meaning it spreads through contact with the feces of an infected person.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can also spread through contaminated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food or water, and less commonly,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droplets from a sneeze or cough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" name="Action Button: Go Forward or Next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753F315-05A3-5C5F-68C4-2A0A2BEC069E}"/>
              </a:ext>
            </a:extLst>
          </p:cNvPr>
          <p:cNvSpPr/>
          <p:nvPr/>
        </p:nvSpPr>
        <p:spPr>
          <a:xfrm>
            <a:off x="574158" y="1169581"/>
            <a:ext cx="877421" cy="684173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4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65DFB-3FE2-BB8F-6C26-24EF5308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Polio Vaccines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C0D4A-6EDC-4376-1100-AB2F0E728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Inactivated Polio Vaccine (IPV): Given as an injection, it contains killed virus and is very effective in preventing polio.</a:t>
            </a:r>
          </a:p>
          <a:p>
            <a:r>
              <a:rPr lang="en-US" sz="2400" dirty="0"/>
              <a:t>Oral Polio Vaccine (OPV): Given as oral drops, it contains weakened virus and can provide immunity to others through contact.</a:t>
            </a:r>
          </a:p>
        </p:txBody>
      </p:sp>
    </p:spTree>
    <p:extLst>
      <p:ext uri="{BB962C8B-B14F-4D97-AF65-F5344CB8AC3E}">
        <p14:creationId xmlns:p14="http://schemas.microsoft.com/office/powerpoint/2010/main" val="78809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92A8-CCF3-2F0B-29E2-025E346F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Immunization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319E6-CB3B-FF63-E3EA-34A658FA4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Immunization is crucial to prevent the spread of polio and protect individuals and communities.</a:t>
            </a:r>
          </a:p>
          <a:p>
            <a:r>
              <a:rPr lang="en-US" dirty="0"/>
              <a:t>Vaccination campaigns have significantly reduced polio cases worldwide, and ongoing efforts aim to eradicate the disease completely.</a:t>
            </a:r>
          </a:p>
        </p:txBody>
      </p:sp>
    </p:spTree>
    <p:extLst>
      <p:ext uri="{BB962C8B-B14F-4D97-AF65-F5344CB8AC3E}">
        <p14:creationId xmlns:p14="http://schemas.microsoft.com/office/powerpoint/2010/main" val="39440429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</TotalTime>
  <Words>236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Welcome to my Presentation</vt:lpstr>
      <vt:lpstr>What is Polio?  </vt:lpstr>
      <vt:lpstr>Symptoms of Polio</vt:lpstr>
      <vt:lpstr>Transmission of Polio</vt:lpstr>
      <vt:lpstr>Polio Vaccines</vt:lpstr>
      <vt:lpstr>Importance of Immunization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user2</dc:creator>
  <cp:lastModifiedBy>user2</cp:lastModifiedBy>
  <cp:revision>1</cp:revision>
  <dcterms:created xsi:type="dcterms:W3CDTF">2024-12-06T10:59:53Z</dcterms:created>
  <dcterms:modified xsi:type="dcterms:W3CDTF">2024-12-06T11:05:57Z</dcterms:modified>
</cp:coreProperties>
</file>