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8" r:id="rId5"/>
    <p:sldId id="269" r:id="rId6"/>
    <p:sldId id="270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949" autoAdjust="0"/>
  </p:normalViewPr>
  <p:slideViewPr>
    <p:cSldViewPr snapToGrid="0" showGuides="1">
      <p:cViewPr varScale="1">
        <p:scale>
          <a:sx n="78" d="100"/>
          <a:sy n="78" d="100"/>
        </p:scale>
        <p:origin x="8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3/29/2025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6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1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45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92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9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22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94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2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3/29/2025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nnie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/>
              <a:t>Aviation Accident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accidents trends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CFA9D5A-60B7-42E6-8626-740F368F5A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2305" r="12305"/>
          <a:stretch>
            <a:fillRect/>
          </a:stretch>
        </p:blipFill>
        <p:spPr>
          <a:xfrm>
            <a:off x="711200" y="728663"/>
            <a:ext cx="5305425" cy="5305425"/>
          </a:xfrm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Key Takeaways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r>
              <a:rPr lang="en-US" sz="1800" dirty="0"/>
              <a:t>Most accidents result in minor or no injuries.</a:t>
            </a:r>
          </a:p>
          <a:p>
            <a:r>
              <a:rPr lang="en-US" sz="1800" dirty="0"/>
              <a:t>Serious and fatal injuries tend to occur together.</a:t>
            </a:r>
          </a:p>
          <a:p>
            <a:r>
              <a:rPr lang="en-US" sz="1800" dirty="0"/>
              <a:t>Over the years, aviation safety has improved.(Most likely due to Technological advancements over the years)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Key Takeaways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r>
              <a:rPr lang="en-US" sz="1800" dirty="0"/>
              <a:t>Most accidents result in minor or no injuries.</a:t>
            </a:r>
          </a:p>
          <a:p>
            <a:r>
              <a:rPr lang="en-US" sz="1800" dirty="0"/>
              <a:t>Serious and fatal injuries tend to occur together.</a:t>
            </a:r>
          </a:p>
          <a:p>
            <a:r>
              <a:rPr lang="en-US" sz="1800" dirty="0"/>
              <a:t>Over the years, aviation safety has improved.(Most likely due to Technological advancements over the years)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3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Improve Aircraft Safety Measures</a:t>
            </a:r>
            <a:r>
              <a:rPr lang="en-US" sz="1400" dirty="0"/>
              <a:t> (e.g., better emergency protocols).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Enhance Pilot Training</a:t>
            </a:r>
            <a:r>
              <a:rPr lang="en-US" sz="1400" dirty="0"/>
              <a:t> to handle critical situations.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Increase Awareness</a:t>
            </a:r>
            <a:r>
              <a:rPr lang="en-US" sz="1400" dirty="0"/>
              <a:t> of contributing factors to accidents.</a:t>
            </a:r>
          </a:p>
        </p:txBody>
      </p:sp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Data analysis helps us understand aviation safety trends.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Findings can be used for better preventive measures.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Future studies can incorporate additional factors such as weather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43DE466-10ED-435D-AA45-B0118DA986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7"/>
          <a:srcRect l="18398" r="183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500" dirty="0"/>
              <a:t>anthony.chege@student.moringaschool.com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TonnieD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66A775B-4405-4E5E-8A70-7794B829986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8750" r="187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1" y="1825625"/>
            <a:ext cx="3991476" cy="4351338"/>
          </a:xfrm>
        </p:spPr>
        <p:txBody>
          <a:bodyPr/>
          <a:lstStyle/>
          <a:p>
            <a:r>
              <a:rPr lang="en-US" sz="1800" dirty="0"/>
              <a:t>Air travel is considered one of the safest modes of transportation, yet accidents still occur.</a:t>
            </a:r>
          </a:p>
          <a:p>
            <a:r>
              <a:rPr lang="en-US" sz="1800" dirty="0"/>
              <a:t>This project aims to analyze aviation accident data to identify trends in the US in different states among different plane makes and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6E181C8-BF77-421B-9E7F-7FF8ED53D5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627" r="136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r>
              <a:rPr lang="en-US" sz="1800" dirty="0"/>
              <a:t>Explore aviation accident trends over time.</a:t>
            </a:r>
          </a:p>
          <a:p>
            <a:r>
              <a:rPr lang="en-US" sz="1800" dirty="0"/>
              <a:t>Identify key factors influencing accident severity.</a:t>
            </a:r>
          </a:p>
          <a:p>
            <a:r>
              <a:rPr lang="en-US" sz="1800" dirty="0"/>
              <a:t>Visualize patterns in accident occurrences.</a:t>
            </a:r>
          </a:p>
          <a:p>
            <a:r>
              <a:rPr lang="en-US" sz="1800" dirty="0"/>
              <a:t>Provide insights for improved aviation safety.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r>
              <a:rPr lang="en-US" sz="1800" dirty="0"/>
              <a:t>The data set comprises of over 80,000 investigated aviation accidents and incidents starting form the 1940’s</a:t>
            </a:r>
          </a:p>
          <a:p>
            <a:r>
              <a:rPr lang="en-US" sz="1800" dirty="0"/>
              <a:t>The data is mainly centered around events that happened in the US in different states</a:t>
            </a:r>
          </a:p>
          <a:p>
            <a:r>
              <a:rPr lang="en-US" sz="1800" dirty="0"/>
              <a:t>Key features of the data set include:</a:t>
            </a:r>
          </a:p>
          <a:p>
            <a:pPr lvl="1"/>
            <a:r>
              <a:rPr lang="en-US" i="1" dirty="0"/>
              <a:t>Accident date &amp; location</a:t>
            </a:r>
          </a:p>
          <a:p>
            <a:pPr lvl="1"/>
            <a:r>
              <a:rPr lang="en-US" i="1" dirty="0"/>
              <a:t>Injuries (Fatal, Serious, Minor, Uninjured)</a:t>
            </a:r>
          </a:p>
          <a:p>
            <a:pPr lvl="1"/>
            <a:r>
              <a:rPr lang="en-US" i="1" dirty="0"/>
              <a:t>Aircraft details (Type, Number of Engines)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40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Data Cleaning &amp; Preprocessing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Removed missing values and inconsistencies.</a:t>
            </a:r>
          </a:p>
          <a:p>
            <a:r>
              <a:rPr lang="en-US" sz="1800" dirty="0"/>
              <a:t>Standardized column names for uniformity.</a:t>
            </a:r>
          </a:p>
          <a:p>
            <a:r>
              <a:rPr lang="en-US" sz="1800" dirty="0"/>
              <a:t>Converted necessary data types (e.g., Date format).</a:t>
            </a:r>
          </a:p>
          <a:p>
            <a:r>
              <a:rPr lang="en-US" sz="1800" dirty="0"/>
              <a:t>Removed duplicates in the Data Frame.</a:t>
            </a:r>
          </a:p>
          <a:p>
            <a:r>
              <a:rPr lang="en-US" sz="1800" dirty="0"/>
              <a:t>Created new feature in the data set(</a:t>
            </a:r>
            <a:r>
              <a:rPr lang="en-US" sz="1800" dirty="0" err="1"/>
              <a:t>e.g</a:t>
            </a:r>
            <a:r>
              <a:rPr lang="en-US" sz="1800" dirty="0"/>
              <a:t> state column) by merging it with the US_State csv file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C9563-FF15-453E-9223-A00F4AE0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970" y="1162376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8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60" y="413098"/>
            <a:ext cx="4937211" cy="132556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Trends Over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r>
              <a:rPr lang="en-US" sz="1800" dirty="0"/>
              <a:t>Number of aviation accidents has fluctuated over the years.</a:t>
            </a:r>
          </a:p>
          <a:p>
            <a:r>
              <a:rPr lang="en-US" sz="1800" dirty="0"/>
              <a:t>Recent trends indicate improved safety measures.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4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60" y="413098"/>
            <a:ext cx="4937211" cy="132556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Trends Over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02769-16B4-4E0B-A7FC-4084076B1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803" y="906872"/>
            <a:ext cx="7636903" cy="59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7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60" y="413098"/>
            <a:ext cx="4937211" cy="1325563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Correlation Analysis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01387-B362-43A6-9E7E-184E659E848B}"/>
              </a:ext>
            </a:extLst>
          </p:cNvPr>
          <p:cNvSpPr txBox="1"/>
          <p:nvPr/>
        </p:nvSpPr>
        <p:spPr>
          <a:xfrm>
            <a:off x="538960" y="1532238"/>
            <a:ext cx="4564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correlation matrix was used to identify relationships between different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Observations: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Fatal injuries correlate with serious injuries.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engines has a weak correlation with injuries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5054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60" y="413098"/>
            <a:ext cx="4937211" cy="1325563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Correlation Analysis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9C136-B015-44EA-B171-386FCD0E1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60" y="1075879"/>
            <a:ext cx="5866172" cy="491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0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471</Words>
  <Application>Microsoft Office PowerPoint</Application>
  <PresentationFormat>Widescreen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Office Theme</vt:lpstr>
      <vt:lpstr>Aviation Accident Analysis</vt:lpstr>
      <vt:lpstr>Introduction  </vt:lpstr>
      <vt:lpstr>Project Objectives  </vt:lpstr>
      <vt:lpstr>Dataset   </vt:lpstr>
      <vt:lpstr>   Data Cleaning &amp; Preprocessing    </vt:lpstr>
      <vt:lpstr> Trends Over Time   </vt:lpstr>
      <vt:lpstr> Trends Over Time   </vt:lpstr>
      <vt:lpstr>  Correlation Analysis    </vt:lpstr>
      <vt:lpstr>  Correlation Analysis    </vt:lpstr>
      <vt:lpstr> Key Takeaways   </vt:lpstr>
      <vt:lpstr> Key Takeaways  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2025-03-29T14:42:57Z</dcterms:created>
  <dcterms:modified xsi:type="dcterms:W3CDTF">2025-03-29T16:33:53Z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