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Contributions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顾同舟 </a:t>
            </a:r>
            <a:r>
              <a:rPr lang="en-US" altLang="zh-CN"/>
              <a:t>50%</a:t>
            </a:r>
            <a:endParaRPr lang="en-US" altLang="zh-CN"/>
          </a:p>
          <a:p>
            <a:r>
              <a:rPr lang="zh-CN" altLang="en-US"/>
              <a:t>石文轩 </a:t>
            </a:r>
            <a:r>
              <a:rPr lang="en-US" altLang="zh-CN"/>
              <a:t>30%</a:t>
            </a:r>
            <a:endParaRPr lang="en-US" altLang="zh-CN"/>
          </a:p>
          <a:p>
            <a:r>
              <a:rPr lang="zh-CN" altLang="en-US"/>
              <a:t>李琳云 </a:t>
            </a:r>
            <a:r>
              <a:rPr lang="en-US" altLang="zh-CN"/>
              <a:t>20%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演示</Application>
  <PresentationFormat>宽屏</PresentationFormat>
  <Paragraphs>6</Paragraphs>
  <Slides>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石文轩</cp:lastModifiedBy>
  <cp:revision>394</cp:revision>
  <dcterms:created xsi:type="dcterms:W3CDTF">2017-08-03T09:01:00Z</dcterms:created>
  <dcterms:modified xsi:type="dcterms:W3CDTF">2018-12-18T14:09:08Z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2052-11.1.0.8201</vt:lpwstr>
  </property>
</Properties>
</file>