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60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5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2028560" y="4443106"/>
            <a:ext cx="10163440" cy="2414895"/>
            <a:chOff x="2028560" y="4443106"/>
            <a:chExt cx="10163440" cy="2414895"/>
          </a:xfrm>
        </p:grpSpPr>
        <p:grpSp>
          <p:nvGrpSpPr>
            <p:cNvPr id="8" name="组合 7"/>
            <p:cNvGrpSpPr/>
            <p:nvPr/>
          </p:nvGrpSpPr>
          <p:grpSpPr>
            <a:xfrm>
              <a:off x="4956671" y="4443106"/>
              <a:ext cx="4884016" cy="2414895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2" name="任意多边形 1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492615" y="5410200"/>
              <a:ext cx="2928111" cy="1447800"/>
              <a:chOff x="4956670" y="4443106"/>
              <a:chExt cx="4884016" cy="2414894"/>
            </a:xfrm>
          </p:grpSpPr>
          <p:sp>
            <p:nvSpPr>
              <p:cNvPr id="19" name="等腰三角形 1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0" name="任意多边形 16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721715" y="5048250"/>
              <a:ext cx="3660139" cy="1809751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8" name="任意多边形 19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028560" y="6342962"/>
              <a:ext cx="1041643" cy="515039"/>
              <a:chOff x="4956670" y="4443106"/>
              <a:chExt cx="4884016" cy="2414894"/>
            </a:xfrm>
          </p:grpSpPr>
          <p:sp>
            <p:nvSpPr>
              <p:cNvPr id="15" name="等腰三角形 1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" name="任意多边形 2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150357" y="6342962"/>
              <a:ext cx="1041643" cy="515039"/>
              <a:chOff x="4956670" y="4443106"/>
              <a:chExt cx="4884016" cy="2414894"/>
            </a:xfrm>
          </p:grpSpPr>
          <p:sp>
            <p:nvSpPr>
              <p:cNvPr id="13" name="等腰三角形 1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" name="任意多边形 25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1566" y="1700984"/>
            <a:ext cx="8894914" cy="923330"/>
          </a:xfrm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566" y="2687367"/>
            <a:ext cx="8894914" cy="48013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V 形 5"/>
          <p:cNvSpPr/>
          <p:nvPr/>
        </p:nvSpPr>
        <p:spPr>
          <a:xfrm>
            <a:off x="368604" y="534056"/>
            <a:ext cx="398804" cy="4568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425144"/>
            <a:ext cx="4304715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0" y="4097817"/>
            <a:ext cx="12193219" cy="2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矩形 8"/>
          <p:cNvSpPr/>
          <p:nvPr/>
        </p:nvSpPr>
        <p:spPr>
          <a:xfrm>
            <a:off x="4403189" y="2425144"/>
            <a:ext cx="407963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27251" y="2564904"/>
            <a:ext cx="6426549" cy="757130"/>
          </a:xfrm>
        </p:spPr>
        <p:txBody>
          <a:bodyPr wrap="square" anchor="b">
            <a:normAutofit/>
          </a:bodyPr>
          <a:lstStyle>
            <a:lvl1pPr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27251" y="3372357"/>
            <a:ext cx="6426549" cy="424732"/>
          </a:xfr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V 形 9"/>
          <p:cNvSpPr/>
          <p:nvPr/>
        </p:nvSpPr>
        <p:spPr>
          <a:xfrm>
            <a:off x="263352" y="677986"/>
            <a:ext cx="502840" cy="57606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3237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>
            <a:off x="2028560" y="4443106"/>
            <a:ext cx="10163440" cy="2414895"/>
            <a:chOff x="2028560" y="4443106"/>
            <a:chExt cx="10163440" cy="2414895"/>
          </a:xfrm>
        </p:grpSpPr>
        <p:grpSp>
          <p:nvGrpSpPr>
            <p:cNvPr id="7" name="组合 6"/>
            <p:cNvGrpSpPr/>
            <p:nvPr/>
          </p:nvGrpSpPr>
          <p:grpSpPr>
            <a:xfrm>
              <a:off x="4956671" y="4443106"/>
              <a:ext cx="4884016" cy="2414895"/>
              <a:chOff x="4956670" y="4443106"/>
              <a:chExt cx="4884016" cy="2414894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1" name="任意多边形 1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492615" y="5410200"/>
              <a:ext cx="2928111" cy="1447800"/>
              <a:chOff x="4956670" y="4443106"/>
              <a:chExt cx="4884016" cy="2414894"/>
            </a:xfrm>
          </p:grpSpPr>
          <p:sp>
            <p:nvSpPr>
              <p:cNvPr id="18" name="等腰三角形 1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9" name="任意多边形 16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721715" y="5048250"/>
              <a:ext cx="3660139" cy="1809751"/>
              <a:chOff x="4956670" y="4443106"/>
              <a:chExt cx="4884016" cy="2414894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7" name="任意多边形 19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028560" y="6342962"/>
              <a:ext cx="1041643" cy="515039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" name="任意多边形 2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1150357" y="6342962"/>
              <a:ext cx="1041643" cy="515039"/>
              <a:chOff x="4956670" y="4443106"/>
              <a:chExt cx="4884016" cy="2414894"/>
            </a:xfrm>
          </p:grpSpPr>
          <p:sp>
            <p:nvSpPr>
              <p:cNvPr id="12" name="等腰三角形 1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3" name="任意多边形 25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43472" y="1710778"/>
            <a:ext cx="8066112" cy="923330"/>
          </a:xfrm>
        </p:spPr>
        <p:txBody>
          <a:bodyPr anchor="b" anchorCtr="0">
            <a:norm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  <p:sp>
        <p:nvSpPr>
          <p:cNvPr id="23" name="内容占位符 22"/>
          <p:cNvSpPr>
            <a:spLocks noGrp="1"/>
          </p:cNvSpPr>
          <p:nvPr>
            <p:ph sz="quarter" idx="13"/>
          </p:nvPr>
        </p:nvSpPr>
        <p:spPr>
          <a:xfrm>
            <a:off x="1343472" y="2716236"/>
            <a:ext cx="8066158" cy="53553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V 形 7"/>
          <p:cNvSpPr/>
          <p:nvPr/>
        </p:nvSpPr>
        <p:spPr>
          <a:xfrm>
            <a:off x="351477" y="548680"/>
            <a:ext cx="398804" cy="4568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76672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76872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16480" y="365125"/>
            <a:ext cx="93732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506272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V 形 7"/>
          <p:cNvSpPr/>
          <p:nvPr/>
        </p:nvSpPr>
        <p:spPr>
          <a:xfrm>
            <a:off x="263352" y="739874"/>
            <a:ext cx="502840" cy="57606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标题 40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09400" y="3619152"/>
            <a:ext cx="5173200" cy="738000"/>
          </a:xfrm>
          <a:prstGeom prst="rect">
            <a:avLst/>
          </a:prstGeom>
        </p:spPr>
        <p:txBody>
          <a:bodyPr vert="horz" lIns="101600" tIns="38100" rIns="76200" bIns="38100" rtlCol="0" anchor="b" anchorCtr="0">
            <a:normAutofit fontScale="90000"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200" b="1" u="none" strike="noStrike" kern="1200" cap="none" spc="600" normalizeH="0">
                <a:gradFill flip="none" rotWithShape="1">
                  <a:gsLst>
                    <a:gs pos="100000">
                      <a:schemeClr val="accent3"/>
                    </a:gs>
                    <a:gs pos="50000">
                      <a:schemeClr val="accent2"/>
                    </a:gs>
                    <a:gs pos="0">
                      <a:schemeClr val="accent1"/>
                    </a:gs>
                  </a:gsLst>
                  <a:lin ang="10800000" scaled="1"/>
                  <a:tileRect/>
                </a:gra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/>
              <a:t>H2G</a:t>
            </a:r>
            <a:endParaRPr lang="en-US" altLang="zh-CN"/>
          </a:p>
        </p:txBody>
      </p:sp>
      <p:sp>
        <p:nvSpPr>
          <p:cNvPr id="45" name="等腰三角形 26"/>
          <p:cNvSpPr/>
          <p:nvPr>
            <p:custDataLst>
              <p:tags r:id="rId2"/>
            </p:custDataLst>
          </p:nvPr>
        </p:nvSpPr>
        <p:spPr>
          <a:xfrm rot="5400000">
            <a:off x="354599" y="4137720"/>
            <a:ext cx="708360" cy="802557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369815 w 1135134"/>
              <a:gd name="connsiteY0-18" fmla="*/ 675524 h 675524"/>
              <a:gd name="connsiteX1-19" fmla="*/ 0 w 1135134"/>
              <a:gd name="connsiteY1-20" fmla="*/ 0 h 675524"/>
              <a:gd name="connsiteX2-21" fmla="*/ 1135134 w 1135134"/>
              <a:gd name="connsiteY2-22" fmla="*/ 391312 h 675524"/>
              <a:gd name="connsiteX3-23" fmla="*/ 369815 w 1135134"/>
              <a:gd name="connsiteY3-24" fmla="*/ 675524 h 675524"/>
              <a:gd name="connsiteX0-25" fmla="*/ 369815 w 1199659"/>
              <a:gd name="connsiteY0-26" fmla="*/ 675524 h 1359189"/>
              <a:gd name="connsiteX1-27" fmla="*/ 0 w 1199659"/>
              <a:gd name="connsiteY1-28" fmla="*/ 0 h 1359189"/>
              <a:gd name="connsiteX2-29" fmla="*/ 1199659 w 1199659"/>
              <a:gd name="connsiteY2-30" fmla="*/ 1359189 h 1359189"/>
              <a:gd name="connsiteX3-31" fmla="*/ 369815 w 1199659"/>
              <a:gd name="connsiteY3-32" fmla="*/ 675524 h 135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p>
            <a:pPr algn="ctr"/>
            <a:endParaRPr lang="zh-CN" altLang="en-US" sz="3200"/>
          </a:p>
        </p:txBody>
      </p:sp>
      <p:sp>
        <p:nvSpPr>
          <p:cNvPr id="46" name="标题 45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JavaProjectPresentation</a:t>
            </a:r>
            <a:endParaRPr lang="en-US" altLang="zh-CN" smtClean="0"/>
          </a:p>
        </p:txBody>
      </p:sp>
      <p:sp>
        <p:nvSpPr>
          <p:cNvPr id="47" name="副标题 46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石文轩 </a:t>
            </a:r>
            <a:r>
              <a:rPr lang="en-US" altLang="zh-CN" smtClean="0"/>
              <a:t>11812104</a:t>
            </a:r>
            <a:endParaRPr lang="en-US" altLang="zh-CN" smtClean="0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jsonGenerator.py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0910" y="1691005"/>
            <a:ext cx="102171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36185" y="3244850"/>
            <a:ext cx="550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color.txt</a:t>
            </a:r>
            <a:r>
              <a:rPr lang="zh-CN" altLang="en-US"/>
              <a:t>中复制配色并换行，自动生成皮肤类</a:t>
            </a:r>
            <a:r>
              <a:rPr lang="en-US" altLang="zh-CN"/>
              <a:t>json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Dynamic Loader?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Static Loader.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如何解决</a:t>
            </a:r>
            <a:r>
              <a:rPr lang="en-US" altLang="zh-CN"/>
              <a:t>IO</a:t>
            </a:r>
            <a:r>
              <a:rPr lang="zh-CN" altLang="en-US"/>
              <a:t>开销过大的问题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5975" y="1825625"/>
            <a:ext cx="8018780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Part I. </a:t>
            </a:r>
            <a:r>
              <a:rPr lang="zh-CN" altLang="en-US"/>
              <a:t>在面向数据编程的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泥潭里里如何出淤泥而不染</a:t>
            </a:r>
            <a:r>
              <a:rPr lang="en-US" altLang="zh-CN"/>
              <a:t>——Json</a:t>
            </a:r>
            <a:r>
              <a:rPr lang="zh-CN" altLang="en-US"/>
              <a:t>数据的合理使用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Part I. </a:t>
            </a:r>
            <a:r>
              <a:rPr lang="zh-CN" altLang="en-US"/>
              <a:t>出淤泥而不染的</a:t>
            </a:r>
            <a:r>
              <a:rPr lang="en-US" altLang="zh-CN"/>
              <a:t>Json</a:t>
            </a:r>
            <a:r>
              <a:rPr lang="zh-CN" altLang="en-US"/>
              <a:t>调配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是最容易被忽略的一部分。</a:t>
            </a:r>
            <a:endParaRPr lang="zh-CN" altLang="en-US"/>
          </a:p>
          <a:p>
            <a:r>
              <a:rPr lang="zh-CN"/>
              <a:t>用</a:t>
            </a:r>
            <a:r>
              <a:rPr lang="en-US" altLang="zh-CN"/>
              <a:t>Json</a:t>
            </a:r>
            <a:r>
              <a:rPr lang="zh-CN" altLang="en-US"/>
              <a:t>传递所有配置值，还要保证默认值可以被合理调配？</a:t>
            </a:r>
            <a:endParaRPr lang="zh-CN" altLang="en-US"/>
          </a:p>
          <a:p>
            <a:r>
              <a:rPr lang="zh-CN" altLang="en-US"/>
              <a:t>自适应？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Something is not in json. Set to Default.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8615" y="1953260"/>
            <a:ext cx="8953500" cy="4095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Tricks to set default boolean value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84525" y="1825625"/>
            <a:ext cx="5821680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Simple Data.json</a:t>
            </a:r>
            <a:endParaRPr 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9815" y="1691005"/>
            <a:ext cx="325882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02555" y="2275840"/>
            <a:ext cx="51993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保证：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运行程序中出现的可调参数全部可调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运行程序中出现的可调参数全部可通过</a:t>
            </a:r>
            <a:r>
              <a:rPr lang="en-US" altLang="zh-CN"/>
              <a:t>Json</a:t>
            </a:r>
            <a:r>
              <a:rPr lang="zh-CN" altLang="en-US"/>
              <a:t>调整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远远超过标准的可调参数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画布</a:t>
            </a:r>
            <a:r>
              <a:rPr lang="zh-CN"/>
              <a:t>、背景、标尺的（颜色，大小，字体，内容，坐标）</a:t>
            </a:r>
            <a:endParaRPr lang="zh-CN"/>
          </a:p>
          <a:p>
            <a:r>
              <a:rPr lang="zh-CN"/>
              <a:t>数据的（定制了专属的皮肤</a:t>
            </a:r>
            <a:r>
              <a:rPr lang="en-US" altLang="zh-CN"/>
              <a:t>BarBasicSkin</a:t>
            </a:r>
            <a:r>
              <a:rPr lang="zh-CN" altLang="en-US"/>
              <a:t>类</a:t>
            </a:r>
            <a:r>
              <a:rPr lang="zh-CN"/>
              <a:t>）</a:t>
            </a:r>
            <a:endParaRPr 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Part II. </a:t>
            </a:r>
            <a:r>
              <a:rPr lang="zh-CN" altLang="en-US"/>
              <a:t>君子不动手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“</a:t>
            </a:r>
            <a:r>
              <a:rPr lang="zh-CN" altLang="en-US"/>
              <a:t>我们找到了数据，我们就拥有了它。</a:t>
            </a:r>
            <a:r>
              <a:rPr lang="en-US" altLang="zh-CN"/>
              <a:t>”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自动生成皮肤类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为了高度定制，我们的每种不同的</a:t>
            </a:r>
            <a:r>
              <a:rPr lang="en-US" altLang="zh-CN"/>
              <a:t>Bar</a:t>
            </a:r>
            <a:r>
              <a:rPr lang="zh-CN" altLang="en-US"/>
              <a:t>都拥有一个皮肤对象。</a:t>
            </a:r>
            <a:endParaRPr lang="zh-CN" altLang="en-US"/>
          </a:p>
          <a:p>
            <a:r>
              <a:rPr lang="zh-CN" altLang="en-US"/>
              <a:t>但是，如果只用纯色</a:t>
            </a:r>
            <a:r>
              <a:rPr lang="en-US" altLang="zh-CN"/>
              <a:t>Bar</a:t>
            </a:r>
            <a:r>
              <a:rPr lang="zh-CN" altLang="en-US"/>
              <a:t>，给每个颜色做一个皮肤显得非常繁琐</a:t>
            </a:r>
            <a:r>
              <a:rPr lang="en-US" altLang="zh-CN"/>
              <a:t>……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6846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6846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3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TEMPLATE_THUMBS_INDEX" val="1、9、12、16、19、22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ID" val="background20191735_1*a*1"/>
  <p:tag name="KSO_WM_TEMPLATE_CATEGORY" val="background"/>
  <p:tag name="KSO_WM_TEMPLATE_INDEX" val="20191735"/>
  <p:tag name="KSO_WM_UNIT_LAYERLEVEL" val="1"/>
  <p:tag name="KSO_WM_TAG_VERSION" val="1.0"/>
  <p:tag name="KSO_WM_BEAUTIFY_FLAG" val="#wm#"/>
  <p:tag name="KSO_WM_UNIT_PRESET_TEXT" val="品牌推广方案"/>
  <p:tag name="KSO_WM_UNIT_TYPE" val="a"/>
  <p:tag name="KSO_WM_UNIT_INDEX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846_1*i*0"/>
  <p:tag name="KSO_WM_TEMPLATE_CATEGORY" val="custom"/>
  <p:tag name="KSO_WM_TEMPLATE_INDEX" val="20186846"/>
  <p:tag name="KSO_WM_UNIT_INDEX" val="0"/>
</p:tagLst>
</file>

<file path=ppt/tags/tag6.xml><?xml version="1.0" encoding="utf-8"?>
<p:tagLst xmlns:p="http://schemas.openxmlformats.org/presentationml/2006/main">
  <p:tag name="KSO_WM_TEMPLATE_CATEGORY" val="custom"/>
  <p:tag name="KSO_WM_TEMPLATE_INDEX" val="20186846"/>
  <p:tag name="KSO_WM_UNIT_TYPE" val="a"/>
  <p:tag name="KSO_WM_UNIT_INDEX" val="1"/>
  <p:tag name="KSO_WM_UNIT_ID" val="custom20186846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蓝色简洁毕业答辩模板"/>
</p:tagLst>
</file>

<file path=ppt/tags/tag7.xml><?xml version="1.0" encoding="utf-8"?>
<p:tagLst xmlns:p="http://schemas.openxmlformats.org/presentationml/2006/main">
  <p:tag name="KSO_WM_TEMPLATE_CATEGORY" val="custom"/>
  <p:tag name="KSO_WM_TEMPLATE_INDEX" val="20186846"/>
  <p:tag name="KSO_WM_UNIT_TYPE" val="b"/>
  <p:tag name="KSO_WM_UNIT_INDEX" val="1"/>
  <p:tag name="KSO_WM_UNIT_ID" val="custom20186846_1*b*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BLUE CONCISE GRADUATION REPLY TEMPLATE"/>
</p:tagLst>
</file>

<file path=ppt/tags/tag8.xml><?xml version="1.0" encoding="utf-8"?>
<p:tagLst xmlns:p="http://schemas.openxmlformats.org/presentationml/2006/main">
  <p:tag name="KSO_WM_SLIDE_ID" val="custom20186846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6846"/>
  <p:tag name="KSO_WM_SLIDE_LAYOUT" val="a_b"/>
  <p:tag name="KSO_WM_SLIDE_LAYOUT_CNT" val="1_1"/>
  <p:tag name="KSO_WM_TEMPLATE_THUMBS_INDEX" val="1、9、12、16、19、22、"/>
  <p:tag name="KSO_WM_SLIDE_COVER_HASPICTURE" val="2"/>
  <p:tag name="KSO_WM_SLIDE_COVER_TEMPLATE_COLOR_SCHEME" val="{&quot;colors&quot;:[&quot;#27212b&quot;,&quot;#ffffff&quot;,&quot;#83573a&quot;,&quot;#f5bea2&quot;,&quot;#bd8a67&quot;,&quot;#83573a&quot;,&quot;#f5bea2&quot;,&quot;#bd8a67&quot;,&quot;#f33b48&quot;,&quot;#ffbb00&quot;]}"/>
  <p:tag name="KSO_WM_UNIT_VEER_ID" val="0"/>
  <p:tag name="KSO_WM_SLIDE_MODEL_TYPE" val="cover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heme/theme1.xml><?xml version="1.0" encoding="utf-8"?>
<a:theme xmlns:a="http://schemas.openxmlformats.org/drawingml/2006/main" name="1_自定义设计方案">
  <a:themeElements>
    <a:clrScheme name="自定义 207">
      <a:dk1>
        <a:srgbClr val="000000"/>
      </a:dk1>
      <a:lt1>
        <a:srgbClr val="FFFFFF"/>
      </a:lt1>
      <a:dk2>
        <a:srgbClr val="1CADE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FFFFFF"/>
      </a:accent6>
      <a:hlink>
        <a:srgbClr val="6EAC1C"/>
      </a:hlink>
      <a:folHlink>
        <a:srgbClr val="B26B0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WPS 演示</Application>
  <PresentationFormat>宽屏</PresentationFormat>
  <Paragraphs>53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1_自定义设计方案</vt:lpstr>
      <vt:lpstr>JavaProjectPresentation</vt:lpstr>
      <vt:lpstr>Part I. 在面向数据编程的</vt:lpstr>
      <vt:lpstr>Part I. 出淤泥而不染的Json调配</vt:lpstr>
      <vt:lpstr>Something is not in json. Set to Default.</vt:lpstr>
      <vt:lpstr>Tricks to set default boolean value</vt:lpstr>
      <vt:lpstr>Simple Data.json</vt:lpstr>
      <vt:lpstr>远远超过标准的可调参数</vt:lpstr>
      <vt:lpstr>Part II. 君子不动手</vt:lpstr>
      <vt:lpstr>自动生成皮肤类</vt:lpstr>
      <vt:lpstr>jsonGenerator.py</vt:lpstr>
      <vt:lpstr>Dynamic Loader?</vt:lpstr>
      <vt:lpstr>如何解决IO开销过大的问题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void</dc:creator>
  <cp:lastModifiedBy>石文轩</cp:lastModifiedBy>
  <cp:revision>129</cp:revision>
  <dcterms:created xsi:type="dcterms:W3CDTF">2017-08-03T09:01:00Z</dcterms:created>
  <dcterms:modified xsi:type="dcterms:W3CDTF">2018-12-18T11:03:22Z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2052-11.1.0.8201</vt:lpwstr>
  </property>
</Properties>
</file>