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B21B5-7FD2-4261-94C3-153FD96E4E2E}" v="1" dt="2019-12-25T00:25:07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ny" userId="aa3e4746-e359-4aa2-80a8-d98f2a1d8b41" providerId="ADAL" clId="{618B21B5-7FD2-4261-94C3-153FD96E4E2E}"/>
    <pc:docChg chg="modSld sldOrd">
      <pc:chgData name="tonny" userId="aa3e4746-e359-4aa2-80a8-d98f2a1d8b41" providerId="ADAL" clId="{618B21B5-7FD2-4261-94C3-153FD96E4E2E}" dt="2019-12-25T00:25:07.843" v="0"/>
      <pc:docMkLst>
        <pc:docMk/>
      </pc:docMkLst>
      <pc:sldChg chg="ord">
        <pc:chgData name="tonny" userId="aa3e4746-e359-4aa2-80a8-d98f2a1d8b41" providerId="ADAL" clId="{618B21B5-7FD2-4261-94C3-153FD96E4E2E}" dt="2019-12-25T00:25:07.843" v="0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7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tonny</cp:lastModifiedBy>
  <cp:revision>1</cp:revision>
  <dcterms:created xsi:type="dcterms:W3CDTF">2019-12-24T18:36:18Z</dcterms:created>
  <dcterms:modified xsi:type="dcterms:W3CDTF">2019-12-25T00:25:11Z</dcterms:modified>
</cp:coreProperties>
</file>