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C1322A-F8F5-4499-97C1-0B06D9D15B0D}" v="38" dt="2024-03-04T23:42:2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ny Chen" userId="e0ad564784186392" providerId="LiveId" clId="{DAC1322A-F8F5-4499-97C1-0B06D9D15B0D}"/>
    <pc:docChg chg="undo custSel addSld modSld">
      <pc:chgData name="Tonny Chen" userId="e0ad564784186392" providerId="LiveId" clId="{DAC1322A-F8F5-4499-97C1-0B06D9D15B0D}" dt="2024-03-04T23:42:31.493" v="1873" actId="20577"/>
      <pc:docMkLst>
        <pc:docMk/>
      </pc:docMkLst>
      <pc:sldChg chg="modSp new mod">
        <pc:chgData name="Tonny Chen" userId="e0ad564784186392" providerId="LiveId" clId="{DAC1322A-F8F5-4499-97C1-0B06D9D15B0D}" dt="2024-03-04T23:42:06.214" v="1871" actId="27636"/>
        <pc:sldMkLst>
          <pc:docMk/>
          <pc:sldMk cId="302693350" sldId="256"/>
        </pc:sldMkLst>
        <pc:spChg chg="mod">
          <ac:chgData name="Tonny Chen" userId="e0ad564784186392" providerId="LiveId" clId="{DAC1322A-F8F5-4499-97C1-0B06D9D15B0D}" dt="2024-03-04T23:08:09.055" v="299" actId="27636"/>
          <ac:spMkLst>
            <pc:docMk/>
            <pc:sldMk cId="302693350" sldId="256"/>
            <ac:spMk id="2" creationId="{AC36221C-E471-7D1C-2ED5-32CCDFBBC098}"/>
          </ac:spMkLst>
        </pc:spChg>
        <pc:spChg chg="mod">
          <ac:chgData name="Tonny Chen" userId="e0ad564784186392" providerId="LiveId" clId="{DAC1322A-F8F5-4499-97C1-0B06D9D15B0D}" dt="2024-03-04T23:42:06.214" v="1871" actId="27636"/>
          <ac:spMkLst>
            <pc:docMk/>
            <pc:sldMk cId="302693350" sldId="256"/>
            <ac:spMk id="3" creationId="{EE0CE0F7-D17C-AEF7-7D22-19172C60C673}"/>
          </ac:spMkLst>
        </pc:spChg>
      </pc:sldChg>
      <pc:sldChg chg="addSp modSp new mod setBg">
        <pc:chgData name="Tonny Chen" userId="e0ad564784186392" providerId="LiveId" clId="{DAC1322A-F8F5-4499-97C1-0B06D9D15B0D}" dt="2024-03-04T23:42:06.134" v="1870"/>
        <pc:sldMkLst>
          <pc:docMk/>
          <pc:sldMk cId="2859770766" sldId="257"/>
        </pc:sldMkLst>
        <pc:spChg chg="mod">
          <ac:chgData name="Tonny Chen" userId="e0ad564784186392" providerId="LiveId" clId="{DAC1322A-F8F5-4499-97C1-0B06D9D15B0D}" dt="2024-03-04T23:42:06.134" v="1870"/>
          <ac:spMkLst>
            <pc:docMk/>
            <pc:sldMk cId="2859770766" sldId="257"/>
            <ac:spMk id="2" creationId="{29E16EF4-E6C4-727A-07E1-311B7CA53FC6}"/>
          </ac:spMkLst>
        </pc:spChg>
        <pc:spChg chg="mod">
          <ac:chgData name="Tonny Chen" userId="e0ad564784186392" providerId="LiveId" clId="{DAC1322A-F8F5-4499-97C1-0B06D9D15B0D}" dt="2024-03-04T23:03:20.162" v="241" actId="20577"/>
          <ac:spMkLst>
            <pc:docMk/>
            <pc:sldMk cId="2859770766" sldId="257"/>
            <ac:spMk id="3" creationId="{C84E5B6C-0628-0BB4-B1C8-F530403A86AD}"/>
          </ac:spMkLst>
        </pc:spChg>
        <pc:spChg chg="add mod">
          <ac:chgData name="Tonny Chen" userId="e0ad564784186392" providerId="LiveId" clId="{DAC1322A-F8F5-4499-97C1-0B06D9D15B0D}" dt="2024-03-04T23:19:23.473" v="539" actId="20577"/>
          <ac:spMkLst>
            <pc:docMk/>
            <pc:sldMk cId="2859770766" sldId="257"/>
            <ac:spMk id="6" creationId="{E2845D34-8D1A-F4F1-E17D-BDE24088493F}"/>
          </ac:spMkLst>
        </pc:spChg>
        <pc:picChg chg="add mod">
          <ac:chgData name="Tonny Chen" userId="e0ad564784186392" providerId="LiveId" clId="{DAC1322A-F8F5-4499-97C1-0B06D9D15B0D}" dt="2024-03-04T23:03:05.427" v="226" actId="26606"/>
          <ac:picMkLst>
            <pc:docMk/>
            <pc:sldMk cId="2859770766" sldId="257"/>
            <ac:picMk id="5" creationId="{6D97BF12-FC3A-1BC1-8E5D-F56322071355}"/>
          </ac:picMkLst>
        </pc:picChg>
      </pc:sldChg>
      <pc:sldChg chg="addSp delSp modSp new mod">
        <pc:chgData name="Tonny Chen" userId="e0ad564784186392" providerId="LiveId" clId="{DAC1322A-F8F5-4499-97C1-0B06D9D15B0D}" dt="2024-03-04T23:42:06.134" v="1870"/>
        <pc:sldMkLst>
          <pc:docMk/>
          <pc:sldMk cId="3318372362" sldId="258"/>
        </pc:sldMkLst>
        <pc:spChg chg="mod">
          <ac:chgData name="Tonny Chen" userId="e0ad564784186392" providerId="LiveId" clId="{DAC1322A-F8F5-4499-97C1-0B06D9D15B0D}" dt="2024-03-04T23:42:06.134" v="1870"/>
          <ac:spMkLst>
            <pc:docMk/>
            <pc:sldMk cId="3318372362" sldId="258"/>
            <ac:spMk id="2" creationId="{0F5A8B47-896A-203B-8E83-2B6A7ADA43A5}"/>
          </ac:spMkLst>
        </pc:spChg>
        <pc:spChg chg="del">
          <ac:chgData name="Tonny Chen" userId="e0ad564784186392" providerId="LiveId" clId="{DAC1322A-F8F5-4499-97C1-0B06D9D15B0D}" dt="2024-03-04T23:05:21.648" v="266"/>
          <ac:spMkLst>
            <pc:docMk/>
            <pc:sldMk cId="3318372362" sldId="258"/>
            <ac:spMk id="3" creationId="{164845D5-CBD0-228A-7212-BA9CA9983C5E}"/>
          </ac:spMkLst>
        </pc:spChg>
        <pc:spChg chg="add mod">
          <ac:chgData name="Tonny Chen" userId="e0ad564784186392" providerId="LiveId" clId="{DAC1322A-F8F5-4499-97C1-0B06D9D15B0D}" dt="2024-03-04T23:15:29.507" v="373" actId="20577"/>
          <ac:spMkLst>
            <pc:docMk/>
            <pc:sldMk cId="3318372362" sldId="258"/>
            <ac:spMk id="4" creationId="{4F53E285-5265-004A-9C60-E6A0792876B2}"/>
          </ac:spMkLst>
        </pc:spChg>
        <pc:spChg chg="add mod">
          <ac:chgData name="Tonny Chen" userId="e0ad564784186392" providerId="LiveId" clId="{DAC1322A-F8F5-4499-97C1-0B06D9D15B0D}" dt="2024-03-04T23:15:46.751" v="386" actId="1076"/>
          <ac:spMkLst>
            <pc:docMk/>
            <pc:sldMk cId="3318372362" sldId="258"/>
            <ac:spMk id="7" creationId="{CCA28FAC-8B19-99FE-848C-56F8048CB15B}"/>
          </ac:spMkLst>
        </pc:spChg>
        <pc:spChg chg="add mod">
          <ac:chgData name="Tonny Chen" userId="e0ad564784186392" providerId="LiveId" clId="{DAC1322A-F8F5-4499-97C1-0B06D9D15B0D}" dt="2024-03-04T23:16:22.858" v="406" actId="1076"/>
          <ac:spMkLst>
            <pc:docMk/>
            <pc:sldMk cId="3318372362" sldId="258"/>
            <ac:spMk id="10" creationId="{43BF9C31-3587-1F9B-8BD8-C940DF558728}"/>
          </ac:spMkLst>
        </pc:spChg>
        <pc:spChg chg="add mod">
          <ac:chgData name="Tonny Chen" userId="e0ad564784186392" providerId="LiveId" clId="{DAC1322A-F8F5-4499-97C1-0B06D9D15B0D}" dt="2024-03-04T23:17:47.872" v="482" actId="1076"/>
          <ac:spMkLst>
            <pc:docMk/>
            <pc:sldMk cId="3318372362" sldId="258"/>
            <ac:spMk id="11" creationId="{74606B1F-C6CD-B998-9F3F-5066FF39A4EB}"/>
          </ac:spMkLst>
        </pc:spChg>
        <pc:spChg chg="add mod">
          <ac:chgData name="Tonny Chen" userId="e0ad564784186392" providerId="LiveId" clId="{DAC1322A-F8F5-4499-97C1-0B06D9D15B0D}" dt="2024-03-04T23:20:27.801" v="576" actId="1076"/>
          <ac:spMkLst>
            <pc:docMk/>
            <pc:sldMk cId="3318372362" sldId="258"/>
            <ac:spMk id="12" creationId="{D03215D1-4B0C-E339-4EF9-468ABE2807AE}"/>
          </ac:spMkLst>
        </pc:spChg>
        <pc:picChg chg="add mod">
          <ac:chgData name="Tonny Chen" userId="e0ad564784186392" providerId="LiveId" clId="{DAC1322A-F8F5-4499-97C1-0B06D9D15B0D}" dt="2024-03-04T23:17:43.599" v="481" actId="1076"/>
          <ac:picMkLst>
            <pc:docMk/>
            <pc:sldMk cId="3318372362" sldId="258"/>
            <ac:picMk id="1026" creationId="{4D1EE23C-9CC6-7913-E74D-7D8F845DB40C}"/>
          </ac:picMkLst>
        </pc:picChg>
        <pc:cxnChg chg="add">
          <ac:chgData name="Tonny Chen" userId="e0ad564784186392" providerId="LiveId" clId="{DAC1322A-F8F5-4499-97C1-0B06D9D15B0D}" dt="2024-03-04T23:15:01.849" v="343" actId="11529"/>
          <ac:cxnSpMkLst>
            <pc:docMk/>
            <pc:sldMk cId="3318372362" sldId="258"/>
            <ac:cxnSpMk id="6" creationId="{4B441C96-1AEF-0113-2503-D1E6F4117E09}"/>
          </ac:cxnSpMkLst>
        </pc:cxnChg>
        <pc:cxnChg chg="add">
          <ac:chgData name="Tonny Chen" userId="e0ad564784186392" providerId="LiveId" clId="{DAC1322A-F8F5-4499-97C1-0B06D9D15B0D}" dt="2024-03-04T23:15:51.922" v="387" actId="11529"/>
          <ac:cxnSpMkLst>
            <pc:docMk/>
            <pc:sldMk cId="3318372362" sldId="258"/>
            <ac:cxnSpMk id="9" creationId="{653A5C71-CF22-F0B1-76AB-0FBA13FFEB30}"/>
          </ac:cxnSpMkLst>
        </pc:cxnChg>
      </pc:sldChg>
      <pc:sldChg chg="addSp delSp modSp new mod setBg delDesignElem">
        <pc:chgData name="Tonny Chen" userId="e0ad564784186392" providerId="LiveId" clId="{DAC1322A-F8F5-4499-97C1-0B06D9D15B0D}" dt="2024-03-04T23:42:31.493" v="1873" actId="20577"/>
        <pc:sldMkLst>
          <pc:docMk/>
          <pc:sldMk cId="2633893585" sldId="259"/>
        </pc:sldMkLst>
        <pc:spChg chg="mod">
          <ac:chgData name="Tonny Chen" userId="e0ad564784186392" providerId="LiveId" clId="{DAC1322A-F8F5-4499-97C1-0B06D9D15B0D}" dt="2024-03-04T23:40:18.893" v="1802" actId="26606"/>
          <ac:spMkLst>
            <pc:docMk/>
            <pc:sldMk cId="2633893585" sldId="259"/>
            <ac:spMk id="2" creationId="{576AE463-0C19-1BC2-0AD0-AD7DC6208BF1}"/>
          </ac:spMkLst>
        </pc:spChg>
        <pc:spChg chg="del mod">
          <ac:chgData name="Tonny Chen" userId="e0ad564784186392" providerId="LiveId" clId="{DAC1322A-F8F5-4499-97C1-0B06D9D15B0D}" dt="2024-03-04T23:22:00.760" v="673" actId="21"/>
          <ac:spMkLst>
            <pc:docMk/>
            <pc:sldMk cId="2633893585" sldId="259"/>
            <ac:spMk id="3" creationId="{68FEF09B-2B65-785B-2869-69A322BC9EE9}"/>
          </ac:spMkLst>
        </pc:spChg>
        <pc:spChg chg="add mod">
          <ac:chgData name="Tonny Chen" userId="e0ad564784186392" providerId="LiveId" clId="{DAC1322A-F8F5-4499-97C1-0B06D9D15B0D}" dt="2024-03-04T23:40:41.271" v="1809" actId="20577"/>
          <ac:spMkLst>
            <pc:docMk/>
            <pc:sldMk cId="2633893585" sldId="259"/>
            <ac:spMk id="4" creationId="{1FCF894B-A5F0-EF26-55C1-D3F1FDF461B0}"/>
          </ac:spMkLst>
        </pc:spChg>
        <pc:spChg chg="add del mod">
          <ac:chgData name="Tonny Chen" userId="e0ad564784186392" providerId="LiveId" clId="{DAC1322A-F8F5-4499-97C1-0B06D9D15B0D}" dt="2024-03-04T23:29:45.060" v="921"/>
          <ac:spMkLst>
            <pc:docMk/>
            <pc:sldMk cId="2633893585" sldId="259"/>
            <ac:spMk id="7" creationId="{757998A6-EC8B-5DD0-80C8-875FB8318A32}"/>
          </ac:spMkLst>
        </pc:spChg>
        <pc:spChg chg="add del">
          <ac:chgData name="Tonny Chen" userId="e0ad564784186392" providerId="LiveId" clId="{DAC1322A-F8F5-4499-97C1-0B06D9D15B0D}" dt="2024-03-04T23:27:29.589" v="909" actId="11529"/>
          <ac:spMkLst>
            <pc:docMk/>
            <pc:sldMk cId="2633893585" sldId="259"/>
            <ac:spMk id="8" creationId="{4F12F3BD-A6DE-63B0-4EC6-BE071E2F81C7}"/>
          </ac:spMkLst>
        </pc:spChg>
        <pc:spChg chg="add mod">
          <ac:chgData name="Tonny Chen" userId="e0ad564784186392" providerId="LiveId" clId="{DAC1322A-F8F5-4499-97C1-0B06D9D15B0D}" dt="2024-03-04T23:40:29.136" v="1804" actId="1076"/>
          <ac:spMkLst>
            <pc:docMk/>
            <pc:sldMk cId="2633893585" sldId="259"/>
            <ac:spMk id="9" creationId="{48D52D64-F44E-481F-E077-8D66C2041D3E}"/>
          </ac:spMkLst>
        </pc:spChg>
        <pc:spChg chg="add mod">
          <ac:chgData name="Tonny Chen" userId="e0ad564784186392" providerId="LiveId" clId="{DAC1322A-F8F5-4499-97C1-0B06D9D15B0D}" dt="2024-03-04T23:40:32.312" v="1805" actId="1076"/>
          <ac:spMkLst>
            <pc:docMk/>
            <pc:sldMk cId="2633893585" sldId="259"/>
            <ac:spMk id="10" creationId="{0532AEC8-EC6E-19A2-5AE4-C8A6E62200D9}"/>
          </ac:spMkLst>
        </pc:spChg>
        <pc:spChg chg="add mod">
          <ac:chgData name="Tonny Chen" userId="e0ad564784186392" providerId="LiveId" clId="{DAC1322A-F8F5-4499-97C1-0B06D9D15B0D}" dt="2024-03-04T23:40:18.893" v="1802" actId="26606"/>
          <ac:spMkLst>
            <pc:docMk/>
            <pc:sldMk cId="2633893585" sldId="259"/>
            <ac:spMk id="11" creationId="{1C1491A8-2AC7-D739-664A-A49BF513E49B}"/>
          </ac:spMkLst>
        </pc:spChg>
        <pc:spChg chg="add mod">
          <ac:chgData name="Tonny Chen" userId="e0ad564784186392" providerId="LiveId" clId="{DAC1322A-F8F5-4499-97C1-0B06D9D15B0D}" dt="2024-03-04T23:30:58.498" v="971" actId="767"/>
          <ac:spMkLst>
            <pc:docMk/>
            <pc:sldMk cId="2633893585" sldId="259"/>
            <ac:spMk id="12" creationId="{81636821-E8A3-B448-C8DD-5EA0F7695131}"/>
          </ac:spMkLst>
        </pc:spChg>
        <pc:spChg chg="add mod">
          <ac:chgData name="Tonny Chen" userId="e0ad564784186392" providerId="LiveId" clId="{DAC1322A-F8F5-4499-97C1-0B06D9D15B0D}" dt="2024-03-04T23:42:31.493" v="1873" actId="20577"/>
          <ac:spMkLst>
            <pc:docMk/>
            <pc:sldMk cId="2633893585" sldId="259"/>
            <ac:spMk id="13" creationId="{15C4381B-D307-B5AF-BE70-E4EAD7811036}"/>
          </ac:spMkLst>
        </pc:spChg>
        <pc:spChg chg="add del">
          <ac:chgData name="Tonny Chen" userId="e0ad564784186392" providerId="LiveId" clId="{DAC1322A-F8F5-4499-97C1-0B06D9D15B0D}" dt="2024-03-04T23:40:17.739" v="1799" actId="26606"/>
          <ac:spMkLst>
            <pc:docMk/>
            <pc:sldMk cId="2633893585" sldId="259"/>
            <ac:spMk id="18" creationId="{53B021B3-DE93-4AB7-8A18-CF5F1CED88B8}"/>
          </ac:spMkLst>
        </pc:spChg>
        <pc:spChg chg="add del">
          <ac:chgData name="Tonny Chen" userId="e0ad564784186392" providerId="LiveId" clId="{DAC1322A-F8F5-4499-97C1-0B06D9D15B0D}" dt="2024-03-04T23:40:17.739" v="1799" actId="26606"/>
          <ac:spMkLst>
            <pc:docMk/>
            <pc:sldMk cId="2633893585" sldId="259"/>
            <ac:spMk id="20" creationId="{52D502E5-F6B4-4D58-B4AE-FC466FF15EE8}"/>
          </ac:spMkLst>
        </pc:spChg>
        <pc:spChg chg="add del">
          <ac:chgData name="Tonny Chen" userId="e0ad564784186392" providerId="LiveId" clId="{DAC1322A-F8F5-4499-97C1-0B06D9D15B0D}" dt="2024-03-04T23:40:17.739" v="1799" actId="26606"/>
          <ac:spMkLst>
            <pc:docMk/>
            <pc:sldMk cId="2633893585" sldId="259"/>
            <ac:spMk id="22" creationId="{9DECDBF4-02B6-4BB4-B65B-B8107AD6A9E8}"/>
          </ac:spMkLst>
        </pc:spChg>
        <pc:spChg chg="add del">
          <ac:chgData name="Tonny Chen" userId="e0ad564784186392" providerId="LiveId" clId="{DAC1322A-F8F5-4499-97C1-0B06D9D15B0D}" dt="2024-03-04T23:40:18.881" v="1801" actId="26606"/>
          <ac:spMkLst>
            <pc:docMk/>
            <pc:sldMk cId="2633893585" sldId="259"/>
            <ac:spMk id="24" creationId="{063BBA22-50EA-4C4D-BE05-F1CE4E63AA56}"/>
          </ac:spMkLst>
        </pc:spChg>
        <pc:spChg chg="add del">
          <ac:chgData name="Tonny Chen" userId="e0ad564784186392" providerId="LiveId" clId="{DAC1322A-F8F5-4499-97C1-0B06D9D15B0D}" dt="2024-03-04T23:40:18.881" v="1801" actId="26606"/>
          <ac:spMkLst>
            <pc:docMk/>
            <pc:sldMk cId="2633893585" sldId="259"/>
            <ac:spMk id="25" creationId="{BACC6370-2D7E-4714-9D71-7542949D7D5D}"/>
          </ac:spMkLst>
        </pc:spChg>
        <pc:spChg chg="add del">
          <ac:chgData name="Tonny Chen" userId="e0ad564784186392" providerId="LiveId" clId="{DAC1322A-F8F5-4499-97C1-0B06D9D15B0D}" dt="2024-03-04T23:40:18.881" v="1801" actId="26606"/>
          <ac:spMkLst>
            <pc:docMk/>
            <pc:sldMk cId="2633893585" sldId="259"/>
            <ac:spMk id="26" creationId="{F68B3F68-107C-434F-AA38-110D5EA91B85}"/>
          </ac:spMkLst>
        </pc:spChg>
        <pc:spChg chg="add del">
          <ac:chgData name="Tonny Chen" userId="e0ad564784186392" providerId="LiveId" clId="{DAC1322A-F8F5-4499-97C1-0B06D9D15B0D}" dt="2024-03-04T23:40:18.881" v="1801" actId="26606"/>
          <ac:spMkLst>
            <pc:docMk/>
            <pc:sldMk cId="2633893585" sldId="259"/>
            <ac:spMk id="27" creationId="{AAD0DBB9-1A4B-4391-81D4-CB19F9AB918A}"/>
          </ac:spMkLst>
        </pc:spChg>
        <pc:spChg chg="add del">
          <ac:chgData name="Tonny Chen" userId="e0ad564784186392" providerId="LiveId" clId="{DAC1322A-F8F5-4499-97C1-0B06D9D15B0D}" dt="2024-03-04T23:42:06.134" v="1870"/>
          <ac:spMkLst>
            <pc:docMk/>
            <pc:sldMk cId="2633893585" sldId="259"/>
            <ac:spMk id="29" creationId="{53B021B3-DE93-4AB7-8A18-CF5F1CED88B8}"/>
          </ac:spMkLst>
        </pc:spChg>
        <pc:spChg chg="add del">
          <ac:chgData name="Tonny Chen" userId="e0ad564784186392" providerId="LiveId" clId="{DAC1322A-F8F5-4499-97C1-0B06D9D15B0D}" dt="2024-03-04T23:42:06.134" v="1870"/>
          <ac:spMkLst>
            <pc:docMk/>
            <pc:sldMk cId="2633893585" sldId="259"/>
            <ac:spMk id="30" creationId="{52D502E5-F6B4-4D58-B4AE-FC466FF15EE8}"/>
          </ac:spMkLst>
        </pc:spChg>
        <pc:spChg chg="add del">
          <ac:chgData name="Tonny Chen" userId="e0ad564784186392" providerId="LiveId" clId="{DAC1322A-F8F5-4499-97C1-0B06D9D15B0D}" dt="2024-03-04T23:42:06.134" v="1870"/>
          <ac:spMkLst>
            <pc:docMk/>
            <pc:sldMk cId="2633893585" sldId="259"/>
            <ac:spMk id="31" creationId="{9DECDBF4-02B6-4BB4-B65B-B8107AD6A9E8}"/>
          </ac:spMkLst>
        </pc:spChg>
        <pc:cxnChg chg="add mod">
          <ac:chgData name="Tonny Chen" userId="e0ad564784186392" providerId="LiveId" clId="{DAC1322A-F8F5-4499-97C1-0B06D9D15B0D}" dt="2024-03-04T23:40:36.049" v="1806" actId="14100"/>
          <ac:cxnSpMkLst>
            <pc:docMk/>
            <pc:sldMk cId="2633893585" sldId="259"/>
            <ac:cxnSpMk id="6" creationId="{F5572E91-3BF8-55DD-673C-69A8D2339340}"/>
          </ac:cxnSpMkLst>
        </pc:cxnChg>
        <pc:cxnChg chg="add del mod">
          <ac:chgData name="Tonny Chen" userId="e0ad564784186392" providerId="LiveId" clId="{DAC1322A-F8F5-4499-97C1-0B06D9D15B0D}" dt="2024-03-04T23:36:33.804" v="1536" actId="21"/>
          <ac:cxnSpMkLst>
            <pc:docMk/>
            <pc:sldMk cId="2633893585" sldId="259"/>
            <ac:cxnSpMk id="15" creationId="{3E97454A-DF5F-9CE2-5BBF-B6CFF69A5BBA}"/>
          </ac:cxnSpMkLst>
        </pc:cxnChg>
        <pc:cxnChg chg="add del">
          <ac:chgData name="Tonny Chen" userId="e0ad564784186392" providerId="LiveId" clId="{DAC1322A-F8F5-4499-97C1-0B06D9D15B0D}" dt="2024-03-04T23:36:56.842" v="1538" actId="11529"/>
          <ac:cxnSpMkLst>
            <pc:docMk/>
            <pc:sldMk cId="2633893585" sldId="259"/>
            <ac:cxnSpMk id="17" creationId="{A62F9A0A-788B-BC7C-259C-E199C4E97321}"/>
          </ac:cxnSpMkLst>
        </pc:cxnChg>
        <pc:cxnChg chg="add">
          <ac:chgData name="Tonny Chen" userId="e0ad564784186392" providerId="LiveId" clId="{DAC1322A-F8F5-4499-97C1-0B06D9D15B0D}" dt="2024-03-04T23:41:13.146" v="1810" actId="11529"/>
          <ac:cxnSpMkLst>
            <pc:docMk/>
            <pc:sldMk cId="2633893585" sldId="259"/>
            <ac:cxnSpMk id="23" creationId="{D2FB0A2B-04D7-7235-6E53-E99D47D00F7D}"/>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a:xfrm>
            <a:off x="2692397" y="5037663"/>
            <a:ext cx="5214635" cy="279400"/>
          </a:xfrm>
        </p:spPr>
        <p:txBody>
          <a:bodyPr/>
          <a:lstStyle/>
          <a:p>
            <a:endParaRPr lang="en-NZ"/>
          </a:p>
        </p:txBody>
      </p:sp>
      <p:sp>
        <p:nvSpPr>
          <p:cNvPr id="6" name="Slide Number Placeholder 5"/>
          <p:cNvSpPr>
            <a:spLocks noGrp="1"/>
          </p:cNvSpPr>
          <p:nvPr>
            <p:ph type="sldNum" sz="quarter" idx="12"/>
          </p:nvPr>
        </p:nvSpPr>
        <p:spPr>
          <a:xfrm>
            <a:off x="8956900" y="5037663"/>
            <a:ext cx="551167" cy="279400"/>
          </a:xfrm>
        </p:spPr>
        <p:txBody>
          <a:bodyPr/>
          <a:lstStyle/>
          <a:p>
            <a:fld id="{B4053A6C-1439-4157-9EBD-48C8E0C58FC7}" type="slidenum">
              <a:rPr lang="en-NZ" smtClean="0"/>
              <a:t>‹#›</a:t>
            </a:fld>
            <a:endParaRPr lang="en-NZ"/>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6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E80E0-9733-4C2D-9B8B-B186661BF918}" type="datetimeFigureOut">
              <a:rPr lang="en-NZ" smtClean="0"/>
              <a:t>5/03/2024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372178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9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830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3639252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69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44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087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87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228631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E80E0-9733-4C2D-9B8B-B186661BF918}" type="datetimeFigureOut">
              <a:rPr lang="en-NZ" smtClean="0"/>
              <a:t>5/03/2024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4053A6C-1439-4157-9EBD-48C8E0C58FC7}" type="slidenum">
              <a:rPr lang="en-NZ" smtClean="0"/>
              <a:t>‹#›</a:t>
            </a:fld>
            <a:endParaRPr lang="en-NZ"/>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6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E80E0-9733-4C2D-9B8B-B186661BF918}" type="datetimeFigureOut">
              <a:rPr lang="en-NZ" smtClean="0"/>
              <a:t>5/03/2024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124994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E80E0-9733-4C2D-9B8B-B186661BF918}" type="datetimeFigureOut">
              <a:rPr lang="en-NZ" smtClean="0"/>
              <a:t>5/03/2024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4053A6C-1439-4157-9EBD-48C8E0C58FC7}" type="slidenum">
              <a:rPr lang="en-NZ" smtClean="0"/>
              <a:t>‹#›</a:t>
            </a:fld>
            <a:endParaRPr lang="en-NZ"/>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67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E80E0-9733-4C2D-9B8B-B186661BF918}" type="datetimeFigureOut">
              <a:rPr lang="en-NZ" smtClean="0"/>
              <a:t>5/03/2024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4053A6C-1439-4157-9EBD-48C8E0C58FC7}" type="slidenum">
              <a:rPr lang="en-NZ" smtClean="0"/>
              <a:t>‹#›</a:t>
            </a:fld>
            <a:endParaRPr lang="en-NZ"/>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55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E80E0-9733-4C2D-9B8B-B186661BF918}" type="datetimeFigureOut">
              <a:rPr lang="en-NZ" smtClean="0"/>
              <a:t>5/03/2024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203967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E80E0-9733-4C2D-9B8B-B186661BF918}" type="datetimeFigureOut">
              <a:rPr lang="en-NZ" smtClean="0"/>
              <a:t>5/03/2024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4053A6C-1439-4157-9EBD-48C8E0C58FC7}" type="slidenum">
              <a:rPr lang="en-NZ" smtClean="0"/>
              <a:t>‹#›</a:t>
            </a:fld>
            <a:endParaRPr lang="en-NZ"/>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97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E80E0-9733-4C2D-9B8B-B186661BF918}" type="datetimeFigureOut">
              <a:rPr lang="en-NZ" smtClean="0"/>
              <a:t>5/03/2024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4053A6C-1439-4157-9EBD-48C8E0C58FC7}" type="slidenum">
              <a:rPr lang="en-NZ" smtClean="0"/>
              <a:t>‹#›</a:t>
            </a:fld>
            <a:endParaRPr lang="en-NZ"/>
          </a:p>
        </p:txBody>
      </p:sp>
    </p:spTree>
    <p:extLst>
      <p:ext uri="{BB962C8B-B14F-4D97-AF65-F5344CB8AC3E}">
        <p14:creationId xmlns:p14="http://schemas.microsoft.com/office/powerpoint/2010/main" val="349391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1E80E0-9733-4C2D-9B8B-B186661BF918}" type="datetimeFigureOut">
              <a:rPr lang="en-NZ" smtClean="0"/>
              <a:t>5/03/2024</a:t>
            </a:fld>
            <a:endParaRPr lang="en-NZ"/>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NZ"/>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053A6C-1439-4157-9EBD-48C8E0C58FC7}" type="slidenum">
              <a:rPr lang="en-NZ" smtClean="0"/>
              <a:t>‹#›</a:t>
            </a:fld>
            <a:endParaRPr lang="en-NZ"/>
          </a:p>
        </p:txBody>
      </p:sp>
    </p:spTree>
    <p:extLst>
      <p:ext uri="{BB962C8B-B14F-4D97-AF65-F5344CB8AC3E}">
        <p14:creationId xmlns:p14="http://schemas.microsoft.com/office/powerpoint/2010/main" val="8337457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221C-E471-7D1C-2ED5-32CCDFBBC098}"/>
              </a:ext>
            </a:extLst>
          </p:cNvPr>
          <p:cNvSpPr>
            <a:spLocks noGrp="1"/>
          </p:cNvSpPr>
          <p:nvPr>
            <p:ph type="ctrTitle"/>
          </p:nvPr>
        </p:nvSpPr>
        <p:spPr>
          <a:xfrm>
            <a:off x="2771056" y="2038280"/>
            <a:ext cx="6815669" cy="1515533"/>
          </a:xfrm>
        </p:spPr>
        <p:txBody>
          <a:bodyPr>
            <a:normAutofit fontScale="90000"/>
          </a:bodyPr>
          <a:lstStyle/>
          <a:p>
            <a:r>
              <a:rPr lang="en-NZ" dirty="0"/>
              <a:t>Problem statement and solution</a:t>
            </a:r>
          </a:p>
        </p:txBody>
      </p:sp>
      <p:sp>
        <p:nvSpPr>
          <p:cNvPr id="3" name="Subtitle 2">
            <a:extLst>
              <a:ext uri="{FF2B5EF4-FFF2-40B4-BE49-F238E27FC236}">
                <a16:creationId xmlns:a16="http://schemas.microsoft.com/office/drawing/2014/main" id="{EE0CE0F7-D17C-AEF7-7D22-19172C60C673}"/>
              </a:ext>
            </a:extLst>
          </p:cNvPr>
          <p:cNvSpPr>
            <a:spLocks noGrp="1"/>
          </p:cNvSpPr>
          <p:nvPr>
            <p:ph type="subTitle" idx="1"/>
          </p:nvPr>
        </p:nvSpPr>
        <p:spPr>
          <a:xfrm>
            <a:off x="3370824" y="3736256"/>
            <a:ext cx="6815669" cy="1320802"/>
          </a:xfrm>
        </p:spPr>
        <p:txBody>
          <a:bodyPr>
            <a:normAutofit lnSpcReduction="10000"/>
          </a:bodyPr>
          <a:lstStyle/>
          <a:p>
            <a:r>
              <a:rPr lang="en-NZ" dirty="0"/>
              <a:t>For </a:t>
            </a:r>
            <a:r>
              <a:rPr lang="en-NZ" dirty="0" err="1"/>
              <a:t>TwoThousandChatbot</a:t>
            </a:r>
            <a:r>
              <a:rPr lang="en-NZ" dirty="0"/>
              <a:t> project</a:t>
            </a:r>
          </a:p>
          <a:p>
            <a:endParaRPr lang="en-NZ" dirty="0"/>
          </a:p>
          <a:p>
            <a:r>
              <a:rPr lang="en-NZ" dirty="0"/>
              <a:t>							-Tonny Chen</a:t>
            </a:r>
          </a:p>
        </p:txBody>
      </p:sp>
    </p:spTree>
    <p:extLst>
      <p:ext uri="{BB962C8B-B14F-4D97-AF65-F5344CB8AC3E}">
        <p14:creationId xmlns:p14="http://schemas.microsoft.com/office/powerpoint/2010/main" val="30269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EF4-E6C4-727A-07E1-311B7CA53FC6}"/>
              </a:ext>
            </a:extLst>
          </p:cNvPr>
          <p:cNvSpPr>
            <a:spLocks noGrp="1"/>
          </p:cNvSpPr>
          <p:nvPr>
            <p:ph type="title"/>
          </p:nvPr>
        </p:nvSpPr>
        <p:spPr/>
        <p:txBody>
          <a:bodyPr>
            <a:normAutofit/>
          </a:bodyPr>
          <a:lstStyle/>
          <a:p>
            <a:r>
              <a:rPr lang="en-NZ">
                <a:solidFill>
                  <a:srgbClr val="262626"/>
                </a:solidFill>
              </a:rPr>
              <a:t>Problem statement </a:t>
            </a:r>
          </a:p>
        </p:txBody>
      </p:sp>
      <p:sp>
        <p:nvSpPr>
          <p:cNvPr id="3" name="Content Placeholder 2">
            <a:extLst>
              <a:ext uri="{FF2B5EF4-FFF2-40B4-BE49-F238E27FC236}">
                <a16:creationId xmlns:a16="http://schemas.microsoft.com/office/drawing/2014/main" id="{C84E5B6C-0628-0BB4-B1C8-F530403A86AD}"/>
              </a:ext>
            </a:extLst>
          </p:cNvPr>
          <p:cNvSpPr>
            <a:spLocks noGrp="1"/>
          </p:cNvSpPr>
          <p:nvPr>
            <p:ph idx="1"/>
          </p:nvPr>
        </p:nvSpPr>
        <p:spPr>
          <a:xfrm>
            <a:off x="1295402" y="2556932"/>
            <a:ext cx="6256866" cy="3318936"/>
          </a:xfrm>
        </p:spPr>
        <p:txBody>
          <a:bodyPr>
            <a:normAutofit/>
          </a:bodyPr>
          <a:lstStyle/>
          <a:p>
            <a:pPr>
              <a:lnSpc>
                <a:spcPct val="90000"/>
              </a:lnSpc>
            </a:pPr>
            <a:r>
              <a:rPr lang="en-NZ" sz="1500" b="1" i="1"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TWOTHOUSAND</a:t>
            </a:r>
            <a:r>
              <a:rPr lang="en-NZ" sz="1500"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 (https://www.twothousand.com/)is a kitchen equipment manufacturer and exporter based in Guangzhou, China. One of the main channels for TWOTHOUSAND to expand its market is through Alibaba, an e-commerce platform. </a:t>
            </a:r>
            <a:r>
              <a:rPr lang="en-NZ" sz="1500" b="1" i="1"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TWOTHOUSAND</a:t>
            </a:r>
            <a:r>
              <a:rPr lang="en-NZ" sz="1500"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 wants to attract local distributors, who tend to order a large amount and become frequent customers. The issue is that Alibaba has quick-response rating criteria that require businesses to respond to a certain number of queries in a certain amount of time. Alibaba downgrades companies that fail to achieve this criteria. </a:t>
            </a:r>
            <a:r>
              <a:rPr lang="en-NZ" sz="1500" b="1" i="1"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TWOTHOUSAND</a:t>
            </a:r>
            <a:r>
              <a:rPr lang="en-NZ" sz="1500" kern="100" dirty="0">
                <a:solidFill>
                  <a:srgbClr val="262626"/>
                </a:solidFill>
                <a:effectLst/>
                <a:latin typeface="Aptos" panose="020B0004020202020204" pitchFamily="34" charset="0"/>
                <a:ea typeface="DengXian" panose="02010600030101010101" pitchFamily="2" charset="-122"/>
                <a:cs typeface="Times New Roman" panose="02020603050405020304" pitchFamily="18" charset="0"/>
              </a:rPr>
              <a:t>® notices that some queries are unprofessional and likely from retail customers, who are less critical than local distributors. However, staff need to reply to these queries to maintain the rating on Alibaba. </a:t>
            </a:r>
          </a:p>
          <a:p>
            <a:pPr>
              <a:lnSpc>
                <a:spcPct val="90000"/>
              </a:lnSpc>
            </a:pPr>
            <a:endParaRPr lang="en-NZ" sz="1500" dirty="0">
              <a:solidFill>
                <a:srgbClr val="262626"/>
              </a:solidFill>
            </a:endParaRPr>
          </a:p>
        </p:txBody>
      </p:sp>
      <p:pic>
        <p:nvPicPr>
          <p:cNvPr id="5" name="Picture 4" descr="A large group of machinery&#10;&#10;Description automatically generated">
            <a:extLst>
              <a:ext uri="{FF2B5EF4-FFF2-40B4-BE49-F238E27FC236}">
                <a16:creationId xmlns:a16="http://schemas.microsoft.com/office/drawing/2014/main" id="{6D97BF12-FC3A-1BC1-8E5D-F5632207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026" y="3130924"/>
            <a:ext cx="2739728" cy="1993152"/>
          </a:xfrm>
          <a:prstGeom prst="rect">
            <a:avLst/>
          </a:prstGeom>
          <a:ln w="57150" cmpd="thickThin">
            <a:solidFill>
              <a:srgbClr val="7F7F7F"/>
            </a:solidFill>
            <a:miter lim="800000"/>
          </a:ln>
        </p:spPr>
      </p:pic>
      <p:sp>
        <p:nvSpPr>
          <p:cNvPr id="6" name="TextBox 5">
            <a:extLst>
              <a:ext uri="{FF2B5EF4-FFF2-40B4-BE49-F238E27FC236}">
                <a16:creationId xmlns:a16="http://schemas.microsoft.com/office/drawing/2014/main" id="{E2845D34-8D1A-F4F1-E17D-BDE24088493F}"/>
              </a:ext>
            </a:extLst>
          </p:cNvPr>
          <p:cNvSpPr txBox="1"/>
          <p:nvPr/>
        </p:nvSpPr>
        <p:spPr>
          <a:xfrm>
            <a:off x="8180439" y="5712542"/>
            <a:ext cx="3126658" cy="461665"/>
          </a:xfrm>
          <a:prstGeom prst="rect">
            <a:avLst/>
          </a:prstGeom>
          <a:noFill/>
        </p:spPr>
        <p:txBody>
          <a:bodyPr wrap="square" rtlCol="0">
            <a:spAutoFit/>
          </a:bodyPr>
          <a:lstStyle/>
          <a:p>
            <a:r>
              <a:rPr lang="en-NZ" sz="1200" dirty="0"/>
              <a:t>Image reference:</a:t>
            </a:r>
          </a:p>
          <a:p>
            <a:r>
              <a:rPr lang="en-NZ" sz="1200" dirty="0"/>
              <a:t>https://www.twothousand.com/about-us/</a:t>
            </a:r>
          </a:p>
        </p:txBody>
      </p:sp>
    </p:spTree>
    <p:extLst>
      <p:ext uri="{BB962C8B-B14F-4D97-AF65-F5344CB8AC3E}">
        <p14:creationId xmlns:p14="http://schemas.microsoft.com/office/powerpoint/2010/main" val="285977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8B47-896A-203B-8E83-2B6A7ADA43A5}"/>
              </a:ext>
            </a:extLst>
          </p:cNvPr>
          <p:cNvSpPr>
            <a:spLocks noGrp="1"/>
          </p:cNvSpPr>
          <p:nvPr>
            <p:ph type="title"/>
          </p:nvPr>
        </p:nvSpPr>
        <p:spPr/>
        <p:txBody>
          <a:bodyPr/>
          <a:lstStyle/>
          <a:p>
            <a:r>
              <a:rPr lang="en-NZ" dirty="0"/>
              <a:t>Software Solution: An AI chatbot</a:t>
            </a:r>
          </a:p>
        </p:txBody>
      </p:sp>
      <p:pic>
        <p:nvPicPr>
          <p:cNvPr id="1026" name="Picture 2" descr="A Guide to Build an AI Chatbot | Intuz">
            <a:extLst>
              <a:ext uri="{FF2B5EF4-FFF2-40B4-BE49-F238E27FC236}">
                <a16:creationId xmlns:a16="http://schemas.microsoft.com/office/drawing/2014/main" id="{4D1EE23C-9CC6-7913-E74D-7D8F845DB4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08928" y="3362581"/>
            <a:ext cx="4510840" cy="2443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53E285-5265-004A-9C60-E6A0792876B2}"/>
              </a:ext>
            </a:extLst>
          </p:cNvPr>
          <p:cNvSpPr txBox="1"/>
          <p:nvPr/>
        </p:nvSpPr>
        <p:spPr>
          <a:xfrm>
            <a:off x="1002890" y="2861188"/>
            <a:ext cx="2123768" cy="646331"/>
          </a:xfrm>
          <a:prstGeom prst="rect">
            <a:avLst/>
          </a:prstGeom>
          <a:noFill/>
        </p:spPr>
        <p:txBody>
          <a:bodyPr wrap="square" rtlCol="0">
            <a:spAutoFit/>
          </a:bodyPr>
          <a:lstStyle/>
          <a:p>
            <a:r>
              <a:rPr lang="en-NZ" dirty="0"/>
              <a:t>Queries from Alibaba</a:t>
            </a:r>
          </a:p>
          <a:p>
            <a:endParaRPr lang="en-NZ" dirty="0"/>
          </a:p>
        </p:txBody>
      </p:sp>
      <p:cxnSp>
        <p:nvCxnSpPr>
          <p:cNvPr id="6" name="Straight Arrow Connector 5">
            <a:extLst>
              <a:ext uri="{FF2B5EF4-FFF2-40B4-BE49-F238E27FC236}">
                <a16:creationId xmlns:a16="http://schemas.microsoft.com/office/drawing/2014/main" id="{4B441C96-1AEF-0113-2503-D1E6F4117E09}"/>
              </a:ext>
            </a:extLst>
          </p:cNvPr>
          <p:cNvCxnSpPr/>
          <p:nvPr/>
        </p:nvCxnSpPr>
        <p:spPr>
          <a:xfrm>
            <a:off x="2064774" y="3264310"/>
            <a:ext cx="0" cy="84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CA28FAC-8B19-99FE-848C-56F8048CB15B}"/>
              </a:ext>
            </a:extLst>
          </p:cNvPr>
          <p:cNvSpPr txBox="1"/>
          <p:nvPr/>
        </p:nvSpPr>
        <p:spPr>
          <a:xfrm>
            <a:off x="825911" y="4143674"/>
            <a:ext cx="2706375" cy="369332"/>
          </a:xfrm>
          <a:prstGeom prst="rect">
            <a:avLst/>
          </a:prstGeom>
          <a:noFill/>
        </p:spPr>
        <p:txBody>
          <a:bodyPr wrap="square" rtlCol="0">
            <a:spAutoFit/>
          </a:bodyPr>
          <a:lstStyle/>
          <a:p>
            <a:r>
              <a:rPr lang="en-NZ" dirty="0"/>
              <a:t>TWOTHOUSAND chatbot</a:t>
            </a:r>
          </a:p>
        </p:txBody>
      </p:sp>
      <p:cxnSp>
        <p:nvCxnSpPr>
          <p:cNvPr id="9" name="Straight Arrow Connector 8">
            <a:extLst>
              <a:ext uri="{FF2B5EF4-FFF2-40B4-BE49-F238E27FC236}">
                <a16:creationId xmlns:a16="http://schemas.microsoft.com/office/drawing/2014/main" id="{653A5C71-CF22-F0B1-76AB-0FBA13FFEB30}"/>
              </a:ext>
            </a:extLst>
          </p:cNvPr>
          <p:cNvCxnSpPr/>
          <p:nvPr/>
        </p:nvCxnSpPr>
        <p:spPr>
          <a:xfrm>
            <a:off x="2064774" y="4513006"/>
            <a:ext cx="0" cy="74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BF9C31-3587-1F9B-8BD8-C940DF558728}"/>
              </a:ext>
            </a:extLst>
          </p:cNvPr>
          <p:cNvSpPr txBox="1"/>
          <p:nvPr/>
        </p:nvSpPr>
        <p:spPr>
          <a:xfrm>
            <a:off x="1064390" y="5388077"/>
            <a:ext cx="2467896" cy="369332"/>
          </a:xfrm>
          <a:prstGeom prst="rect">
            <a:avLst/>
          </a:prstGeom>
          <a:noFill/>
        </p:spPr>
        <p:txBody>
          <a:bodyPr wrap="square" rtlCol="0">
            <a:spAutoFit/>
          </a:bodyPr>
          <a:lstStyle/>
          <a:p>
            <a:r>
              <a:rPr lang="en-NZ" dirty="0"/>
              <a:t>Answer customers</a:t>
            </a:r>
          </a:p>
        </p:txBody>
      </p:sp>
      <p:sp>
        <p:nvSpPr>
          <p:cNvPr id="11" name="TextBox 10">
            <a:extLst>
              <a:ext uri="{FF2B5EF4-FFF2-40B4-BE49-F238E27FC236}">
                <a16:creationId xmlns:a16="http://schemas.microsoft.com/office/drawing/2014/main" id="{74606B1F-C6CD-B998-9F3F-5066FF39A4EB}"/>
              </a:ext>
            </a:extLst>
          </p:cNvPr>
          <p:cNvSpPr txBox="1"/>
          <p:nvPr/>
        </p:nvSpPr>
        <p:spPr>
          <a:xfrm>
            <a:off x="8888360" y="4051341"/>
            <a:ext cx="2123760" cy="923330"/>
          </a:xfrm>
          <a:prstGeom prst="rect">
            <a:avLst/>
          </a:prstGeom>
          <a:noFill/>
        </p:spPr>
        <p:txBody>
          <a:bodyPr wrap="square" rtlCol="0">
            <a:spAutoFit/>
          </a:bodyPr>
          <a:lstStyle/>
          <a:p>
            <a:r>
              <a:rPr lang="en-NZ" dirty="0"/>
              <a:t>In this project, my task is to train the chatbot</a:t>
            </a:r>
          </a:p>
        </p:txBody>
      </p:sp>
      <p:sp>
        <p:nvSpPr>
          <p:cNvPr id="12" name="TextBox 11">
            <a:extLst>
              <a:ext uri="{FF2B5EF4-FFF2-40B4-BE49-F238E27FC236}">
                <a16:creationId xmlns:a16="http://schemas.microsoft.com/office/drawing/2014/main" id="{D03215D1-4B0C-E339-4EF9-468ABE2807AE}"/>
              </a:ext>
            </a:extLst>
          </p:cNvPr>
          <p:cNvSpPr txBox="1"/>
          <p:nvPr/>
        </p:nvSpPr>
        <p:spPr>
          <a:xfrm>
            <a:off x="6754762" y="6007510"/>
            <a:ext cx="6046839" cy="276999"/>
          </a:xfrm>
          <a:prstGeom prst="rect">
            <a:avLst/>
          </a:prstGeom>
          <a:noFill/>
        </p:spPr>
        <p:txBody>
          <a:bodyPr wrap="square" rtlCol="0">
            <a:spAutoFit/>
          </a:bodyPr>
          <a:lstStyle/>
          <a:p>
            <a:r>
              <a:rPr lang="en-NZ" sz="1200" dirty="0"/>
              <a:t>Image reference: https://www.intuz.com/blog/guide-to-building-an-ai-chatbot</a:t>
            </a:r>
          </a:p>
        </p:txBody>
      </p:sp>
    </p:spTree>
    <p:extLst>
      <p:ext uri="{BB962C8B-B14F-4D97-AF65-F5344CB8AC3E}">
        <p14:creationId xmlns:p14="http://schemas.microsoft.com/office/powerpoint/2010/main" val="331837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E463-0C19-1BC2-0AD0-AD7DC6208BF1}"/>
              </a:ext>
            </a:extLst>
          </p:cNvPr>
          <p:cNvSpPr>
            <a:spLocks noGrp="1"/>
          </p:cNvSpPr>
          <p:nvPr>
            <p:ph type="title"/>
          </p:nvPr>
        </p:nvSpPr>
        <p:spPr>
          <a:xfrm>
            <a:off x="841248" y="256032"/>
            <a:ext cx="10506456" cy="1014984"/>
          </a:xfrm>
        </p:spPr>
        <p:txBody>
          <a:bodyPr anchor="b">
            <a:normAutofit/>
          </a:bodyPr>
          <a:lstStyle/>
          <a:p>
            <a:r>
              <a:rPr lang="en-NZ"/>
              <a:t>TWOTHOUSAND Chatbot outline</a:t>
            </a:r>
            <a:endParaRPr lang="en-NZ" dirty="0"/>
          </a:p>
        </p:txBody>
      </p:sp>
      <p:sp>
        <p:nvSpPr>
          <p:cNvPr id="4" name="Rectangle 3">
            <a:extLst>
              <a:ext uri="{FF2B5EF4-FFF2-40B4-BE49-F238E27FC236}">
                <a16:creationId xmlns:a16="http://schemas.microsoft.com/office/drawing/2014/main" id="{1FCF894B-A5F0-EF26-55C1-D3F1FDF461B0}"/>
              </a:ext>
            </a:extLst>
          </p:cNvPr>
          <p:cNvSpPr/>
          <p:nvPr/>
        </p:nvSpPr>
        <p:spPr>
          <a:xfrm>
            <a:off x="2002242" y="2165401"/>
            <a:ext cx="3923729" cy="9177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NZ" sz="1584" kern="1200" dirty="0">
                <a:solidFill>
                  <a:srgbClr val="555555"/>
                </a:solidFill>
                <a:latin typeface="+mn-lt"/>
                <a:ea typeface="+mn-ea"/>
                <a:cs typeface="+mn-cs"/>
              </a:rPr>
              <a:t> </a:t>
            </a:r>
            <a:r>
              <a:rPr lang="en-NZ" sz="1584" kern="1200" dirty="0">
                <a:solidFill>
                  <a:schemeClr val="tx1"/>
                </a:solidFill>
                <a:latin typeface="+mn-lt"/>
                <a:ea typeface="+mn-ea"/>
                <a:cs typeface="+mn-cs"/>
              </a:rPr>
              <a:t>1.obtain data for custom knowledge base </a:t>
            </a:r>
            <a:endParaRPr lang="en-NZ" dirty="0"/>
          </a:p>
        </p:txBody>
      </p:sp>
      <p:cxnSp>
        <p:nvCxnSpPr>
          <p:cNvPr id="6" name="Straight Arrow Connector 5">
            <a:extLst>
              <a:ext uri="{FF2B5EF4-FFF2-40B4-BE49-F238E27FC236}">
                <a16:creationId xmlns:a16="http://schemas.microsoft.com/office/drawing/2014/main" id="{F5572E91-3BF8-55DD-673C-69A8D2339340}"/>
              </a:ext>
            </a:extLst>
          </p:cNvPr>
          <p:cNvCxnSpPr>
            <a:cxnSpLocks/>
            <a:stCxn id="4" idx="2"/>
            <a:endCxn id="9" idx="0"/>
          </p:cNvCxnSpPr>
          <p:nvPr/>
        </p:nvCxnSpPr>
        <p:spPr>
          <a:xfrm flipH="1">
            <a:off x="3928092" y="3083118"/>
            <a:ext cx="36015" cy="2249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48D52D64-F44E-481F-E077-8D66C2041D3E}"/>
              </a:ext>
            </a:extLst>
          </p:cNvPr>
          <p:cNvSpPr/>
          <p:nvPr/>
        </p:nvSpPr>
        <p:spPr>
          <a:xfrm>
            <a:off x="1966227" y="5332482"/>
            <a:ext cx="3923729" cy="1011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Z"/>
          </a:p>
        </p:txBody>
      </p:sp>
      <p:sp>
        <p:nvSpPr>
          <p:cNvPr id="10" name="TextBox 9">
            <a:extLst>
              <a:ext uri="{FF2B5EF4-FFF2-40B4-BE49-F238E27FC236}">
                <a16:creationId xmlns:a16="http://schemas.microsoft.com/office/drawing/2014/main" id="{0532AEC8-EC6E-19A2-5AE4-C8A6E62200D9}"/>
              </a:ext>
            </a:extLst>
          </p:cNvPr>
          <p:cNvSpPr txBox="1"/>
          <p:nvPr/>
        </p:nvSpPr>
        <p:spPr>
          <a:xfrm>
            <a:off x="2545102" y="5424338"/>
            <a:ext cx="3016913" cy="1177630"/>
          </a:xfrm>
          <a:prstGeom prst="rect">
            <a:avLst/>
          </a:prstGeom>
          <a:noFill/>
        </p:spPr>
        <p:txBody>
          <a:bodyPr wrap="square" rtlCol="0">
            <a:spAutoFit/>
          </a:bodyPr>
          <a:lstStyle/>
          <a:p>
            <a:pPr defTabSz="402336">
              <a:spcAft>
                <a:spcPts val="600"/>
              </a:spcAft>
            </a:pPr>
            <a:r>
              <a:rPr lang="en-NZ" sz="1584" kern="1200" dirty="0">
                <a:solidFill>
                  <a:schemeClr val="tx1"/>
                </a:solidFill>
                <a:latin typeface="+mn-lt"/>
                <a:ea typeface="+mn-ea"/>
                <a:cs typeface="+mn-cs"/>
              </a:rPr>
              <a:t>2. Apply </a:t>
            </a:r>
            <a:r>
              <a:rPr lang="en-NZ" sz="1584" kern="1200" dirty="0" err="1">
                <a:solidFill>
                  <a:schemeClr val="tx1"/>
                </a:solidFill>
                <a:latin typeface="+mn-lt"/>
                <a:ea typeface="+mn-ea"/>
                <a:cs typeface="+mn-cs"/>
              </a:rPr>
              <a:t>LangChain</a:t>
            </a:r>
            <a:r>
              <a:rPr lang="en-NZ" sz="1584" kern="1200" dirty="0">
                <a:solidFill>
                  <a:schemeClr val="tx1"/>
                </a:solidFill>
                <a:latin typeface="+mn-lt"/>
                <a:ea typeface="+mn-ea"/>
                <a:cs typeface="+mn-cs"/>
              </a:rPr>
              <a:t> module and construct a chatbot with ChatGPT – 3.5 model</a:t>
            </a:r>
          </a:p>
          <a:p>
            <a:pPr>
              <a:spcAft>
                <a:spcPts val="600"/>
              </a:spcAft>
            </a:pPr>
            <a:endParaRPr lang="en-NZ" dirty="0"/>
          </a:p>
        </p:txBody>
      </p:sp>
      <p:sp>
        <p:nvSpPr>
          <p:cNvPr id="11" name="TextBox 10">
            <a:extLst>
              <a:ext uri="{FF2B5EF4-FFF2-40B4-BE49-F238E27FC236}">
                <a16:creationId xmlns:a16="http://schemas.microsoft.com/office/drawing/2014/main" id="{1C1491A8-2AC7-D739-664A-A49BF513E49B}"/>
              </a:ext>
            </a:extLst>
          </p:cNvPr>
          <p:cNvSpPr txBox="1"/>
          <p:nvPr/>
        </p:nvSpPr>
        <p:spPr>
          <a:xfrm>
            <a:off x="6518891" y="1926266"/>
            <a:ext cx="3365688" cy="1952714"/>
          </a:xfrm>
          <a:prstGeom prst="rect">
            <a:avLst/>
          </a:prstGeom>
          <a:noFill/>
        </p:spPr>
        <p:txBody>
          <a:bodyPr wrap="square" rtlCol="0">
            <a:spAutoFit/>
          </a:bodyPr>
          <a:lstStyle/>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Scrape and parse html from company website</a:t>
            </a:r>
          </a:p>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Convert YouTube video to text using google voice recognition module</a:t>
            </a:r>
          </a:p>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Pass the data to python dictionary and store the dictionary in text file</a:t>
            </a:r>
            <a:endParaRPr lang="en-NZ" dirty="0"/>
          </a:p>
        </p:txBody>
      </p:sp>
      <p:sp>
        <p:nvSpPr>
          <p:cNvPr id="13" name="TextBox 12">
            <a:extLst>
              <a:ext uri="{FF2B5EF4-FFF2-40B4-BE49-F238E27FC236}">
                <a16:creationId xmlns:a16="http://schemas.microsoft.com/office/drawing/2014/main" id="{15C4381B-D307-B5AF-BE70-E4EAD7811036}"/>
              </a:ext>
            </a:extLst>
          </p:cNvPr>
          <p:cNvSpPr txBox="1"/>
          <p:nvPr/>
        </p:nvSpPr>
        <p:spPr>
          <a:xfrm>
            <a:off x="6527018" y="3800656"/>
            <a:ext cx="3670867" cy="3833357"/>
          </a:xfrm>
          <a:prstGeom prst="rect">
            <a:avLst/>
          </a:prstGeom>
          <a:noFill/>
        </p:spPr>
        <p:txBody>
          <a:bodyPr wrap="square" rtlCol="0">
            <a:spAutoFit/>
          </a:bodyPr>
          <a:lstStyle/>
          <a:p>
            <a:pPr marL="251460" indent="-251460" defTabSz="402336">
              <a:spcAft>
                <a:spcPts val="600"/>
              </a:spcAft>
              <a:buFont typeface="Arial" panose="020B0604020202020204" pitchFamily="34" charset="0"/>
              <a:buChar char="•"/>
            </a:pPr>
            <a:endParaRPr lang="en-NZ" sz="1584" kern="1200" dirty="0">
              <a:solidFill>
                <a:schemeClr val="tx1"/>
              </a:solidFill>
              <a:latin typeface="+mn-lt"/>
              <a:ea typeface="+mn-ea"/>
              <a:cs typeface="+mn-cs"/>
            </a:endParaRPr>
          </a:p>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Slice text document into small text document</a:t>
            </a:r>
          </a:p>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Convert text to FAISS</a:t>
            </a:r>
            <a:r>
              <a:rPr lang="en-NZ" sz="1584" kern="1200">
                <a:solidFill>
                  <a:schemeClr val="tx1"/>
                </a:solidFill>
                <a:latin typeface="+mn-lt"/>
                <a:ea typeface="+mn-ea"/>
                <a:cs typeface="+mn-cs"/>
              </a:rPr>
              <a:t>(Facebook </a:t>
            </a:r>
            <a:r>
              <a:rPr lang="en-NZ" sz="1584" kern="1200" dirty="0">
                <a:solidFill>
                  <a:schemeClr val="tx1"/>
                </a:solidFill>
                <a:latin typeface="+mn-lt"/>
                <a:ea typeface="+mn-ea"/>
                <a:cs typeface="+mn-cs"/>
              </a:rPr>
              <a:t>AI similarity search) index and find the top 4 most relevant documents using FAISS</a:t>
            </a:r>
          </a:p>
          <a:p>
            <a:pPr marL="251460" indent="-251460" defTabSz="402336">
              <a:spcAft>
                <a:spcPts val="600"/>
              </a:spcAft>
              <a:buFont typeface="Arial" panose="020B0604020202020204" pitchFamily="34" charset="0"/>
              <a:buChar char="•"/>
            </a:pPr>
            <a:r>
              <a:rPr lang="en-NZ" sz="1584" kern="1200" dirty="0">
                <a:solidFill>
                  <a:schemeClr val="tx1"/>
                </a:solidFill>
                <a:latin typeface="+mn-lt"/>
                <a:ea typeface="+mn-ea"/>
                <a:cs typeface="+mn-cs"/>
              </a:rPr>
              <a:t>Pass the query, the relevant documents, and the prompt to “gpt-3.5-turbo” model</a:t>
            </a:r>
          </a:p>
          <a:p>
            <a:pPr marL="251460" indent="-251460" defTabSz="402336">
              <a:spcAft>
                <a:spcPts val="600"/>
              </a:spcAft>
              <a:buFont typeface="Arial" panose="020B0604020202020204" pitchFamily="34" charset="0"/>
              <a:buChar char="•"/>
            </a:pPr>
            <a:r>
              <a:rPr lang="en-NZ" sz="1584" dirty="0"/>
              <a:t>Store the chat history</a:t>
            </a:r>
            <a:endParaRPr lang="en-NZ" sz="1584" kern="1200" dirty="0">
              <a:solidFill>
                <a:schemeClr val="tx1"/>
              </a:solidFill>
              <a:latin typeface="+mn-lt"/>
              <a:ea typeface="+mn-ea"/>
              <a:cs typeface="+mn-cs"/>
            </a:endParaRPr>
          </a:p>
          <a:p>
            <a:pPr marL="251460" indent="-251460" defTabSz="402336">
              <a:spcAft>
                <a:spcPts val="600"/>
              </a:spcAft>
              <a:buFont typeface="Arial" panose="020B0604020202020204" pitchFamily="34" charset="0"/>
              <a:buChar char="•"/>
            </a:pPr>
            <a:endParaRPr lang="en-NZ" sz="1584" kern="1200" dirty="0">
              <a:solidFill>
                <a:schemeClr val="tx1"/>
              </a:solidFill>
              <a:latin typeface="+mn-lt"/>
              <a:ea typeface="+mn-ea"/>
              <a:cs typeface="+mn-cs"/>
            </a:endParaRPr>
          </a:p>
          <a:p>
            <a:pPr marL="251460" indent="-251460" defTabSz="402336">
              <a:spcAft>
                <a:spcPts val="600"/>
              </a:spcAft>
              <a:buFont typeface="Arial" panose="020B0604020202020204" pitchFamily="34" charset="0"/>
              <a:buChar char="•"/>
            </a:pPr>
            <a:endParaRPr lang="en-NZ" sz="1584" kern="1200" dirty="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NZ" dirty="0"/>
          </a:p>
        </p:txBody>
      </p:sp>
      <p:cxnSp>
        <p:nvCxnSpPr>
          <p:cNvPr id="23" name="Straight Connector 22">
            <a:extLst>
              <a:ext uri="{FF2B5EF4-FFF2-40B4-BE49-F238E27FC236}">
                <a16:creationId xmlns:a16="http://schemas.microsoft.com/office/drawing/2014/main" id="{D2FB0A2B-04D7-7235-6E53-E99D47D00F7D}"/>
              </a:ext>
            </a:extLst>
          </p:cNvPr>
          <p:cNvCxnSpPr/>
          <p:nvPr/>
        </p:nvCxnSpPr>
        <p:spPr>
          <a:xfrm>
            <a:off x="5562015" y="4045226"/>
            <a:ext cx="53809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8935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312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Garamond</vt:lpstr>
      <vt:lpstr>Organic</vt:lpstr>
      <vt:lpstr>Problem statement and solution</vt:lpstr>
      <vt:lpstr>Problem statement </vt:lpstr>
      <vt:lpstr>Software Solution: An AI chatbot</vt:lpstr>
      <vt:lpstr>TWOTHOUSAND Chatbot 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solution</dc:title>
  <dc:creator>Tonny Chen</dc:creator>
  <cp:lastModifiedBy>Tonny Chen</cp:lastModifiedBy>
  <cp:revision>1</cp:revision>
  <dcterms:created xsi:type="dcterms:W3CDTF">2024-03-04T22:59:02Z</dcterms:created>
  <dcterms:modified xsi:type="dcterms:W3CDTF">2024-03-04T23:42:32Z</dcterms:modified>
</cp:coreProperties>
</file>