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76" r:id="rId7"/>
    <p:sldId id="274" r:id="rId8"/>
    <p:sldId id="275" r:id="rId9"/>
    <p:sldId id="277" r:id="rId10"/>
    <p:sldId id="263" r:id="rId11"/>
    <p:sldId id="266" r:id="rId12"/>
    <p:sldId id="269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59D41B-2936-4F92-A895-E321546421AB}">
          <p14:sldIdLst>
            <p14:sldId id="258"/>
            <p14:sldId id="259"/>
            <p14:sldId id="260"/>
            <p14:sldId id="261"/>
            <p14:sldId id="262"/>
            <p14:sldId id="276"/>
            <p14:sldId id="274"/>
            <p14:sldId id="275"/>
            <p14:sldId id="277"/>
            <p14:sldId id="263"/>
            <p14:sldId id="266"/>
            <p14:sldId id="269"/>
            <p14:sldId id="270"/>
            <p14:sldId id="271"/>
            <p14:sldId id="273"/>
          </p14:sldIdLst>
        </p14:section>
        <p14:section name="Untitled Section" id="{1A898FC5-B80A-46E5-82FE-76D7CF07DA3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ny Talukder Anne" initials="TTA" lastIdx="1" clrIdx="0">
    <p:extLst>
      <p:ext uri="{19B8F6BF-5375-455C-9EA6-DF929625EA0E}">
        <p15:presenceInfo xmlns:p15="http://schemas.microsoft.com/office/powerpoint/2012/main" userId="1ae476b9620beb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16" autoAdjust="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44DFA-8CE4-4174-A6A4-D695E337145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6C60-EB74-4F1A-8C13-BF12578D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2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F52AB-3D80-40F5-94F5-0D73DBDB91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356E-94D6-DA4E-2D8F-C6F89521A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DDE1D-0E08-D8C6-38AA-ED2F1FAED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24DF-C1FB-111A-1BC3-5A70302C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F11D-346D-BDC3-E421-5CE629AF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A1F5-2FFF-EE9D-C4F2-BA8D9451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F94F-0E9C-604A-13C3-EFF29160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78808-74DE-7761-9533-E7E80C71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00A9-778C-6302-1493-D27568CA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3FFF-7C12-A523-6C72-1D5011C2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6FD3-1931-794E-3251-878A43A5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6A7FC-EAE3-1839-1A18-D5E6D9C77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243D7-714F-499C-A6DA-A2A8E6ED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41E9A-2E49-CFE6-4FFC-FDCEFA86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6179-1D30-90A4-12F8-E0686D14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6430-4CE8-A6BB-C928-FD6EB11A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E6D9-2701-7787-F4B3-D0FC316F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708-C6EF-0A0F-E6DE-3453F7E1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4F4D-09A7-114E-E915-4D941D94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19BAA-73B5-C112-EA0C-E1E639ED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9077-643D-0C52-E54B-9898D4A6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E12F-FF60-690D-040B-4EE00F07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159DC-379C-037D-3996-6139D5C07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76B0-6DB2-5354-72EA-69C5A2CD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C951-A332-EBE9-1B5F-A5F939D3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F1BC-E852-B61D-0DE8-A4BEA1D0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A127-6423-A5FF-583E-2E95F732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254E-C9AB-DABB-1C76-D5F550677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86645-29E0-0E58-ACE1-3A233A1F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14606-15F3-E394-5854-766E6492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1B71-B04A-F22C-2BD9-17AD9D38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7400D-D91F-FB63-E3FE-31EDFCBD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0134-ABA8-002B-952E-67AECC0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F707E-125A-6B9A-A785-184605480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6EBDE-C304-F665-5C1A-F09C197EA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87954-57A9-4CE1-EA31-B25A15AA9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F03BA-0760-3E0C-C68F-47AA43E28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581BA-5708-CD63-25C6-C019EAB2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87A9B-3184-B025-6672-2BA3048B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478F5-043B-D5ED-64AB-E299D3B3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EA4A-AAB1-3C60-AC83-079402B5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808D9-2293-632E-95E5-F2FC1719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9B8AE-4503-3CF4-4774-CAC56D2F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9B064-D440-AA4F-D35C-77771BE2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4CD6-976C-6AC7-4FA3-D5DAF00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5FA3F-E956-AC89-88ED-0CEAEFB4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EE97E-C303-1882-F586-72170510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BFF8-C990-62C1-D282-39D3DF1B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5FB3-2779-FEF0-AE4A-794439E2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0F102-74DB-7CB1-C865-1682041B6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6ED0-7B59-ED82-DE07-B4B6C9A8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C8F36-760D-A514-72E7-7DFA8A98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CA79-1541-364E-C979-5CFD1F69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9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A76-4263-1D3D-25C0-DF59DF9D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EFE61-5F2D-972B-8540-335C228BB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6A030-ABA9-6B12-3863-1583DD24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7CB26-8957-F91B-CAA4-500535E2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9168-70FB-21A3-C2FD-9B37206F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D01F-ADAF-94CE-4F1E-B09A5A01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DAD8D-FF51-03A6-01F1-319BF242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331C-82D4-6C78-7387-204CA8DA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38589-CD50-C8F9-9804-B60962381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7E50-E104-4720-9268-C9D0ABD6C2B0}" type="datetimeFigureOut">
              <a:rPr lang="en-US" smtClean="0"/>
              <a:t>26-05-2025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F288-227E-E835-2712-1D61D04F8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75A2-FD61-ECCF-D7B4-A39AC0461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9940-7455-4BED-8770-C2941E649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990600"/>
            <a:ext cx="7086600" cy="1676400"/>
          </a:xfrm>
        </p:spPr>
        <p:txBody>
          <a:bodyPr>
            <a:normAutofit/>
          </a:bodyPr>
          <a:lstStyle/>
          <a:p>
            <a:r>
              <a:rPr lang="en-US" sz="3000" b="1" i="0" u="none" strike="noStrike" dirty="0">
                <a:solidFill>
                  <a:srgbClr val="7030A0"/>
                </a:solidFill>
                <a:latin typeface="Nexa Bold" panose="02000000000000000000" pitchFamily="50" charset="0"/>
              </a:rPr>
              <a:t>Customer Relationship Management (CRM)- System </a:t>
            </a:r>
            <a:r>
              <a:rPr lang="en-US" sz="3000" b="1" dirty="0">
                <a:solidFill>
                  <a:srgbClr val="7030A0"/>
                </a:solidFill>
                <a:latin typeface="Nexa Bold" panose="02000000000000000000" pitchFamily="50" charset="0"/>
              </a:rPr>
              <a:t>With AI </a:t>
            </a:r>
            <a:r>
              <a:rPr lang="en-US" sz="3000" b="1" i="0" u="none" strike="noStrike" dirty="0">
                <a:solidFill>
                  <a:srgbClr val="7030A0"/>
                </a:solidFill>
                <a:latin typeface="Nexa Bold" panose="02000000000000000000" pitchFamily="50" charset="0"/>
              </a:rPr>
              <a:t>based Live Chat System</a:t>
            </a:r>
            <a:endParaRPr lang="en-US" sz="3000" dirty="0">
              <a:solidFill>
                <a:srgbClr val="7030A0"/>
              </a:solidFill>
              <a:latin typeface="Nexa Bold" panose="02000000000000000000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74CB4-57C0-2C4D-9EFC-254B8CF35B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7432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37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8BAE6C-3CB7-E817-969B-B6FB004138B7}"/>
              </a:ext>
            </a:extLst>
          </p:cNvPr>
          <p:cNvSpPr txBox="1"/>
          <p:nvPr/>
        </p:nvSpPr>
        <p:spPr>
          <a:xfrm>
            <a:off x="914400" y="1219200"/>
            <a:ext cx="7620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Functional Requirements</a:t>
            </a:r>
          </a:p>
          <a:p>
            <a:endParaRPr lang="en-US" sz="4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FR1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Login system for admin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FR2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View all clients in a tabular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FR3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Add client data (name, email, contact info)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FR4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Edit existing client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FR5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Delete clients with confirmation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FR6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Real-time search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944812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100647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Non-Functional Requirements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AA1C2E-EEFC-4355-AE34-4F67C8E30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3124200"/>
            <a:ext cx="7886700" cy="139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Responsiveness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 Adaptable layout across all devices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Validation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 Robust input validation on all forms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Notifications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 Informative and stylish pop-ups using SweetAlert2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Performance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 Smooth navigation and quick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275123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7F0B-0123-D178-1495-82E5DA78A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Interface Design</a:t>
            </a:r>
            <a:endParaRPr lang="en-US" sz="30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614D3-60D1-1D7E-8F0D-B6F24F4146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286000"/>
            <a:ext cx="8305800" cy="33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Login 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 Simple and intuitive login form for admin access</a:t>
            </a:r>
          </a:p>
          <a:p>
            <a:pPr algn="l"/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Dashboard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 layout with client details, including sort and filter</a:t>
            </a:r>
          </a:p>
          <a:p>
            <a:pPr marL="457200" lvl="1" algn="l"/>
            <a:endParaRPr lang="en-US" sz="1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Client Form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User-friendly interface for adding and editing clients with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8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743F-2C52-0086-98E1-EED37EB17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447800"/>
            <a:ext cx="6324600" cy="63182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External Components Used</a:t>
            </a:r>
            <a:endParaRPr lang="en-US" sz="30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37112-3962-7982-418C-FEB9D11DB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2895600"/>
            <a:ext cx="6705600" cy="23622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Axios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Manages HTTP methods (GET, POST, PUT, DELETE)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json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-server: Serves as a mock REST API for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Formik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&amp; Yup: Efficiently handle form state and validation logic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SweetAlert2: Provides visually appealing alert modals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3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348F-F573-F8C9-3D31-253F68A4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752600"/>
            <a:ext cx="5791200" cy="555625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  <a:endParaRPr lang="en-US" sz="30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89A6B-9EED-FA6A-1F50-7077ABD1A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858000" cy="17526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Developed a functional and academic-level CRM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Included all required features for client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Seamless integration between frontend and backend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Focused on usability, reliability, and simplicity</a:t>
            </a:r>
          </a:p>
          <a:p>
            <a:pPr algn="l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1" y="1407883"/>
            <a:ext cx="2743200" cy="438582"/>
          </a:xfrm>
        </p:spPr>
        <p:txBody>
          <a:bodyPr>
            <a:normAutofit/>
          </a:bodyPr>
          <a:lstStyle/>
          <a:p>
            <a:pPr algn="ctr"/>
            <a:r>
              <a:rPr lang="en-US" sz="21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187" y="4257939"/>
            <a:ext cx="20404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Poopins"/>
              </a:rPr>
              <a:t>Mehedi Hasan</a:t>
            </a:r>
            <a:endParaRPr lang="en-US" sz="1200" b="1" dirty="0">
              <a:solidFill>
                <a:srgbClr val="007A37"/>
              </a:solidFill>
              <a:latin typeface="Poopi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89616-D2B3-027A-86DF-ED2D76F3AB3B}"/>
              </a:ext>
            </a:extLst>
          </p:cNvPr>
          <p:cNvSpPr/>
          <p:nvPr/>
        </p:nvSpPr>
        <p:spPr>
          <a:xfrm>
            <a:off x="6823606" y="4257939"/>
            <a:ext cx="2219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Poopins"/>
              </a:rPr>
              <a:t>Taposhi</a:t>
            </a:r>
            <a:r>
              <a:rPr lang="en-US" sz="1200" b="1" dirty="0">
                <a:solidFill>
                  <a:srgbClr val="002060"/>
                </a:solidFill>
                <a:latin typeface="Poopins"/>
              </a:rPr>
              <a:t> Rabeya Fardin</a:t>
            </a:r>
            <a:br>
              <a:rPr lang="en-US" sz="1200" b="1" dirty="0">
                <a:solidFill>
                  <a:srgbClr val="007A37"/>
                </a:solidFill>
                <a:latin typeface="Poopins"/>
              </a:rPr>
            </a:br>
            <a:endParaRPr lang="en-US" sz="1200" b="1" dirty="0">
              <a:solidFill>
                <a:srgbClr val="007A37"/>
              </a:solidFill>
              <a:latin typeface="Poopi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4E971-8FFA-3A8C-D8D7-76EDAE8173B8}"/>
              </a:ext>
            </a:extLst>
          </p:cNvPr>
          <p:cNvSpPr/>
          <p:nvPr/>
        </p:nvSpPr>
        <p:spPr>
          <a:xfrm>
            <a:off x="2328351" y="4255966"/>
            <a:ext cx="21040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Poopins"/>
              </a:rPr>
              <a:t>Tonny Talukder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423FB-1EDC-ABCE-9095-2FD6081FA007}"/>
              </a:ext>
            </a:extLst>
          </p:cNvPr>
          <p:cNvSpPr/>
          <p:nvPr/>
        </p:nvSpPr>
        <p:spPr>
          <a:xfrm>
            <a:off x="4749903" y="4255966"/>
            <a:ext cx="19343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Poopins"/>
              </a:rPr>
              <a:t>Fahim Shahariar Alvi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EAB822-084F-18BB-4A03-26EA4F768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0" t="21396" r="8889" b="14116"/>
          <a:stretch/>
        </p:blipFill>
        <p:spPr>
          <a:xfrm rot="16200000">
            <a:off x="254966" y="2275081"/>
            <a:ext cx="1880874" cy="1722581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C8DDBE-4B06-F193-1FAA-A42DB1D049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0" t="18597" r="25737" b="34867"/>
          <a:stretch/>
        </p:blipFill>
        <p:spPr>
          <a:xfrm>
            <a:off x="4855804" y="2195933"/>
            <a:ext cx="1722581" cy="1879287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3F3BCE-7378-F925-D316-F6678C716F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9" t="3104" r="16391" b="39330"/>
          <a:stretch/>
        </p:blipFill>
        <p:spPr>
          <a:xfrm>
            <a:off x="7126234" y="2197521"/>
            <a:ext cx="1607631" cy="1879287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AA8752-0263-C8F8-906E-9B15056277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1"/>
          <a:stretch/>
        </p:blipFill>
        <p:spPr>
          <a:xfrm>
            <a:off x="2526658" y="2195933"/>
            <a:ext cx="1781297" cy="1879287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567493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6301"/>
            <a:ext cx="7772400" cy="1523999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7030A0"/>
                </a:solidFill>
                <a:effectLst/>
                <a:latin typeface="Poppins" panose="00000500000000000000" pitchFamily="2" charset="0"/>
                <a:ea typeface="Calibri"/>
                <a:cs typeface="Poppins" panose="00000500000000000000" pitchFamily="2" charset="0"/>
              </a:rPr>
              <a:t>Introduction</a:t>
            </a:r>
            <a:br>
              <a:rPr lang="en-US" sz="3000" dirty="0">
                <a:solidFill>
                  <a:schemeClr val="accent2">
                    <a:lumMod val="50000"/>
                  </a:schemeClr>
                </a:solidFill>
                <a:effectLst/>
                <a:latin typeface="Poppins" panose="00000500000000000000" pitchFamily="2" charset="0"/>
                <a:ea typeface="Calibri"/>
                <a:cs typeface="Poppins" panose="00000500000000000000" pitchFamily="2" charset="0"/>
              </a:rPr>
            </a:br>
            <a:endParaRPr lang="en-US" sz="3000" dirty="0">
              <a:solidFill>
                <a:schemeClr val="accent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62200"/>
            <a:ext cx="6934200" cy="19812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SRS Overview</a:t>
            </a: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document outlines all the functional and non-functional requirements of the CRM system in detail.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Purpose of the SRS</a:t>
            </a: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serve as a blueprint for system development, testing, and future maintenance.</a:t>
            </a:r>
          </a:p>
        </p:txBody>
      </p:sp>
    </p:spTree>
    <p:extLst>
      <p:ext uri="{BB962C8B-B14F-4D97-AF65-F5344CB8AC3E}">
        <p14:creationId xmlns:p14="http://schemas.microsoft.com/office/powerpoint/2010/main" val="38278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12192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Objective &amp;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ABE11D-DBF3-E9FE-C287-5EFED1D9FD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1946703"/>
            <a:ext cx="8382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Objective: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To build a lightweight and efficient CRM system that allows easy </a:t>
            </a:r>
            <a:r>
              <a:rPr lang="en-US" altLang="en-US" sz="1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	management of customer information.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Scope: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Single admin panel for full control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Local web-based system using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json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-server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Core CRUD operations for clients (Create, Read, Update, Delete)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96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90AC4C-C84C-1C18-C1A7-8A512A8B3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2954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Technologies Used</a:t>
            </a:r>
            <a:endParaRPr lang="en-US" sz="3000" dirty="0">
              <a:solidFill>
                <a:srgbClr val="7030A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35A49-F718-DADB-CB38-1B8B9E13214A}"/>
              </a:ext>
            </a:extLst>
          </p:cNvPr>
          <p:cNvSpPr txBox="1"/>
          <p:nvPr/>
        </p:nvSpPr>
        <p:spPr>
          <a:xfrm>
            <a:off x="897636" y="2362200"/>
            <a:ext cx="7886700" cy="2546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Frontend: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React.js with Next.js for building the interface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State Management: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Redux for predictable data handling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API Communication: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Axios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for handling HTTP requests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Form Management: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Formik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with Yup for validation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User Interaction: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SweetAlert2 for enhanced user alerts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Mock Backend: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json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-server to simulate backend data</a:t>
            </a:r>
          </a:p>
        </p:txBody>
      </p:sp>
    </p:spTree>
    <p:extLst>
      <p:ext uri="{BB962C8B-B14F-4D97-AF65-F5344CB8AC3E}">
        <p14:creationId xmlns:p14="http://schemas.microsoft.com/office/powerpoint/2010/main" val="3427257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990600"/>
            <a:ext cx="6553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System Features Overview</a:t>
            </a:r>
            <a:b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Secure login for admin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Client listing with sorting and filtering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Form to add new client entries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Edit functionality to update client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Delete function with confirmation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Clean and responsive user interface</a:t>
            </a:r>
          </a:p>
          <a:p>
            <a:endParaRPr lang="en-US" sz="1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32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F7624-0550-C061-EE49-47C04E786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023D0-2FE5-1604-2B0E-A36EDF67A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3" y="1600200"/>
            <a:ext cx="8564154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94737-1590-8AA5-E202-E67557DB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685800"/>
            <a:ext cx="2438400" cy="808892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Login Panel</a:t>
            </a:r>
          </a:p>
        </p:txBody>
      </p:sp>
    </p:spTree>
    <p:extLst>
      <p:ext uri="{BB962C8B-B14F-4D97-AF65-F5344CB8AC3E}">
        <p14:creationId xmlns:p14="http://schemas.microsoft.com/office/powerpoint/2010/main" val="312673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9C72F4-0F75-AD2C-E7D5-D81C3809E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8" y="1905000"/>
            <a:ext cx="8062044" cy="381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05E215E-D73D-DBEE-837D-B1C3F5E8665A}"/>
              </a:ext>
            </a:extLst>
          </p:cNvPr>
          <p:cNvSpPr txBox="1">
            <a:spLocks/>
          </p:cNvSpPr>
          <p:nvPr/>
        </p:nvSpPr>
        <p:spPr>
          <a:xfrm>
            <a:off x="2781300" y="1075593"/>
            <a:ext cx="3581400" cy="80889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 Dashboard </a:t>
            </a:r>
          </a:p>
        </p:txBody>
      </p:sp>
    </p:spTree>
    <p:extLst>
      <p:ext uri="{BB962C8B-B14F-4D97-AF65-F5344CB8AC3E}">
        <p14:creationId xmlns:p14="http://schemas.microsoft.com/office/powerpoint/2010/main" val="364614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C667-367B-16DA-F902-7CA8B6F82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51F484-23C4-A8D9-41EB-E60629BAD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0" y="1676400"/>
            <a:ext cx="8087820" cy="381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616EF-EA4E-5169-5F2E-D351455799EC}"/>
              </a:ext>
            </a:extLst>
          </p:cNvPr>
          <p:cNvSpPr txBox="1">
            <a:spLocks/>
          </p:cNvSpPr>
          <p:nvPr/>
        </p:nvSpPr>
        <p:spPr>
          <a:xfrm>
            <a:off x="2076450" y="867508"/>
            <a:ext cx="4991100" cy="808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 Client Adding Panel</a:t>
            </a:r>
          </a:p>
        </p:txBody>
      </p:sp>
    </p:spTree>
    <p:extLst>
      <p:ext uri="{BB962C8B-B14F-4D97-AF65-F5344CB8AC3E}">
        <p14:creationId xmlns:p14="http://schemas.microsoft.com/office/powerpoint/2010/main" val="289900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3714-CADD-1079-0E95-1C3DC70CC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78F1-6CB2-EECC-6107-D4B7DA554BCB}"/>
              </a:ext>
            </a:extLst>
          </p:cNvPr>
          <p:cNvSpPr txBox="1">
            <a:spLocks/>
          </p:cNvSpPr>
          <p:nvPr/>
        </p:nvSpPr>
        <p:spPr>
          <a:xfrm>
            <a:off x="2752725" y="914400"/>
            <a:ext cx="3638550" cy="8088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Order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322F2-B246-B963-364A-4296A53510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7" y="1905000"/>
            <a:ext cx="7774926" cy="36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7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426</Words>
  <Application>Microsoft Office PowerPoint</Application>
  <PresentationFormat>On-screen Show (4:3)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Nexa Bold</vt:lpstr>
      <vt:lpstr>Poopins</vt:lpstr>
      <vt:lpstr>Poppins</vt:lpstr>
      <vt:lpstr>Office Theme</vt:lpstr>
      <vt:lpstr>PowerPoint Presentation</vt:lpstr>
      <vt:lpstr>Introduction </vt:lpstr>
      <vt:lpstr>Project Objective &amp; Scope</vt:lpstr>
      <vt:lpstr>Technologies Used</vt:lpstr>
      <vt:lpstr>PowerPoint Presentation</vt:lpstr>
      <vt:lpstr>Login Panel</vt:lpstr>
      <vt:lpstr>PowerPoint Presentation</vt:lpstr>
      <vt:lpstr>PowerPoint Presentation</vt:lpstr>
      <vt:lpstr>PowerPoint Presentation</vt:lpstr>
      <vt:lpstr>PowerPoint Presentation</vt:lpstr>
      <vt:lpstr>Non-Functional Requirements</vt:lpstr>
      <vt:lpstr>Interface Design</vt:lpstr>
      <vt:lpstr>External Components Used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test</dc:creator>
  <cp:lastModifiedBy>Mehedi Hasan</cp:lastModifiedBy>
  <cp:revision>30</cp:revision>
  <dcterms:created xsi:type="dcterms:W3CDTF">2024-12-11T11:47:32Z</dcterms:created>
  <dcterms:modified xsi:type="dcterms:W3CDTF">2025-05-26T11:56:17Z</dcterms:modified>
</cp:coreProperties>
</file>