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0348B-5923-4835-A00D-CBFF0F62AA91}" v="6" dt="2019-05-26T20:20:44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A3EB9-D56E-4582-97A5-8EED1B02F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8848E-AFEB-450B-A772-CE8B62ECC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208B3-D80D-40E2-8707-83DC2538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E4F-F9C2-4833-B904-5951FF460B77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A02BA5-C459-4CCD-A2EF-5EAABF76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1F4BCC-5664-4580-AD1E-9F7E107E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9E66-47FA-4A97-8008-EFF0D37A7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32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2F17-D37A-4649-9B16-1C765572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5F8D76-9350-4744-AF3B-B0ACAD854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6AFA5-FA5B-4E84-A9EB-A1B8B22E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E4F-F9C2-4833-B904-5951FF460B77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55C2CE-6AB0-4C74-9F95-EA7FEF27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58E11-A464-4D56-A8BC-D84AFA46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9E66-47FA-4A97-8008-EFF0D37A7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50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33BCF7-3376-484A-99DE-5682DA852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5FAEDD-82B2-4D0F-A999-808B00161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89FCF-9E2B-4A11-AB28-AD5677CF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E4F-F9C2-4833-B904-5951FF460B77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806B1-3F66-4A8B-80E3-E9458155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BA87FB-CB86-4317-A224-97D202D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9E66-47FA-4A97-8008-EFF0D37A7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50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B5F4-D451-481E-ABA6-DFB0397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F023E-1B3C-4E90-B2FB-0D39525B6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C3C612-718E-49DD-BD79-434A6597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E4F-F9C2-4833-B904-5951FF460B77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E9CA3A-A023-4926-873E-26F1FC27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47CE4-50CD-4934-9BD0-9718ED84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9E66-47FA-4A97-8008-EFF0D37A7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89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A772E-2D5F-4E2C-80D1-3187D99F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0D1F9D-D960-4593-8F7C-72BAEFC1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060883-CE1C-4C0B-A0B8-F09DCC1B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E4F-F9C2-4833-B904-5951FF460B77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E9576-1FC1-4448-B98E-B09A4598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1F10F-2345-4B1E-8FC7-A020D825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9E66-47FA-4A97-8008-EFF0D37A7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776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EDAD6-A6D8-4970-8495-006D9AE0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7D16D-7F63-465F-A980-73D91EEE5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7B7B9E-43F8-40E4-A5B4-57D0B99F5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9DFD4-122F-4472-A67B-87B5834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E4F-F9C2-4833-B904-5951FF460B77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569F8-9C1B-40BB-972D-C0BF0303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549E0D-6FFB-4F6C-B875-59184ED9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9E66-47FA-4A97-8008-EFF0D37A7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01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B72DB-775A-4A5E-BAA3-F4E69A99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FCF8E9-6F64-4673-92EC-5B775544E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5AF927-4FF7-4D74-B8CF-4A8EB5A24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27864B-4093-47B4-8871-F23FF3544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036FE2-47AE-4AEE-B767-C7F62A255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6AECDF-72DF-4F20-8175-171A8364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E4F-F9C2-4833-B904-5951FF460B77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584538-4EC3-4747-B88F-BA8BD89D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0EB22C-9B86-4319-B9D1-6B1D0D12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9E66-47FA-4A97-8008-EFF0D37A7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1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5E2B6-7F43-4EC3-84B6-757FC05E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C422AB-4B3B-4C3B-975B-933C50CF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E4F-F9C2-4833-B904-5951FF460B77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12CDC3-9112-4C65-B92E-60B004BE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2D720D-2E68-4DF1-95E3-574CC219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9E66-47FA-4A97-8008-EFF0D37A7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6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F558BF-3B72-43F0-A8A2-B63363F5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E4F-F9C2-4833-B904-5951FF460B77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B0E47A-EC97-4403-9B18-20E7CE3A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38B604-2FDF-4A21-B91E-89F6746D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9E66-47FA-4A97-8008-EFF0D37A7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9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6A495-3C99-4FEF-9E57-495BF51A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6A605-1290-4EB9-B662-02E3D4239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822613-B957-46DD-B18E-40DA828B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76B4BF-CDCF-4B30-A8A4-736ACD1C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E4F-F9C2-4833-B904-5951FF460B77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AD36EE-7E4C-4A79-BF3B-DB75AF95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3114CE-D514-48AB-8784-377A4154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9E66-47FA-4A97-8008-EFF0D37A7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12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4AD1-BA9C-4360-972B-77A7A921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1C3361-9EBB-4301-B9F7-01FA864FB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63248E-6301-4C69-8ECD-75A794BA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CD1F8F-E041-4B65-A89E-3D1EA214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E4F-F9C2-4833-B904-5951FF460B77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48134B-4C47-4AA9-84D5-283E6D4F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04FCE2-F36A-44E3-85DB-D2A46ABE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9E66-47FA-4A97-8008-EFF0D37A7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3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A538BD-8516-4C2D-A06C-7C2DFC26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E88C21-2624-4837-9AB5-E2CF8303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B542D-C2A1-4747-89BD-C8DB1EB4E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3E4F-F9C2-4833-B904-5951FF460B77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7B9D4-6D6E-4F99-BFA8-8CA594575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E1E6B-B645-4D90-AD1B-1B8288CCE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9E66-47FA-4A97-8008-EFF0D37A7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3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D5BC9-C00C-4C48-8412-57B49D82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B07F-6330-4239-9179-C7FE0BF1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Gobierno corporativo</a:t>
            </a:r>
          </a:p>
          <a:p>
            <a:endParaRPr lang="es-MX" dirty="0"/>
          </a:p>
        </p:txBody>
      </p:sp>
      <p:pic>
        <p:nvPicPr>
          <p:cNvPr id="1026" name="Picture 2" descr="https://www.asobancaria.com/wp-content/uploads/2016/04/icono-Reglamento-gobierno-corporativo-02-300x300.png">
            <a:extLst>
              <a:ext uri="{FF2B5EF4-FFF2-40B4-BE49-F238E27FC236}">
                <a16:creationId xmlns:a16="http://schemas.microsoft.com/office/drawing/2014/main" id="{55EA0452-0FDF-4D09-9EDA-F36E4CF3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91" y="29412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22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4DFEE-AA3F-43D8-86F6-0E50C274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Reingeniería administrativa</a:t>
            </a:r>
          </a:p>
        </p:txBody>
      </p:sp>
      <p:pic>
        <p:nvPicPr>
          <p:cNvPr id="6" name="Marcador de contenido 5" descr="Imagen que contiene objeto&#10;&#10;Descripción generada automáticamente">
            <a:extLst>
              <a:ext uri="{FF2B5EF4-FFF2-40B4-BE49-F238E27FC236}">
                <a16:creationId xmlns:a16="http://schemas.microsoft.com/office/drawing/2014/main" id="{DD8E19C8-DF49-40CB-BAB7-8FC862737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49" y="1829589"/>
            <a:ext cx="2749302" cy="4343409"/>
          </a:xfrm>
        </p:spPr>
      </p:pic>
    </p:spTree>
    <p:extLst>
      <p:ext uri="{BB962C8B-B14F-4D97-AF65-F5344CB8AC3E}">
        <p14:creationId xmlns:p14="http://schemas.microsoft.com/office/powerpoint/2010/main" val="275316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5B2CB-74E5-4753-BBB1-9B35FDCB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2D7920-A4DF-4D46-BDCB-0AF6FA3F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Desarrollo de negocios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2BC4EE-E426-4DDB-ABF3-FDE207906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54" y="2463800"/>
            <a:ext cx="7410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B9579-D382-4E87-9292-9889D67A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 comercial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027A0CC-BD51-4FFB-BEF3-CC18A271E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16" y="1825625"/>
            <a:ext cx="2429967" cy="4351338"/>
          </a:xfrm>
        </p:spPr>
      </p:pic>
    </p:spTree>
    <p:extLst>
      <p:ext uri="{BB962C8B-B14F-4D97-AF65-F5344CB8AC3E}">
        <p14:creationId xmlns:p14="http://schemas.microsoft.com/office/powerpoint/2010/main" val="412715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C4E40-DBA0-477C-AFE5-073E7559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Estrategia comercial </a:t>
            </a:r>
          </a:p>
        </p:txBody>
      </p:sp>
      <p:pic>
        <p:nvPicPr>
          <p:cNvPr id="5" name="Marcador de contenido 4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85F1A268-0138-457A-851E-D24F2F4B1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03" y="1825625"/>
            <a:ext cx="3605394" cy="4351338"/>
          </a:xfrm>
        </p:spPr>
      </p:pic>
    </p:spTree>
    <p:extLst>
      <p:ext uri="{BB962C8B-B14F-4D97-AF65-F5344CB8AC3E}">
        <p14:creationId xmlns:p14="http://schemas.microsoft.com/office/powerpoint/2010/main" val="43644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EA350-BE73-4749-942D-FD0845F0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Consejeros certificados en gobierno corporativo</a:t>
            </a:r>
          </a:p>
        </p:txBody>
      </p:sp>
      <p:pic>
        <p:nvPicPr>
          <p:cNvPr id="3074" name="Picture 2" descr="Banco de Consejeros Logo">
            <a:extLst>
              <a:ext uri="{FF2B5EF4-FFF2-40B4-BE49-F238E27FC236}">
                <a16:creationId xmlns:a16="http://schemas.microsoft.com/office/drawing/2014/main" id="{0A7FA9CB-5B63-477A-AA4C-22350EECE1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71" y="2518069"/>
            <a:ext cx="1533123" cy="91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bancodeconsejeros.com/wp-content/uploads/2018/09/Consejero-GC.png">
            <a:extLst>
              <a:ext uri="{FF2B5EF4-FFF2-40B4-BE49-F238E27FC236}">
                <a16:creationId xmlns:a16="http://schemas.microsoft.com/office/drawing/2014/main" id="{B699D40E-0557-4988-B9A0-83A948AD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73" y="2264017"/>
            <a:ext cx="1795427" cy="187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0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202BD-A20A-4591-AF1A-55666D8D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Consejeros de empresas familiares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0F985-9E95-477B-8865-24CC2F32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5625"/>
            <a:ext cx="10643585" cy="3812099"/>
          </a:xfrm>
        </p:spPr>
        <p:txBody>
          <a:bodyPr/>
          <a:lstStyle/>
          <a:p>
            <a:r>
              <a:rPr lang="es-MX" dirty="0"/>
              <a:t>Buscamos profesionalizar las empresas familiares en familias de empresarios exitosos.</a:t>
            </a:r>
          </a:p>
          <a:p>
            <a:pPr marL="0" indent="0">
              <a:buNone/>
            </a:pPr>
            <a:r>
              <a:rPr lang="es-MX" dirty="0"/>
              <a:t>Con alianza estrategia y metodología avalada para el cumplimiento de procesos institucionales en las empresas familiares.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6" name="Picture 2" descr="Empresas Familiares Consultores MÃ©xico  ">
            <a:extLst>
              <a:ext uri="{FF2B5EF4-FFF2-40B4-BE49-F238E27FC236}">
                <a16:creationId xmlns:a16="http://schemas.microsoft.com/office/drawing/2014/main" id="{FAE9E718-3766-4628-A2DF-88531AF6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301" y="4271732"/>
            <a:ext cx="2882738" cy="23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DF44BB-4F9D-48CE-8A75-AD43AC075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62" y="4776680"/>
            <a:ext cx="5457210" cy="14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0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11CAC-0D56-4AB1-A7A1-6F840505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Expertos en alineación estratégica y disciplinas de ejecución y mejora por actitud </a:t>
            </a:r>
          </a:p>
        </p:txBody>
      </p:sp>
      <p:pic>
        <p:nvPicPr>
          <p:cNvPr id="4098" name="Picture 2" descr="Resultado de imagen para total alignment">
            <a:extLst>
              <a:ext uri="{FF2B5EF4-FFF2-40B4-BE49-F238E27FC236}">
                <a16:creationId xmlns:a16="http://schemas.microsoft.com/office/drawing/2014/main" id="{C9B17A99-D0BE-4B83-872C-A8B5FE3F11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856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cuatro disciplinas de la ejecuciÃ³n">
            <a:extLst>
              <a:ext uri="{FF2B5EF4-FFF2-40B4-BE49-F238E27FC236}">
                <a16:creationId xmlns:a16="http://schemas.microsoft.com/office/drawing/2014/main" id="{0ADB7985-CBD2-494F-91B7-5CB3457C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01" y="3873539"/>
            <a:ext cx="3061183" cy="171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sistemadeactitud.com/landing/images/sealogo.png">
            <a:extLst>
              <a:ext uri="{FF2B5EF4-FFF2-40B4-BE49-F238E27FC236}">
                <a16:creationId xmlns:a16="http://schemas.microsoft.com/office/drawing/2014/main" id="{F890323F-FD25-41ED-9522-3458971BD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022" y="2096932"/>
            <a:ext cx="3896013" cy="16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n relacionada">
            <a:extLst>
              <a:ext uri="{FF2B5EF4-FFF2-40B4-BE49-F238E27FC236}">
                <a16:creationId xmlns:a16="http://schemas.microsoft.com/office/drawing/2014/main" id="{6AAF8FF6-F7FA-4721-A869-136BB47F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68" y="2168564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2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2461-691E-4DD2-8CD0-D723F6C1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Catedráticos y expertos en Ventas  y Negocios. 20 años de experiencia.</a:t>
            </a:r>
          </a:p>
        </p:txBody>
      </p:sp>
      <p:pic>
        <p:nvPicPr>
          <p:cNvPr id="5122" name="Picture 2" descr="Resultado de imagen para logo cucea">
            <a:extLst>
              <a:ext uri="{FF2B5EF4-FFF2-40B4-BE49-F238E27FC236}">
                <a16:creationId xmlns:a16="http://schemas.microsoft.com/office/drawing/2014/main" id="{0D1EC6ED-5619-4C2A-B077-CF096AA1E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86" y="1968994"/>
            <a:ext cx="35718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logo UABCS">
            <a:extLst>
              <a:ext uri="{FF2B5EF4-FFF2-40B4-BE49-F238E27FC236}">
                <a16:creationId xmlns:a16="http://schemas.microsoft.com/office/drawing/2014/main" id="{3C623374-7B1A-46A8-A7CB-E10007021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46" y="1586375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3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</Words>
  <Application>Microsoft Office PowerPoint</Application>
  <PresentationFormat>Panorámica</PresentationFormat>
  <Paragraphs>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Reingeniería administrativa</vt:lpstr>
      <vt:lpstr>Presentación de PowerPoint</vt:lpstr>
      <vt:lpstr>Estrategia comercial </vt:lpstr>
      <vt:lpstr>Estrategia comercial </vt:lpstr>
      <vt:lpstr>Consejeros certificados en gobierno corporativo</vt:lpstr>
      <vt:lpstr>Consejeros de empresas familiares</vt:lpstr>
      <vt:lpstr>Expertos en alineación estratégica y disciplinas de ejecución y mejora por actitud </vt:lpstr>
      <vt:lpstr>Catedráticos y expertos en Ventas  y Negocios. 20 años de experiencia.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Enrique Moreno Duarte</dc:creator>
  <cp:lastModifiedBy>Daniel Enrique Moreno Duarte</cp:lastModifiedBy>
  <cp:revision>7</cp:revision>
  <dcterms:created xsi:type="dcterms:W3CDTF">2019-05-26T18:58:31Z</dcterms:created>
  <dcterms:modified xsi:type="dcterms:W3CDTF">2019-06-06T17:26:04Z</dcterms:modified>
</cp:coreProperties>
</file>