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0" r:id="rId4"/>
    <p:sldId id="261" r:id="rId5"/>
    <p:sldId id="263" r:id="rId6"/>
    <p:sldId id="272" r:id="rId7"/>
    <p:sldId id="271" r:id="rId8"/>
    <p:sldId id="269" r:id="rId9"/>
    <p:sldId id="270" r:id="rId10"/>
    <p:sldId id="262" r:id="rId11"/>
    <p:sldId id="266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95" autoAdjust="0"/>
  </p:normalViewPr>
  <p:slideViewPr>
    <p:cSldViewPr>
      <p:cViewPr>
        <p:scale>
          <a:sx n="73" d="100"/>
          <a:sy n="73" d="100"/>
        </p:scale>
        <p:origin x="1296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130844755516699E-2"/>
          <c:y val="3.644329394650378E-2"/>
          <c:w val="0.88651501895596374"/>
          <c:h val="0.796104387066354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Employees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57</c:v>
                </c:pt>
                <c:pt idx="3">
                  <c:v>71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Employees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60</c:v>
                </c:pt>
                <c:pt idx="1">
                  <c:v>65</c:v>
                </c:pt>
                <c:pt idx="2">
                  <c:v>70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Employees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80</c:v>
                </c:pt>
                <c:pt idx="1">
                  <c:v>70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"/>
        <c:overlap val="-31"/>
        <c:axId val="-1019568912"/>
        <c:axId val="-1019573264"/>
      </c:barChart>
      <c:catAx>
        <c:axId val="-10195689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1019573264"/>
        <c:crosses val="autoZero"/>
        <c:auto val="1"/>
        <c:lblAlgn val="ctr"/>
        <c:lblOffset val="100"/>
        <c:noMultiLvlLbl val="0"/>
      </c:catAx>
      <c:valAx>
        <c:axId val="-1019573264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prstClr val="black">
                  <a:tint val="75000"/>
                  <a:shade val="95000"/>
                  <a:satMod val="105000"/>
                </a:prstClr>
              </a:solidFill>
            </a:ln>
          </c:spPr>
        </c:majorGridlines>
        <c:numFmt formatCode="0%" sourceLinked="0"/>
        <c:majorTickMark val="out"/>
        <c:minorTickMark val="none"/>
        <c:tickLblPos val="nextTo"/>
        <c:crossAx val="-1019568912"/>
        <c:crosses val="autoZero"/>
        <c:crossBetween val="between"/>
        <c:majorUnit val="20"/>
        <c:dispUnits>
          <c:builtInUnit val="hundreds"/>
        </c:dispUnits>
      </c:valAx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effectLst>
          <a:outerShdw blurRad="50800" dist="50800" dir="5400000" algn="ctr" rotWithShape="0">
            <a:srgbClr val="000000"/>
          </a:outerShd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0.18519</cdr:x>
      <cdr:y>0.3704</cdr:y>
    </cdr:from>
    <cdr:to>
      <cdr:x>0.24128</cdr:x>
      <cdr:y>0.39081</cdr:y>
    </cdr:to>
    <cdr:sp macro="" textlink="">
      <cdr:nvSpPr>
        <cdr:cNvPr id="2" name="TextBox 9"/>
        <cdr:cNvSpPr txBox="1"/>
      </cdr:nvSpPr>
      <cdr:spPr>
        <a:xfrm xmlns:a="http://schemas.openxmlformats.org/drawingml/2006/main">
          <a:off x="1524000" y="1676400"/>
          <a:ext cx="461665" cy="9239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vert270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0.47222</cdr:x>
      <cdr:y>0.31989</cdr:y>
    </cdr:from>
    <cdr:to>
      <cdr:x>0.52832</cdr:x>
      <cdr:y>0.60313</cdr:y>
    </cdr:to>
    <cdr:sp macro="" textlink="">
      <cdr:nvSpPr>
        <cdr:cNvPr id="3" name="TextBox 9"/>
        <cdr:cNvSpPr txBox="1"/>
      </cdr:nvSpPr>
      <cdr:spPr>
        <a:xfrm xmlns:a="http://schemas.openxmlformats.org/drawingml/2006/main">
          <a:off x="3886200" y="1447800"/>
          <a:ext cx="461665" cy="12819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vert270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en-US" b="1" dirty="0" smtClean="0">
              <a:solidFill>
                <a:schemeClr val="bg1"/>
              </a:solidFill>
            </a:rPr>
            <a:t>Attendances</a:t>
          </a:r>
          <a:endParaRPr lang="en-US" b="1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0.69444</cdr:x>
      <cdr:y>0.40407</cdr:y>
    </cdr:from>
    <cdr:to>
      <cdr:x>0.75054</cdr:x>
      <cdr:y>0.53873</cdr:y>
    </cdr:to>
    <cdr:sp macro="" textlink="">
      <cdr:nvSpPr>
        <cdr:cNvPr id="4" name="TextBox 13"/>
        <cdr:cNvSpPr txBox="1"/>
      </cdr:nvSpPr>
      <cdr:spPr>
        <a:xfrm xmlns:a="http://schemas.openxmlformats.org/drawingml/2006/main">
          <a:off x="5715000" y="1828800"/>
          <a:ext cx="461665" cy="60946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vert270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en-US" b="1" dirty="0" smtClean="0">
              <a:solidFill>
                <a:schemeClr val="bg1"/>
              </a:solidFill>
            </a:rPr>
            <a:t>Stock</a:t>
          </a:r>
          <a:endParaRPr lang="en-US" b="1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0.62037</cdr:x>
      <cdr:y>0.30305</cdr:y>
    </cdr:from>
    <cdr:to>
      <cdr:x>0.67647</cdr:x>
      <cdr:y>0.50913</cdr:y>
    </cdr:to>
    <cdr:sp macro="" textlink="">
      <cdr:nvSpPr>
        <cdr:cNvPr id="5" name="TextBox 13"/>
        <cdr:cNvSpPr txBox="1"/>
      </cdr:nvSpPr>
      <cdr:spPr>
        <a:xfrm xmlns:a="http://schemas.openxmlformats.org/drawingml/2006/main">
          <a:off x="5105400" y="1371600"/>
          <a:ext cx="461665" cy="93269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vert270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en-US" b="1" dirty="0" smtClean="0">
              <a:solidFill>
                <a:schemeClr val="bg1"/>
              </a:solidFill>
            </a:rPr>
            <a:t>Products</a:t>
          </a:r>
          <a:endParaRPr lang="en-US" b="1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0.5463</cdr:x>
      <cdr:y>0.38723</cdr:y>
    </cdr:from>
    <cdr:to>
      <cdr:x>0.60239</cdr:x>
      <cdr:y>0.70712</cdr:y>
    </cdr:to>
    <cdr:sp macro="" textlink="">
      <cdr:nvSpPr>
        <cdr:cNvPr id="6" name="TextBox 13"/>
        <cdr:cNvSpPr txBox="1"/>
      </cdr:nvSpPr>
      <cdr:spPr>
        <a:xfrm xmlns:a="http://schemas.openxmlformats.org/drawingml/2006/main">
          <a:off x="4495800" y="1752600"/>
          <a:ext cx="461665" cy="144780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vert270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en-US" b="1" dirty="0" smtClean="0">
              <a:solidFill>
                <a:schemeClr val="bg1"/>
              </a:solidFill>
            </a:rPr>
            <a:t>Salary(EMP)</a:t>
          </a:r>
          <a:endParaRPr lang="en-US" b="1" dirty="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0.76852</cdr:x>
      <cdr:y>0.31989</cdr:y>
    </cdr:from>
    <cdr:to>
      <cdr:x>0.82462</cdr:x>
      <cdr:y>0.48248</cdr:y>
    </cdr:to>
    <cdr:sp macro="" textlink="">
      <cdr:nvSpPr>
        <cdr:cNvPr id="7" name="TextBox 13"/>
        <cdr:cNvSpPr txBox="1"/>
      </cdr:nvSpPr>
      <cdr:spPr>
        <a:xfrm xmlns:a="http://schemas.openxmlformats.org/drawingml/2006/main">
          <a:off x="6324600" y="1447800"/>
          <a:ext cx="461665" cy="73590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="vert270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r>
            <a:rPr lang="en-US" b="1" dirty="0" smtClean="0">
              <a:solidFill>
                <a:schemeClr val="bg1"/>
              </a:solidFill>
            </a:rPr>
            <a:t>Orders</a:t>
          </a:r>
          <a:endParaRPr lang="en-US" b="1" dirty="0">
            <a:solidFill>
              <a:schemeClr val="bg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12A0-03C1-4BBD-8130-CD93320EC7BA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974F2-4823-41D3-A60A-702B1F1635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4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781C6-9C1F-4025-BB69-C61AC68FCC2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5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781C6-9C1F-4025-BB69-C61AC68FCC2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0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9914-0A8A-4F80-812B-B0590570AABB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4C9C-C1A6-4C8F-BC6A-7DDDB07F3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9914-0A8A-4F80-812B-B0590570AABB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4C9C-C1A6-4C8F-BC6A-7DDDB07F3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9914-0A8A-4F80-812B-B0590570AABB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4C9C-C1A6-4C8F-BC6A-7DDDB07F3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9914-0A8A-4F80-812B-B0590570AABB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4C9C-C1A6-4C8F-BC6A-7DDDB07F3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9914-0A8A-4F80-812B-B0590570AABB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4C9C-C1A6-4C8F-BC6A-7DDDB07F3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9914-0A8A-4F80-812B-B0590570AABB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4C9C-C1A6-4C8F-BC6A-7DDDB07F3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9914-0A8A-4F80-812B-B0590570AABB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4C9C-C1A6-4C8F-BC6A-7DDDB07F3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9914-0A8A-4F80-812B-B0590570AABB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4C9C-C1A6-4C8F-BC6A-7DDDB07F3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9914-0A8A-4F80-812B-B0590570AABB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4C9C-C1A6-4C8F-BC6A-7DDDB07F3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9914-0A8A-4F80-812B-B0590570AABB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4C9C-C1A6-4C8F-BC6A-7DDDB07F3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9914-0A8A-4F80-812B-B0590570AABB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4C9C-C1A6-4C8F-BC6A-7DDDB07F3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19914-0A8A-4F80-812B-B0590570AABB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64C9C-C1A6-4C8F-BC6A-7DDDB07F3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slidegeeks.com/powerpoint/Inventory-Management-System" TargetMode="External"/><Relationship Id="rId2" Type="http://schemas.openxmlformats.org/officeDocument/2006/relationships/hyperlink" Target="https://www.slideshare.net/pratikslideshare1/inventory-management-system-2587876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ademia.edu/26004152/Final_Year_Project_on_Inventory_Management_System" TargetMode="External"/><Relationship Id="rId4" Type="http://schemas.openxmlformats.org/officeDocument/2006/relationships/hyperlink" Target="https://slideplayer.com/slide/9386555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Inventor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55676" cy="135917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 Management System</a:t>
            </a:r>
            <a:endParaRPr lang="en-US" sz="40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1336" y="2124500"/>
            <a:ext cx="3289663" cy="27951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y:</a:t>
            </a:r>
          </a:p>
          <a:p>
            <a:pPr marL="0" indent="0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Rabbil Sarker</a:t>
            </a:r>
          </a:p>
          <a:p>
            <a:pPr marL="0" indent="0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ID: 315173001</a:t>
            </a:r>
          </a:p>
          <a:p>
            <a:pPr marL="0" indent="0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Sumaiya  Akter</a:t>
            </a:r>
          </a:p>
          <a:p>
            <a:pPr marL="0" indent="0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ID: 315173007</a:t>
            </a:r>
          </a:p>
          <a:p>
            <a:pPr marL="0" indent="0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of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CSE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788" y="2046122"/>
            <a:ext cx="3556364" cy="23038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Supervised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Md. Abul Hasnat</a:t>
            </a:r>
          </a:p>
          <a:p>
            <a:pPr marL="0" indent="0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Lecturer, Department of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7948" y="5218633"/>
            <a:ext cx="61134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Hamdard University </a:t>
            </a:r>
            <a:r>
              <a:rPr lang="en-US" sz="4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Bangladesh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Hamdard Nagar, Gazaria, Munshiganj-1510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65" y="5176169"/>
            <a:ext cx="759584" cy="101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Study</a:t>
            </a:r>
            <a:br>
              <a:rPr lang="en-US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following scopes in developing this project-</a:t>
            </a:r>
          </a:p>
          <a:p>
            <a:pPr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Self analysis.</a:t>
            </a:r>
          </a:p>
          <a:p>
            <a:pPr>
              <a:lnSpc>
                <a:spcPct val="16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 Supervisor</a:t>
            </a:r>
          </a:p>
          <a:p>
            <a:pPr>
              <a:lnSpc>
                <a:spcPct val="16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List for Reference of Online survey study.</a:t>
            </a:r>
          </a:p>
          <a:p>
            <a:pPr>
              <a:buFont typeface="+mj-lt"/>
              <a:buAutoNum type="arabicPeriod"/>
            </a:pP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https://www.slideshare.net/pratikslideshare1/inventory-management-system-25878761</a:t>
            </a:r>
            <a:endParaRPr lang="en-US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https://search.slidegeeks.com/powerpoint/Inventory-Management-System</a:t>
            </a:r>
            <a:endParaRPr lang="en-US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https://slideplayer.com/slide/9386555/</a:t>
            </a:r>
            <a:endParaRPr lang="en-US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https://www.academia.edu/26004152/Final_Year_Project_on_Inventory_Management_System</a:t>
            </a:r>
            <a:endParaRPr lang="en-US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D9592FC-F166-46AF-AC6F-6B268CB28EF0}" type="slidenum">
              <a:rPr lang="en-US" smtClean="0"/>
              <a:pPr/>
              <a:t>10</a:t>
            </a:fld>
            <a:r>
              <a:rPr lang="en-US" dirty="0" smtClean="0"/>
              <a:t> of 12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US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Almost accurate output.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Simple desktop IMS application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Overall production inventory management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D9592FC-F166-46AF-AC6F-6B268CB28EF0}" type="slidenum">
              <a:rPr lang="en-US" smtClean="0"/>
              <a:pPr/>
              <a:t>11</a:t>
            </a:fld>
            <a:r>
              <a:rPr lang="en-US" dirty="0" smtClean="0"/>
              <a:t> of 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br>
              <a:rPr lang="en-US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Online payment system.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Use of Oracle as database.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System flexible in any type.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D9592FC-F166-46AF-AC6F-6B268CB28EF0}" type="slidenum">
              <a:rPr lang="en-US" smtClean="0"/>
              <a:pPr/>
              <a:t>12</a:t>
            </a:fld>
            <a:r>
              <a:rPr lang="en-US" dirty="0" smtClean="0"/>
              <a:t> of 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838200" y="2484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Thanks to All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D9592FC-F166-46AF-AC6F-6B268CB28EF0}" type="slidenum">
              <a:rPr lang="en-US" smtClean="0"/>
              <a:pPr/>
              <a:t>13</a:t>
            </a:fld>
            <a:r>
              <a:rPr lang="en-US" dirty="0" smtClean="0"/>
              <a:t> of 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693" y="691697"/>
            <a:ext cx="7886700" cy="95454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Specifications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Progress 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Entity Relationships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 Study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pPr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92FC-F166-46AF-AC6F-6B268CB28EF0}" type="slidenum">
              <a:rPr lang="en-US" smtClean="0"/>
              <a:pPr/>
              <a:t>2</a:t>
            </a:fld>
            <a:r>
              <a:rPr lang="en-US" dirty="0" smtClean="0"/>
              <a:t> of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50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Introduction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D9592FC-F166-46AF-AC6F-6B268CB28EF0}" type="slidenum">
              <a:rPr lang="en-US" smtClean="0"/>
              <a:pPr/>
              <a:t>3</a:t>
            </a:fld>
            <a:r>
              <a:rPr lang="en-US" dirty="0" smtClean="0"/>
              <a:t> of 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47800"/>
            <a:ext cx="86868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Inventory management refers to the process of ordering, storing, using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and selling a  company's inventory.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Inventory is stock of items held meet future  demand.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It is collection of goods processed to form desired  output to the organization.</a:t>
            </a:r>
          </a:p>
          <a:p>
            <a:pPr>
              <a:lnSpc>
                <a:spcPct val="200000"/>
              </a:lnSpc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The objectives of the project works are to: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Easy management of Inventory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Handle details of sales, purchase and balance stock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Make Stock Management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Deals with day to day requirement of any production organization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D9592FC-F166-46AF-AC6F-6B268CB28EF0}" type="slidenum">
              <a:rPr lang="en-US" smtClean="0"/>
              <a:pPr/>
              <a:t>4</a:t>
            </a:fld>
            <a:r>
              <a:rPr lang="en-US" dirty="0" smtClean="0"/>
              <a:t> of 12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Specifications</a:t>
            </a:r>
            <a:br>
              <a:rPr lang="en-US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Configurations: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Processor 	:  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Intel(R) Core(TM) i3-4005U CPU @ 1.70GHz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Hard Disk	: 1 TB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RAM 	: 4GB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Specifications: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Operation System	: Windows 10 Pro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Front-End 		: HTML-5, CSS-3, Bootstrap-4,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Jquery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Back-End 		: PHP 8.0.3,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Laravel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7,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MySQL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Tools			: VS Code,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Xampp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Composer, Command      			  Prompt</a:t>
            </a:r>
          </a:p>
          <a:p>
            <a:pPr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D9592FC-F166-46AF-AC6F-6B268CB28EF0}" type="slidenum">
              <a:rPr lang="en-US" smtClean="0"/>
              <a:pPr/>
              <a:t>5</a:t>
            </a:fld>
            <a:r>
              <a:rPr lang="en-US" dirty="0" smtClean="0"/>
              <a:t> of 12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944562"/>
          </a:xfrm>
        </p:spPr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Entity Relationships Diagram</a:t>
            </a:r>
            <a:endParaRPr lang="en-US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Untitled Diagram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740" y="1066800"/>
            <a:ext cx="7504409" cy="55626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Progress Chart</a:t>
            </a:r>
            <a:endParaRPr lang="en-US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0135" y="2667000"/>
            <a:ext cx="461665" cy="112235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Employees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3657600"/>
            <a:ext cx="461665" cy="97077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Expenses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3276600"/>
            <a:ext cx="461665" cy="12815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Sales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Report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4200" y="3352800"/>
            <a:ext cx="461665" cy="96956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Suppliers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3124200"/>
            <a:ext cx="461665" cy="48026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POS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6306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  <a:endParaRPr lang="en-US" b="1" dirty="0">
              <a:solidFill>
                <a:schemeClr val="accent5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47800" y="1903412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/>
          <p:cNvSpPr/>
          <p:nvPr/>
        </p:nvSpPr>
        <p:spPr>
          <a:xfrm>
            <a:off x="5105400" y="3429000"/>
            <a:ext cx="2362200" cy="1524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Stock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Available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2400" y="1676400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Admin Start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81200" y="1676400"/>
            <a:ext cx="1066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257800" y="1676400"/>
            <a:ext cx="1752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Company Details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81400" y="1676400"/>
            <a:ext cx="114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91400" y="1676400"/>
            <a:ext cx="1600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Product Entity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8600" y="3962400"/>
            <a:ext cx="1600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Create Invoice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86000" y="3962400"/>
            <a:ext cx="2362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Decrease From Stock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24800" y="3962400"/>
            <a:ext cx="1066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Stock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7200" y="55626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971800" y="5562600"/>
            <a:ext cx="1447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WholeSaler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91200" y="55626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Logout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077200" y="55626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048000" y="19050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24400" y="19050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6" idx="1"/>
          </p:cNvCxnSpPr>
          <p:nvPr/>
        </p:nvCxnSpPr>
        <p:spPr>
          <a:xfrm>
            <a:off x="7010400" y="19050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>
            <a:off x="1828800" y="4189411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4648200" y="41910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>
            <a:off x="7467600" y="41910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181600" y="2514600"/>
            <a:ext cx="1905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Purchase &amp; Sales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924800" y="2514600"/>
            <a:ext cx="1066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50" name="Straight Arrow Connector 49"/>
          <p:cNvCxnSpPr>
            <a:stCxn id="24" idx="2"/>
            <a:endCxn id="46" idx="0"/>
          </p:cNvCxnSpPr>
          <p:nvPr/>
        </p:nvCxnSpPr>
        <p:spPr>
          <a:xfrm rot="5400000">
            <a:off x="5943600" y="2324100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3"/>
            <a:endCxn id="47" idx="1"/>
          </p:cNvCxnSpPr>
          <p:nvPr/>
        </p:nvCxnSpPr>
        <p:spPr>
          <a:xfrm>
            <a:off x="7086600" y="2743200"/>
            <a:ext cx="838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2"/>
            <a:endCxn id="29" idx="0"/>
          </p:cNvCxnSpPr>
          <p:nvPr/>
        </p:nvCxnSpPr>
        <p:spPr>
          <a:xfrm rot="5400000">
            <a:off x="7962900" y="3467100"/>
            <a:ext cx="990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21" idx="0"/>
          </p:cNvCxnSpPr>
          <p:nvPr/>
        </p:nvCxnSpPr>
        <p:spPr>
          <a:xfrm rot="16200000" flipV="1">
            <a:off x="4781550" y="1924050"/>
            <a:ext cx="304800" cy="27051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514600" y="2895600"/>
            <a:ext cx="1066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Supplier</a:t>
            </a:r>
          </a:p>
        </p:txBody>
      </p:sp>
      <p:cxnSp>
        <p:nvCxnSpPr>
          <p:cNvPr id="68" name="Straight Arrow Connector 67"/>
          <p:cNvCxnSpPr>
            <a:stCxn id="27" idx="2"/>
            <a:endCxn id="30" idx="0"/>
          </p:cNvCxnSpPr>
          <p:nvPr/>
        </p:nvCxnSpPr>
        <p:spPr>
          <a:xfrm rot="16200000" flipH="1">
            <a:off x="476250" y="4972050"/>
            <a:ext cx="11430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0" idx="3"/>
            <a:endCxn id="31" idx="1"/>
          </p:cNvCxnSpPr>
          <p:nvPr/>
        </p:nvCxnSpPr>
        <p:spPr>
          <a:xfrm>
            <a:off x="1676400" y="5791200"/>
            <a:ext cx="1295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1" idx="3"/>
            <a:endCxn id="32" idx="1"/>
          </p:cNvCxnSpPr>
          <p:nvPr/>
        </p:nvCxnSpPr>
        <p:spPr>
          <a:xfrm>
            <a:off x="4419600" y="5791200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2" idx="3"/>
            <a:endCxn id="33" idx="1"/>
          </p:cNvCxnSpPr>
          <p:nvPr/>
        </p:nvCxnSpPr>
        <p:spPr>
          <a:xfrm>
            <a:off x="6705600" y="5791200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905000" y="5410200"/>
            <a:ext cx="10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648200" y="38100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419600" y="30480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D9592FC-F166-46AF-AC6F-6B268CB28EF0}" type="slidenum">
              <a:rPr lang="en-US" smtClean="0"/>
              <a:pPr/>
              <a:t>8</a:t>
            </a:fld>
            <a:r>
              <a:rPr lang="en-US" dirty="0" smtClean="0"/>
              <a:t> of 12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Implementation</a:t>
            </a:r>
            <a:endParaRPr lang="en-US" b="1" dirty="0">
              <a:solidFill>
                <a:schemeClr val="accent5"/>
              </a:solidFill>
            </a:endParaRPr>
          </a:p>
        </p:txBody>
      </p:sp>
      <p:pic>
        <p:nvPicPr>
          <p:cNvPr id="4" name="Content Placeholder 3" descr="Ca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76400"/>
            <a:ext cx="7589481" cy="2879721"/>
          </a:xfrm>
        </p:spPr>
      </p:pic>
      <p:sp>
        <p:nvSpPr>
          <p:cNvPr id="5" name="TextBox 4">
            <a:hlinkClick r:id="rId3"/>
          </p:cNvPr>
          <p:cNvSpPr txBox="1"/>
          <p:nvPr/>
        </p:nvSpPr>
        <p:spPr>
          <a:xfrm>
            <a:off x="3581400" y="5562600"/>
            <a:ext cx="2061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hlinkClick r:id="rId3"/>
              </a:rPr>
              <a:t> Live Demo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D9592FC-F166-46AF-AC6F-6B268CB28EF0}" type="slidenum">
              <a:rPr lang="en-US" smtClean="0"/>
              <a:pPr/>
              <a:t>9</a:t>
            </a:fld>
            <a:r>
              <a:rPr lang="en-US" dirty="0" smtClean="0"/>
              <a:t> of 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6833</TotalTime>
  <Words>260</Words>
  <Application>Microsoft Office PowerPoint</Application>
  <PresentationFormat>On-screen Show (4:3)</PresentationFormat>
  <Paragraphs>114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Tahoma</vt:lpstr>
      <vt:lpstr>Wingdings</vt:lpstr>
      <vt:lpstr>Office Theme</vt:lpstr>
      <vt:lpstr>Inventory Management System</vt:lpstr>
      <vt:lpstr>Outlines</vt:lpstr>
      <vt:lpstr>Introduction</vt:lpstr>
      <vt:lpstr>Objectives</vt:lpstr>
      <vt:lpstr>System Specifications </vt:lpstr>
      <vt:lpstr>Entity Relationships Diagram</vt:lpstr>
      <vt:lpstr>Progress Chart</vt:lpstr>
      <vt:lpstr>Flow Chart</vt:lpstr>
      <vt:lpstr>Implementation</vt:lpstr>
      <vt:lpstr>Background Study </vt:lpstr>
      <vt:lpstr>Conclusion</vt:lpstr>
      <vt:lpstr>Future Work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Sabbir sani</dc:creator>
  <cp:lastModifiedBy>Microsoft account</cp:lastModifiedBy>
  <cp:revision>109</cp:revision>
  <dcterms:created xsi:type="dcterms:W3CDTF">2021-10-07T12:56:12Z</dcterms:created>
  <dcterms:modified xsi:type="dcterms:W3CDTF">2021-12-02T13:45:33Z</dcterms:modified>
</cp:coreProperties>
</file>