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3" r:id="rId2"/>
    <p:sldId id="261" r:id="rId3"/>
    <p:sldId id="262" r:id="rId4"/>
    <p:sldId id="263" r:id="rId5"/>
    <p:sldId id="279" r:id="rId6"/>
    <p:sldId id="266" r:id="rId7"/>
    <p:sldId id="267" r:id="rId8"/>
    <p:sldId id="268" r:id="rId9"/>
    <p:sldId id="280" r:id="rId10"/>
    <p:sldId id="281" r:id="rId11"/>
    <p:sldId id="282" r:id="rId12"/>
    <p:sldId id="269" r:id="rId13"/>
    <p:sldId id="274" r:id="rId14"/>
    <p:sldId id="275" r:id="rId15"/>
    <p:sldId id="271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78080B-24AE-414C-8141-83B3F4BD4650}">
          <p14:sldIdLst>
            <p14:sldId id="273"/>
            <p14:sldId id="261"/>
            <p14:sldId id="262"/>
            <p14:sldId id="263"/>
            <p14:sldId id="279"/>
            <p14:sldId id="266"/>
            <p14:sldId id="267"/>
            <p14:sldId id="268"/>
            <p14:sldId id="280"/>
            <p14:sldId id="281"/>
            <p14:sldId id="282"/>
            <p14:sldId id="269"/>
            <p14:sldId id="274"/>
            <p14:sldId id="275"/>
            <p14:sldId id="271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41A29-741C-4AA2-A38A-B1F0E4267B54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6C672-287D-4DF4-8FBB-70378AA3F7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4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6C672-287D-4DF4-8FBB-70378AA3F7F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9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6C672-287D-4DF4-8FBB-70378AA3F7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2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6C672-287D-4DF4-8FBB-70378AA3F7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0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6C672-287D-4DF4-8FBB-70378AA3F7F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4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E2FC-599F-4AF7-95C9-3118626AF9F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EEB9-BA62-4D03-BDE8-261371BF048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1693-66B1-4B48-9216-51B5A5A5702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D9D5-A495-4DF0-BF0C-A9C217847B3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F9DAB-C0F0-4A67-8F10-4DE88F14709F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FA1D5F5-7031-4E81-AF33-8959414F052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65CC-6216-428B-93B3-80D55EAF9AE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C76-F456-49B9-A219-BDEFAB8BF02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5FF8-0788-497A-A216-DA3C7DEF05D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25EC-4DA5-43B7-9165-B8B18D6E48C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3F6593B-567A-4633-B7DA-C06189AE4495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942B4E7-108A-45E4-A172-0D0F5644E4C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53BA507-D215-4F0A-8C4E-38C1C7D3F8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05000" y="5257800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Hamdard University Bangladesh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Gazaria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Munshigonj-1510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2462666"/>
            <a:ext cx="2934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Presented by</a:t>
            </a:r>
          </a:p>
          <a:p>
            <a:endParaRPr lang="en-US" b="1" dirty="0" smtClean="0"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Fazle Rabbi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ID:315173002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Nur Alam Farhad Sakil</a:t>
            </a:r>
          </a:p>
          <a:p>
            <a:r>
              <a:rPr lang="en-US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ID:315173006</a:t>
            </a:r>
            <a:endParaRPr lang="en-US" dirty="0"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Batch:13</a:t>
            </a:r>
            <a:r>
              <a:rPr lang="en-US" baseline="30000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th</a:t>
            </a:r>
          </a:p>
          <a:p>
            <a:r>
              <a:rPr lang="en-US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Department of CSE</a:t>
            </a:r>
            <a:endParaRPr lang="en-US" dirty="0" smtClean="0"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1" y="483542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Portal: STNEWS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8864" y="2462666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Supervised by</a:t>
            </a:r>
          </a:p>
          <a:p>
            <a:endParaRPr lang="en-US" dirty="0"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Ashifur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Rahman</a:t>
            </a:r>
          </a:p>
          <a:p>
            <a:r>
              <a:rPr lang="en-US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Lecturer</a:t>
            </a:r>
            <a:endParaRPr lang="en-US" dirty="0"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Department of </a:t>
            </a:r>
            <a:r>
              <a:rPr lang="en-US" dirty="0" smtClean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CSE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3"/>
          <a:stretch/>
        </p:blipFill>
        <p:spPr>
          <a:xfrm>
            <a:off x="762000" y="5121810"/>
            <a:ext cx="1143000" cy="9656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6109156"/>
            <a:ext cx="1219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pursuit of knowledge</a:t>
            </a:r>
            <a:endParaRPr lang="en-US" sz="8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4724400" cy="441324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Use Case Diagram of Reporter</a:t>
            </a:r>
            <a:endParaRPr lang="en-US" sz="3200" b="1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5400" y="3450059"/>
            <a:ext cx="1040926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48652" y="3450059"/>
            <a:ext cx="914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10166" y="3450059"/>
            <a:ext cx="19812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Add/Delete/Modify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19" idx="3"/>
            <a:endCxn id="20" idx="1"/>
          </p:cNvCxnSpPr>
          <p:nvPr/>
        </p:nvCxnSpPr>
        <p:spPr>
          <a:xfrm>
            <a:off x="2336326" y="3716759"/>
            <a:ext cx="812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38600" y="3716759"/>
            <a:ext cx="16755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214353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4724400" cy="441324"/>
          </a:xfrm>
        </p:spPr>
        <p:txBody>
          <a:bodyPr>
            <a:normAutofit/>
          </a:bodyPr>
          <a:lstStyle/>
          <a:p>
            <a:pPr algn="r"/>
            <a:fld id="{E53BA507-D215-4F0A-8C4E-38C1C7D3F862}" type="slidenum"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405825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95400"/>
            <a:ext cx="77247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2971800" y="1357700"/>
            <a:ext cx="228600" cy="2286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2667000" y="3048000"/>
            <a:ext cx="857250" cy="762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076576" y="1586300"/>
            <a:ext cx="19049" cy="31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0"/>
          </p:cNvCxnSpPr>
          <p:nvPr/>
        </p:nvCxnSpPr>
        <p:spPr>
          <a:xfrm>
            <a:off x="3095625" y="2328152"/>
            <a:ext cx="0" cy="719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79" idx="1"/>
          </p:cNvCxnSpPr>
          <p:nvPr/>
        </p:nvCxnSpPr>
        <p:spPr>
          <a:xfrm flipV="1">
            <a:off x="3524047" y="3400405"/>
            <a:ext cx="2223610" cy="2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010400" y="3645440"/>
            <a:ext cx="1" cy="545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19200" y="254240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57750" y="3429000"/>
            <a:ext cx="406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24200" y="2618601"/>
            <a:ext cx="1636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Details Available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Flowchart: Terminator 76"/>
          <p:cNvSpPr/>
          <p:nvPr/>
        </p:nvSpPr>
        <p:spPr>
          <a:xfrm>
            <a:off x="2198387" y="1878090"/>
            <a:ext cx="1840213" cy="48411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password</a:t>
            </a:r>
          </a:p>
        </p:txBody>
      </p:sp>
      <p:sp>
        <p:nvSpPr>
          <p:cNvPr id="79" name="Flowchart: Terminator 78"/>
          <p:cNvSpPr/>
          <p:nvPr/>
        </p:nvSpPr>
        <p:spPr>
          <a:xfrm>
            <a:off x="5747657" y="3143209"/>
            <a:ext cx="2220458" cy="51439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Details</a:t>
            </a:r>
          </a:p>
        </p:txBody>
      </p:sp>
      <p:sp>
        <p:nvSpPr>
          <p:cNvPr id="83" name="Flowchart: Terminator 82"/>
          <p:cNvSpPr/>
          <p:nvPr/>
        </p:nvSpPr>
        <p:spPr>
          <a:xfrm>
            <a:off x="6187157" y="4203970"/>
            <a:ext cx="1646486" cy="52043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Default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Flowchart: Connector 83"/>
          <p:cNvSpPr/>
          <p:nvPr/>
        </p:nvSpPr>
        <p:spPr>
          <a:xfrm>
            <a:off x="6963312" y="5257800"/>
            <a:ext cx="203034" cy="22860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7064829" y="4724400"/>
            <a:ext cx="0" cy="507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934200" y="55626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4667" y="3429000"/>
            <a:ext cx="11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information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524000" y="2128463"/>
            <a:ext cx="0" cy="130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7" idx="1"/>
          </p:cNvCxnSpPr>
          <p:nvPr/>
        </p:nvCxnSpPr>
        <p:spPr>
          <a:xfrm>
            <a:off x="1536668" y="2115541"/>
            <a:ext cx="661719" cy="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</p:cNvCxnSpPr>
          <p:nvPr/>
        </p:nvCxnSpPr>
        <p:spPr>
          <a:xfrm flipH="1">
            <a:off x="1524000" y="3429000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31521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1" y="5410200"/>
            <a:ext cx="803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Live Demo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1" y="381000"/>
            <a:ext cx="813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76" y="1143000"/>
            <a:ext cx="833312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57825"/>
              </p:ext>
            </p:extLst>
          </p:nvPr>
        </p:nvGraphicFramePr>
        <p:xfrm>
          <a:off x="457200" y="1773060"/>
          <a:ext cx="8153400" cy="386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942"/>
                <a:gridCol w="1260775"/>
                <a:gridCol w="1258023"/>
                <a:gridCol w="1578696"/>
                <a:gridCol w="1194303"/>
                <a:gridCol w="1359661"/>
              </a:tblGrid>
              <a:tr h="9728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b="1" i="0" u="none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Azadi</a:t>
                      </a:r>
                      <a:endParaRPr lang="en-US" sz="2000" b="1" i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Jaijaidin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Alokito Bangladesh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Sangbad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07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33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Views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51624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International Market Rate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0771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Horoscope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6350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Featured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News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634425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17098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199" y="838200"/>
            <a:ext cx="822960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work, people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get unmodified and authentic news quickly from the news portal. Also it will helps people to understand better about the current situation and increase their awareness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this project we have faced many problem but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tried hard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this project. Our supervisor helps us by giving his valuable opinion, decision and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29733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4384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 To All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514601"/>
            <a:ext cx="8229600" cy="46628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Use Case </a:t>
            </a:r>
            <a:r>
              <a:rPr lang="en-US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Diagram of Admin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Use Case Diagram of </a:t>
            </a:r>
            <a:r>
              <a:rPr lang="en-US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Reporter</a:t>
            </a:r>
            <a:endParaRPr lang="en-US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Chart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200150" lvl="2" indent="-285750" algn="just"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34400" y="636704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STNEWS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53668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 is an online communication medium for internet users which are read all over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world.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portal development allows to publish publications, press releases, columns, articles, blogs and other news related content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portal is an access point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news. 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generally thought of as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a news source but the definition of a “Portal” would include a newspaper, magazine or any other access to news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online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portal will allows users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up-to-date news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many fields like Entertainment, National, International,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Business, Politics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Sports, Education etc. 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096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STNEWS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94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58225"/>
            <a:ext cx="8430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190418"/>
            <a:ext cx="8077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this project work is to,</a:t>
            </a: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for Online News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Portal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people.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important news related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business, sports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national,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etc.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dynamically, like live status of a current situation will be updated frequently almost every moment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from any where at any time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mobile, tablets, etc.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id &amp; password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new information without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on an easy and minimalistic user friendly editor interface. 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evelop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panel where admins can check day wise uploads and editing happened by reporters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3033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97217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Market Rate</a:t>
            </a:r>
          </a:p>
          <a:p>
            <a:pPr fontAlgn="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  <a:p>
            <a:pPr marL="285750" indent="-285750" fontAlgn="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Horoscope</a:t>
            </a:r>
          </a:p>
          <a:p>
            <a:pPr marL="285750" indent="-285750" fontAlgn="t">
              <a:buFont typeface="Wingdings" panose="05000000000000000000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</a:t>
            </a:r>
          </a:p>
          <a:p>
            <a:pPr marL="285750" indent="-285750" fontAlgn="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  <a:p>
            <a:pPr marL="285750" indent="-285750" fontAlgn="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news can be added or modified by only the admin and reporter.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40293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0960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 algn="ctr"/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ctr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	 :   Intel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2 Duo(similar or Above)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RAM          		 :  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Capacity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:   10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 or More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End User</a:t>
            </a:r>
          </a:p>
          <a:p>
            <a:pPr algn="ctr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available device will be required.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28519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058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 algn="just"/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	     :   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: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( 8.x), MYSQL (8.0).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 :   Window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or above, Linux or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OS.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Other tools	     :  Xampp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Version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(8.0.0), Sublime Text 3, Visual Studio 		         Code or any other Web IDE,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Web Enabled Browser.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or above, Linux or 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web feature enabled OS. </a:t>
            </a:r>
          </a:p>
          <a:p>
            <a:pPr marL="285750" indent="-285750" algn="just">
              <a:buFont typeface="Wingdings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414860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94015"/>
            <a:ext cx="86868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algn="ctr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42950" lvl="1" indent="-285750" algn="just">
              <a:buFont typeface="Wingdings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742950" lvl="1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buFont typeface="Wingdings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marL="742950" lvl="1" indent="-285750" algn="just">
              <a:buFont typeface="Wingdings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itchFamily="2" charset="2"/>
              <a:buChar char="v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609600" cy="441324"/>
          </a:xfrm>
        </p:spPr>
        <p:txBody>
          <a:bodyPr/>
          <a:lstStyle/>
          <a:p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4949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4724400" cy="441324"/>
          </a:xfrm>
        </p:spPr>
        <p:txBody>
          <a:bodyPr/>
          <a:lstStyle/>
          <a:p>
            <a:pPr algn="r"/>
            <a:fld id="{E53BA507-D215-4F0A-8C4E-38C1C7D3F862}" type="slidenum">
              <a:rPr 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Use Case Diagram of Admin</a:t>
            </a:r>
            <a:endParaRPr lang="en-US" sz="3200" b="1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1926" y="3450059"/>
            <a:ext cx="914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48652" y="3450059"/>
            <a:ext cx="914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89979" y="2024996"/>
            <a:ext cx="19812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Add/Delete/Modify User Role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87704" y="2916836"/>
            <a:ext cx="1981200" cy="533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Add/Delete/Modify User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87704" y="3838638"/>
            <a:ext cx="19812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Add/Delete/Modify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2253" y="4760617"/>
            <a:ext cx="1981200" cy="533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Add/Delete/Modify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2336326" y="3716759"/>
            <a:ext cx="8123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4089637" y="3183448"/>
            <a:ext cx="1598067" cy="42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1"/>
          </p:cNvCxnSpPr>
          <p:nvPr/>
        </p:nvCxnSpPr>
        <p:spPr>
          <a:xfrm flipV="1">
            <a:off x="4063052" y="2291696"/>
            <a:ext cx="1626927" cy="1234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8" idx="1"/>
          </p:cNvCxnSpPr>
          <p:nvPr/>
        </p:nvCxnSpPr>
        <p:spPr>
          <a:xfrm>
            <a:off x="4064474" y="3728719"/>
            <a:ext cx="1623230" cy="376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9" idx="1"/>
          </p:cNvCxnSpPr>
          <p:nvPr/>
        </p:nvCxnSpPr>
        <p:spPr>
          <a:xfrm>
            <a:off x="4089637" y="3882927"/>
            <a:ext cx="1602616" cy="1144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6428601"/>
            <a:ext cx="899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News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Portal: STNEWS</a:t>
            </a:r>
          </a:p>
        </p:txBody>
      </p:sp>
    </p:spTree>
    <p:extLst>
      <p:ext uri="{BB962C8B-B14F-4D97-AF65-F5344CB8AC3E}">
        <p14:creationId xmlns:p14="http://schemas.microsoft.com/office/powerpoint/2010/main" val="2482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6031</TotalTime>
  <Words>631</Words>
  <Application>Microsoft Office PowerPoint</Application>
  <PresentationFormat>On-screen Show (4:3)</PresentationFormat>
  <Paragraphs>211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Unicode MS</vt:lpstr>
      <vt:lpstr>Yu Gothic</vt:lpstr>
      <vt:lpstr>Calibri</vt:lpstr>
      <vt:lpstr>Georgia</vt:lpstr>
      <vt:lpstr>Times New Roman</vt:lpstr>
      <vt:lpstr>Wingdings</vt:lpstr>
      <vt:lpstr>Wingdings 2</vt:lpstr>
      <vt:lpstr>Civic</vt:lpstr>
      <vt:lpstr>PowerPoint Presentation</vt:lpstr>
      <vt:lpstr>Outlines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RIDAN KHAN</dc:creator>
  <cp:lastModifiedBy>Microsoft account</cp:lastModifiedBy>
  <cp:revision>334</cp:revision>
  <dcterms:created xsi:type="dcterms:W3CDTF">2021-08-08T06:23:26Z</dcterms:created>
  <dcterms:modified xsi:type="dcterms:W3CDTF">2021-12-06T09:42:30Z</dcterms:modified>
</cp:coreProperties>
</file>