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7990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598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397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5196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9951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794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1593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303922" algn="l" defTabSz="5759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5" d="100"/>
          <a:sy n="245" d="100"/>
        </p:scale>
        <p:origin x="-90" y="-216"/>
      </p:cViewPr>
      <p:guideLst>
        <p:guide orient="horz" pos="907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4" y="894582"/>
            <a:ext cx="5508149" cy="617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27" y="1631844"/>
            <a:ext cx="4536123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7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5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3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1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2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5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9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98128" y="115323"/>
            <a:ext cx="1458039" cy="24570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10" y="115323"/>
            <a:ext cx="4266115" cy="24570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9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9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890" y="1850491"/>
            <a:ext cx="5508149" cy="571945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890" y="1220551"/>
            <a:ext cx="5508149" cy="6299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24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010" y="671936"/>
            <a:ext cx="2862077" cy="1900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090" y="671936"/>
            <a:ext cx="2862077" cy="1900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10" y="644605"/>
            <a:ext cx="2863203" cy="26864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990" indent="0">
              <a:buNone/>
              <a:defRPr sz="1300" b="1"/>
            </a:lvl2pPr>
            <a:lvl3pPr marL="575981" indent="0">
              <a:buNone/>
              <a:defRPr sz="1100" b="1"/>
            </a:lvl3pPr>
            <a:lvl4pPr marL="863971" indent="0">
              <a:buNone/>
              <a:defRPr sz="1000" b="1"/>
            </a:lvl4pPr>
            <a:lvl5pPr marL="1151961" indent="0">
              <a:buNone/>
              <a:defRPr sz="1000" b="1"/>
            </a:lvl5pPr>
            <a:lvl6pPr marL="1439951" indent="0">
              <a:buNone/>
              <a:defRPr sz="1000" b="1"/>
            </a:lvl6pPr>
            <a:lvl7pPr marL="1727942" indent="0">
              <a:buNone/>
              <a:defRPr sz="1000" b="1"/>
            </a:lvl7pPr>
            <a:lvl8pPr marL="2015932" indent="0">
              <a:buNone/>
              <a:defRPr sz="1000" b="1"/>
            </a:lvl8pPr>
            <a:lvl9pPr marL="230392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10" y="913246"/>
            <a:ext cx="2863203" cy="165917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644605"/>
            <a:ext cx="2864327" cy="268641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7990" indent="0">
              <a:buNone/>
              <a:defRPr sz="1300" b="1"/>
            </a:lvl2pPr>
            <a:lvl3pPr marL="575981" indent="0">
              <a:buNone/>
              <a:defRPr sz="1100" b="1"/>
            </a:lvl3pPr>
            <a:lvl4pPr marL="863971" indent="0">
              <a:buNone/>
              <a:defRPr sz="1000" b="1"/>
            </a:lvl4pPr>
            <a:lvl5pPr marL="1151961" indent="0">
              <a:buNone/>
              <a:defRPr sz="1000" b="1"/>
            </a:lvl5pPr>
            <a:lvl6pPr marL="1439951" indent="0">
              <a:buNone/>
              <a:defRPr sz="1000" b="1"/>
            </a:lvl6pPr>
            <a:lvl7pPr marL="1727942" indent="0">
              <a:buNone/>
              <a:defRPr sz="1000" b="1"/>
            </a:lvl7pPr>
            <a:lvl8pPr marL="2015932" indent="0">
              <a:buNone/>
              <a:defRPr sz="1000" b="1"/>
            </a:lvl8pPr>
            <a:lvl9pPr marL="2303922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913246"/>
            <a:ext cx="2864327" cy="1659175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80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2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10" y="114656"/>
            <a:ext cx="2131933" cy="48795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68" y="114656"/>
            <a:ext cx="3622598" cy="245776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010" y="602610"/>
            <a:ext cx="2131933" cy="1969812"/>
          </a:xfrm>
        </p:spPr>
        <p:txBody>
          <a:bodyPr/>
          <a:lstStyle>
            <a:lvl1pPr marL="0" indent="0">
              <a:buNone/>
              <a:defRPr sz="900"/>
            </a:lvl1pPr>
            <a:lvl2pPr marL="287990" indent="0">
              <a:buNone/>
              <a:defRPr sz="800"/>
            </a:lvl2pPr>
            <a:lvl3pPr marL="575981" indent="0">
              <a:buNone/>
              <a:defRPr sz="600"/>
            </a:lvl3pPr>
            <a:lvl4pPr marL="863971" indent="0">
              <a:buNone/>
              <a:defRPr sz="600"/>
            </a:lvl4pPr>
            <a:lvl5pPr marL="1151961" indent="0">
              <a:buNone/>
              <a:defRPr sz="600"/>
            </a:lvl5pPr>
            <a:lvl6pPr marL="1439951" indent="0">
              <a:buNone/>
              <a:defRPr sz="600"/>
            </a:lvl6pPr>
            <a:lvl7pPr marL="1727942" indent="0">
              <a:buNone/>
              <a:defRPr sz="600"/>
            </a:lvl7pPr>
            <a:lvl8pPr marL="2015932" indent="0">
              <a:buNone/>
              <a:defRPr sz="600"/>
            </a:lvl8pPr>
            <a:lvl9pPr marL="23039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98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161" y="2015808"/>
            <a:ext cx="3888105" cy="237977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161" y="257309"/>
            <a:ext cx="3888105" cy="1727835"/>
          </a:xfrm>
        </p:spPr>
        <p:txBody>
          <a:bodyPr/>
          <a:lstStyle>
            <a:lvl1pPr marL="0" indent="0">
              <a:buNone/>
              <a:defRPr sz="2000"/>
            </a:lvl1pPr>
            <a:lvl2pPr marL="287990" indent="0">
              <a:buNone/>
              <a:defRPr sz="1800"/>
            </a:lvl2pPr>
            <a:lvl3pPr marL="575981" indent="0">
              <a:buNone/>
              <a:defRPr sz="1500"/>
            </a:lvl3pPr>
            <a:lvl4pPr marL="863971" indent="0">
              <a:buNone/>
              <a:defRPr sz="1300"/>
            </a:lvl4pPr>
            <a:lvl5pPr marL="1151961" indent="0">
              <a:buNone/>
              <a:defRPr sz="1300"/>
            </a:lvl5pPr>
            <a:lvl6pPr marL="1439951" indent="0">
              <a:buNone/>
              <a:defRPr sz="1300"/>
            </a:lvl6pPr>
            <a:lvl7pPr marL="1727942" indent="0">
              <a:buNone/>
              <a:defRPr sz="1300"/>
            </a:lvl7pPr>
            <a:lvl8pPr marL="2015932" indent="0">
              <a:buNone/>
              <a:defRPr sz="1300"/>
            </a:lvl8pPr>
            <a:lvl9pPr marL="2303922" indent="0">
              <a:buNone/>
              <a:defRPr sz="1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161" y="2253785"/>
            <a:ext cx="3888105" cy="337968"/>
          </a:xfrm>
        </p:spPr>
        <p:txBody>
          <a:bodyPr/>
          <a:lstStyle>
            <a:lvl1pPr marL="0" indent="0">
              <a:buNone/>
              <a:defRPr sz="900"/>
            </a:lvl1pPr>
            <a:lvl2pPr marL="287990" indent="0">
              <a:buNone/>
              <a:defRPr sz="800"/>
            </a:lvl2pPr>
            <a:lvl3pPr marL="575981" indent="0">
              <a:buNone/>
              <a:defRPr sz="600"/>
            </a:lvl3pPr>
            <a:lvl4pPr marL="863971" indent="0">
              <a:buNone/>
              <a:defRPr sz="600"/>
            </a:lvl4pPr>
            <a:lvl5pPr marL="1151961" indent="0">
              <a:buNone/>
              <a:defRPr sz="600"/>
            </a:lvl5pPr>
            <a:lvl6pPr marL="1439951" indent="0">
              <a:buNone/>
              <a:defRPr sz="600"/>
            </a:lvl6pPr>
            <a:lvl7pPr marL="1727942" indent="0">
              <a:buNone/>
              <a:defRPr sz="600"/>
            </a:lvl7pPr>
            <a:lvl8pPr marL="2015932" indent="0">
              <a:buNone/>
              <a:defRPr sz="600"/>
            </a:lvl8pPr>
            <a:lvl9pPr marL="23039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5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09" y="115323"/>
            <a:ext cx="5832158" cy="479954"/>
          </a:xfrm>
          <a:prstGeom prst="rect">
            <a:avLst/>
          </a:prstGeom>
        </p:spPr>
        <p:txBody>
          <a:bodyPr vert="horz" lIns="57598" tIns="28799" rIns="57598" bIns="28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009" y="671936"/>
            <a:ext cx="5832158" cy="1900486"/>
          </a:xfrm>
          <a:prstGeom prst="rect">
            <a:avLst/>
          </a:prstGeom>
        </p:spPr>
        <p:txBody>
          <a:bodyPr vert="horz" lIns="57598" tIns="28799" rIns="57598" bIns="28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010" y="2669079"/>
            <a:ext cx="1512041" cy="153319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7CEEC-99AD-4466-9CBF-002124155AD4}" type="datetimeFigureOut">
              <a:rPr lang="en-GB" smtClean="0"/>
              <a:t>03/05/2013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4061" y="2669079"/>
            <a:ext cx="2052055" cy="153319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4126" y="2669079"/>
            <a:ext cx="1512041" cy="153319"/>
          </a:xfrm>
          <a:prstGeom prst="rect">
            <a:avLst/>
          </a:prstGeom>
        </p:spPr>
        <p:txBody>
          <a:bodyPr vert="horz" lIns="57598" tIns="28799" rIns="57598" bIns="28799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C530-E01A-4AD7-B4CE-7D1057F70A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4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5981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93" indent="-215993" algn="l" defTabSz="5759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7984" indent="-179994" algn="l" defTabSz="575981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6849.jpg"/>
          <p:cNvPicPr>
            <a:picLocks noChangeAspect="1"/>
          </p:cNvPicPr>
          <p:nvPr/>
        </p:nvPicPr>
        <p:blipFill>
          <a:blip r:embed="rId2" cstate="print"/>
          <a:srcRect l="1744" t="2326" r="2326" b="2326"/>
          <a:stretch>
            <a:fillRect/>
          </a:stretch>
        </p:blipFill>
        <p:spPr>
          <a:xfrm>
            <a:off x="71735" y="337869"/>
            <a:ext cx="3373244" cy="2514600"/>
          </a:xfrm>
          <a:prstGeom prst="rect">
            <a:avLst/>
          </a:prstGeom>
        </p:spPr>
      </p:pic>
      <p:pic>
        <p:nvPicPr>
          <p:cNvPr id="18" name="Picture 17" descr="IMG_6776.jpg"/>
          <p:cNvPicPr>
            <a:picLocks noChangeAspect="1"/>
          </p:cNvPicPr>
          <p:nvPr/>
        </p:nvPicPr>
        <p:blipFill>
          <a:blip r:embed="rId3" cstate="print"/>
          <a:srcRect t="8557" r="35508" b="11587"/>
          <a:stretch>
            <a:fillRect/>
          </a:stretch>
        </p:blipFill>
        <p:spPr>
          <a:xfrm>
            <a:off x="3419599" y="1363379"/>
            <a:ext cx="1605136" cy="149066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2129135" y="1363379"/>
            <a:ext cx="1447800" cy="7453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17638" t="4387" r="-19223" b="-30408"/>
          <a:stretch/>
        </p:blipFill>
        <p:spPr bwMode="auto">
          <a:xfrm rot="12000000">
            <a:off x="5291360" y="1054987"/>
            <a:ext cx="995591" cy="173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Straight Arrow Connector 20"/>
          <p:cNvCxnSpPr/>
          <p:nvPr/>
        </p:nvCxnSpPr>
        <p:spPr>
          <a:xfrm flipH="1">
            <a:off x="3957935" y="2261109"/>
            <a:ext cx="1686778" cy="1357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7935" y="34640"/>
            <a:ext cx="2159950" cy="64633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New NEG coated  bypass tubes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Barnes</dc:creator>
  <cp:lastModifiedBy>Hugo Alistair Day</cp:lastModifiedBy>
  <cp:revision>2</cp:revision>
  <dcterms:created xsi:type="dcterms:W3CDTF">2013-05-03T12:46:48Z</dcterms:created>
  <dcterms:modified xsi:type="dcterms:W3CDTF">2013-05-06T09:25:49Z</dcterms:modified>
</cp:coreProperties>
</file>