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80625" cy="5761038"/>
  <p:notesSz cx="6858000" cy="9144000"/>
  <p:defaultTextStyle>
    <a:defPPr>
      <a:defRPr lang="en-US"/>
    </a:defPPr>
    <a:lvl1pPr marL="0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584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168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752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335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2919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504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087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8671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594" y="-84"/>
      </p:cViewPr>
      <p:guideLst>
        <p:guide orient="horz" pos="181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A8312-65BF-4D21-AACD-37FCAF4C2F2A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685800"/>
            <a:ext cx="5997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6D195-6E7A-4EA4-9727-EE74C5165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70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0213" y="685800"/>
            <a:ext cx="59975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6D195-6E7A-4EA4-9727-EE74C51655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2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54" y="1789661"/>
            <a:ext cx="8568531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100" y="3264588"/>
            <a:ext cx="7056439" cy="14722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4" y="230713"/>
            <a:ext cx="2268140" cy="49155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3" y="230713"/>
            <a:ext cx="6636411" cy="49155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7" y="3702004"/>
            <a:ext cx="8568531" cy="1144205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7" y="2441776"/>
            <a:ext cx="8568531" cy="1260227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85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16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57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3433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4291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515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600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6867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9" y="1344245"/>
            <a:ext cx="4452275" cy="3802018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25" y="1344245"/>
            <a:ext cx="4452275" cy="3802018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2" y="1289566"/>
            <a:ext cx="4454027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584" indent="0">
              <a:buNone/>
              <a:defRPr sz="1300" b="1"/>
            </a:lvl2pPr>
            <a:lvl3pPr marL="617168" indent="0">
              <a:buNone/>
              <a:defRPr sz="1200" b="1"/>
            </a:lvl3pPr>
            <a:lvl4pPr marL="925752" indent="0">
              <a:buNone/>
              <a:defRPr sz="1100" b="1"/>
            </a:lvl4pPr>
            <a:lvl5pPr marL="1234335" indent="0">
              <a:buNone/>
              <a:defRPr sz="1100" b="1"/>
            </a:lvl5pPr>
            <a:lvl6pPr marL="1542919" indent="0">
              <a:buNone/>
              <a:defRPr sz="1100" b="1"/>
            </a:lvl6pPr>
            <a:lvl7pPr marL="1851504" indent="0">
              <a:buNone/>
              <a:defRPr sz="1100" b="1"/>
            </a:lvl7pPr>
            <a:lvl8pPr marL="2160087" indent="0">
              <a:buNone/>
              <a:defRPr sz="1100" b="1"/>
            </a:lvl8pPr>
            <a:lvl9pPr marL="24686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2" y="1827000"/>
            <a:ext cx="4454027" cy="3319265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25" y="1289566"/>
            <a:ext cx="4455775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584" indent="0">
              <a:buNone/>
              <a:defRPr sz="1300" b="1"/>
            </a:lvl2pPr>
            <a:lvl3pPr marL="617168" indent="0">
              <a:buNone/>
              <a:defRPr sz="1200" b="1"/>
            </a:lvl3pPr>
            <a:lvl4pPr marL="925752" indent="0">
              <a:buNone/>
              <a:defRPr sz="1100" b="1"/>
            </a:lvl4pPr>
            <a:lvl5pPr marL="1234335" indent="0">
              <a:buNone/>
              <a:defRPr sz="1100" b="1"/>
            </a:lvl5pPr>
            <a:lvl6pPr marL="1542919" indent="0">
              <a:buNone/>
              <a:defRPr sz="1100" b="1"/>
            </a:lvl6pPr>
            <a:lvl7pPr marL="1851504" indent="0">
              <a:buNone/>
              <a:defRPr sz="1100" b="1"/>
            </a:lvl7pPr>
            <a:lvl8pPr marL="2160087" indent="0">
              <a:buNone/>
              <a:defRPr sz="1100" b="1"/>
            </a:lvl8pPr>
            <a:lvl9pPr marL="24686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25" y="1827000"/>
            <a:ext cx="4455775" cy="3319265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22/04/2013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22/04/2013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22/04/2013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9" y="229377"/>
            <a:ext cx="3316457" cy="97617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51" y="229376"/>
            <a:ext cx="5635349" cy="4916886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9" y="1205551"/>
            <a:ext cx="3316457" cy="3940710"/>
          </a:xfrm>
        </p:spPr>
        <p:txBody>
          <a:bodyPr/>
          <a:lstStyle>
            <a:lvl1pPr marL="0" indent="0">
              <a:buNone/>
              <a:defRPr sz="1000"/>
            </a:lvl1pPr>
            <a:lvl2pPr marL="308584" indent="0">
              <a:buNone/>
              <a:defRPr sz="800"/>
            </a:lvl2pPr>
            <a:lvl3pPr marL="617168" indent="0">
              <a:buNone/>
              <a:defRPr sz="700"/>
            </a:lvl3pPr>
            <a:lvl4pPr marL="925752" indent="0">
              <a:buNone/>
              <a:defRPr sz="600"/>
            </a:lvl4pPr>
            <a:lvl5pPr marL="1234335" indent="0">
              <a:buNone/>
              <a:defRPr sz="600"/>
            </a:lvl5pPr>
            <a:lvl6pPr marL="1542919" indent="0">
              <a:buNone/>
              <a:defRPr sz="600"/>
            </a:lvl6pPr>
            <a:lvl7pPr marL="1851504" indent="0">
              <a:buNone/>
              <a:defRPr sz="600"/>
            </a:lvl7pPr>
            <a:lvl8pPr marL="2160087" indent="0">
              <a:buNone/>
              <a:defRPr sz="600"/>
            </a:lvl8pPr>
            <a:lvl9pPr marL="24686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5" y="4032727"/>
            <a:ext cx="6048375" cy="476087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5" y="514764"/>
            <a:ext cx="6048375" cy="3456623"/>
          </a:xfrm>
        </p:spPr>
        <p:txBody>
          <a:bodyPr/>
          <a:lstStyle>
            <a:lvl1pPr marL="0" indent="0">
              <a:buNone/>
              <a:defRPr sz="2100"/>
            </a:lvl1pPr>
            <a:lvl2pPr marL="308584" indent="0">
              <a:buNone/>
              <a:defRPr sz="1900"/>
            </a:lvl2pPr>
            <a:lvl3pPr marL="617168" indent="0">
              <a:buNone/>
              <a:defRPr sz="1700"/>
            </a:lvl3pPr>
            <a:lvl4pPr marL="925752" indent="0">
              <a:buNone/>
              <a:defRPr sz="1300"/>
            </a:lvl4pPr>
            <a:lvl5pPr marL="1234335" indent="0">
              <a:buNone/>
              <a:defRPr sz="1300"/>
            </a:lvl5pPr>
            <a:lvl6pPr marL="1542919" indent="0">
              <a:buNone/>
              <a:defRPr sz="1300"/>
            </a:lvl6pPr>
            <a:lvl7pPr marL="1851504" indent="0">
              <a:buNone/>
              <a:defRPr sz="1300"/>
            </a:lvl7pPr>
            <a:lvl8pPr marL="2160087" indent="0">
              <a:buNone/>
              <a:defRPr sz="1300"/>
            </a:lvl8pPr>
            <a:lvl9pPr marL="2468671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5" y="4508814"/>
            <a:ext cx="6048375" cy="676120"/>
          </a:xfrm>
        </p:spPr>
        <p:txBody>
          <a:bodyPr/>
          <a:lstStyle>
            <a:lvl1pPr marL="0" indent="0">
              <a:buNone/>
              <a:defRPr sz="1000"/>
            </a:lvl1pPr>
            <a:lvl2pPr marL="308584" indent="0">
              <a:buNone/>
              <a:defRPr sz="800"/>
            </a:lvl2pPr>
            <a:lvl3pPr marL="617168" indent="0">
              <a:buNone/>
              <a:defRPr sz="700"/>
            </a:lvl3pPr>
            <a:lvl4pPr marL="925752" indent="0">
              <a:buNone/>
              <a:defRPr sz="600"/>
            </a:lvl4pPr>
            <a:lvl5pPr marL="1234335" indent="0">
              <a:buNone/>
              <a:defRPr sz="600"/>
            </a:lvl5pPr>
            <a:lvl6pPr marL="1542919" indent="0">
              <a:buNone/>
              <a:defRPr sz="600"/>
            </a:lvl6pPr>
            <a:lvl7pPr marL="1851504" indent="0">
              <a:buNone/>
              <a:defRPr sz="600"/>
            </a:lvl7pPr>
            <a:lvl8pPr marL="2160087" indent="0">
              <a:buNone/>
              <a:defRPr sz="600"/>
            </a:lvl8pPr>
            <a:lvl9pPr marL="24686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7" y="230713"/>
            <a:ext cx="9072564" cy="960173"/>
          </a:xfrm>
          <a:prstGeom prst="rect">
            <a:avLst/>
          </a:prstGeom>
        </p:spPr>
        <p:txBody>
          <a:bodyPr vert="horz" lIns="61717" tIns="30858" rIns="61717" bIns="308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7" y="1344245"/>
            <a:ext cx="9072564" cy="3802018"/>
          </a:xfrm>
          <a:prstGeom prst="rect">
            <a:avLst/>
          </a:prstGeom>
        </p:spPr>
        <p:txBody>
          <a:bodyPr vert="horz" lIns="61717" tIns="30858" rIns="61717" bIns="308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3" y="5339633"/>
            <a:ext cx="2352146" cy="306723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7AF9-CE08-4F2A-8C1C-214B27C14414}" type="datetimeFigureOut">
              <a:rPr lang="en-GB" smtClean="0"/>
              <a:pPr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20" y="5339633"/>
            <a:ext cx="3192198" cy="306723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5339633"/>
            <a:ext cx="2352146" cy="306723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168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37" indent="-231437" algn="l" defTabSz="61716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49" indent="-192865" algn="l" defTabSz="61716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459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43" indent="-154292" algn="l" defTabSz="61716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628" indent="-154292" algn="l" defTabSz="61716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211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795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380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22963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584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68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752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335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2919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504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087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671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75816" y="648271"/>
            <a:ext cx="8464240" cy="4046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2304008" y="2274647"/>
            <a:ext cx="674046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1871960" y="1966632"/>
            <a:ext cx="7172193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2304008" y="1698583"/>
            <a:ext cx="6740145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1871960" y="1398321"/>
            <a:ext cx="7172193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2995481" y="249096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4651665" y="402737"/>
            <a:ext cx="4464496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4651665" y="4847594"/>
            <a:ext cx="4464496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5373402" y="80018"/>
            <a:ext cx="13630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dirty="0" smtClean="0"/>
              <a:t>Return</a:t>
            </a:r>
            <a:r>
              <a:rPr lang="en-GB" dirty="0" smtClean="0"/>
              <a:t> </a:t>
            </a:r>
            <a:r>
              <a:rPr lang="en-GB" sz="1600" dirty="0" err="1" smtClean="0"/>
              <a:t>Busbar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4486412" y="4991610"/>
            <a:ext cx="20714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High Voltage </a:t>
            </a:r>
            <a:r>
              <a:rPr lang="en-GB" sz="1800" dirty="0" err="1" smtClean="0"/>
              <a:t>Busbar</a:t>
            </a:r>
            <a:endParaRPr lang="en-GB" sz="1800" dirty="0"/>
          </a:p>
        </p:txBody>
      </p:sp>
      <p:sp>
        <p:nvSpPr>
          <p:cNvPr id="52" name="Rectangle 51"/>
          <p:cNvSpPr/>
          <p:nvPr/>
        </p:nvSpPr>
        <p:spPr>
          <a:xfrm>
            <a:off x="9044476" y="834869"/>
            <a:ext cx="792088" cy="360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575816" y="357017"/>
            <a:ext cx="220783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547887" y="4895029"/>
            <a:ext cx="312833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7167848" y="5220428"/>
            <a:ext cx="104712" cy="1002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7167848" y="5456588"/>
            <a:ext cx="104712" cy="990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72560" y="5111351"/>
            <a:ext cx="85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Ceramic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7272560" y="5386332"/>
            <a:ext cx="1657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Screen</a:t>
            </a:r>
            <a:r>
              <a:rPr lang="en-GB" dirty="0" smtClean="0"/>
              <a:t> </a:t>
            </a:r>
            <a:r>
              <a:rPr lang="en-GB" sz="1600" dirty="0" smtClean="0"/>
              <a:t>Conductor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8928744" y="455988"/>
            <a:ext cx="10695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dirty="0" smtClean="0"/>
              <a:t>Beam Pipe</a:t>
            </a:r>
            <a:endParaRPr lang="en-GB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2323584" y="5035762"/>
            <a:ext cx="22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External Metallization</a:t>
            </a:r>
            <a:endParaRPr lang="en-GB" sz="1800" dirty="0"/>
          </a:p>
        </p:txBody>
      </p:sp>
      <p:sp>
        <p:nvSpPr>
          <p:cNvPr id="61" name="Rectangle 60"/>
          <p:cNvSpPr/>
          <p:nvPr/>
        </p:nvSpPr>
        <p:spPr>
          <a:xfrm>
            <a:off x="1871960" y="838389"/>
            <a:ext cx="717251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2304008" y="1106784"/>
            <a:ext cx="674046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871960" y="2557460"/>
            <a:ext cx="718944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2015976" y="2850902"/>
            <a:ext cx="7012274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2159992" y="3138743"/>
            <a:ext cx="6868257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2304008" y="3427073"/>
            <a:ext cx="6753011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2448024" y="3714807"/>
            <a:ext cx="6583219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2592040" y="4002839"/>
            <a:ext cx="6464979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2736056" y="4290871"/>
            <a:ext cx="6312517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Parallelogram 69"/>
          <p:cNvSpPr/>
          <p:nvPr/>
        </p:nvSpPr>
        <p:spPr>
          <a:xfrm>
            <a:off x="7239856" y="250026"/>
            <a:ext cx="1224136" cy="4864169"/>
          </a:xfrm>
          <a:prstGeom prst="parallelogram">
            <a:avLst>
              <a:gd name="adj" fmla="val 75794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2783653" y="579546"/>
            <a:ext cx="184099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3692590" y="4695161"/>
            <a:ext cx="860050" cy="505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3653362" y="4695161"/>
            <a:ext cx="45719" cy="2425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2736056" y="391248"/>
            <a:ext cx="47597" cy="2425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2759854" y="648271"/>
            <a:ext cx="23799" cy="1981197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783653" y="2634878"/>
            <a:ext cx="908937" cy="2045841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Hugo Alistair Day</cp:lastModifiedBy>
  <cp:revision>16</cp:revision>
  <dcterms:created xsi:type="dcterms:W3CDTF">2012-04-16T13:32:26Z</dcterms:created>
  <dcterms:modified xsi:type="dcterms:W3CDTF">2013-04-22T09:37:05Z</dcterms:modified>
</cp:coreProperties>
</file>