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4321175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132" y="-600"/>
      </p:cViewPr>
      <p:guideLst>
        <p:guide orient="horz" pos="1361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1342366"/>
            <a:ext cx="9181148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4" y="2448666"/>
            <a:ext cx="7560945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13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10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533" y="173048"/>
            <a:ext cx="2870983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7579" y="173048"/>
            <a:ext cx="8432930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3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2776756"/>
            <a:ext cx="9181148" cy="858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1831499"/>
            <a:ext cx="9181148" cy="9452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6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580" y="1008275"/>
            <a:ext cx="5651956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9559" y="1008275"/>
            <a:ext cx="5651956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41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173047"/>
            <a:ext cx="9721215" cy="7201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967263"/>
            <a:ext cx="4772472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1370373"/>
            <a:ext cx="4772472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7" y="967263"/>
            <a:ext cx="4774347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7" y="1370373"/>
            <a:ext cx="4774347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30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54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172047"/>
            <a:ext cx="3553570" cy="7321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9" y="172048"/>
            <a:ext cx="6038255" cy="36880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904247"/>
            <a:ext cx="3553570" cy="29558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7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3024823"/>
            <a:ext cx="6480810" cy="3570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386105"/>
            <a:ext cx="6480810" cy="2592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3381920"/>
            <a:ext cx="6480810" cy="5071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9" y="173047"/>
            <a:ext cx="9721215" cy="720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9" y="1008275"/>
            <a:ext cx="9721215" cy="285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4005090"/>
            <a:ext cx="2520315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3067-275F-4497-AB09-18207AA53E10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4005090"/>
            <a:ext cx="3420428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9" y="4005090"/>
            <a:ext cx="2520315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58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9289107" y="2437000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8" y="975205"/>
            <a:ext cx="10585251" cy="219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9441928" y="1983317"/>
            <a:ext cx="468100" cy="445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80888" y="1191229"/>
            <a:ext cx="11521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Damping ferrites</a:t>
            </a:r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728960" y="1983317"/>
            <a:ext cx="648072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656952" y="1837560"/>
            <a:ext cx="166916" cy="2195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  <a:endCxn id="35" idx="2"/>
          </p:cNvCxnSpPr>
          <p:nvPr/>
        </p:nvCxnSpPr>
        <p:spPr>
          <a:xfrm flipV="1">
            <a:off x="9675978" y="2429108"/>
            <a:ext cx="0" cy="6218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01168" y="2658134"/>
            <a:ext cx="12939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Ferrite yoke</a:t>
            </a:r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811654" y="2429108"/>
            <a:ext cx="166916" cy="287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37072" y="615165"/>
            <a:ext cx="17281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mtClean="0"/>
              <a:t>Ceramic capacitor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3834651" y="753664"/>
            <a:ext cx="2435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High voltage (HV) plate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6388522" y="790539"/>
            <a:ext cx="14202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Ground plate</a:t>
            </a:r>
            <a:endParaRPr lang="en-GB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169120" y="1261496"/>
            <a:ext cx="144016" cy="2528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069220" y="1261496"/>
            <a:ext cx="72008" cy="2528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29360" y="1114559"/>
            <a:ext cx="207219" cy="3998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752603" y="1067327"/>
            <a:ext cx="80813" cy="3998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480795" y="1098646"/>
            <a:ext cx="368845" cy="368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912843" y="1098646"/>
            <a:ext cx="341065" cy="368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16099" y="2219859"/>
            <a:ext cx="1036915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29858" y="183688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Beam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9361115" y="1280261"/>
            <a:ext cx="12241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PT-100 </a:t>
            </a:r>
            <a:r>
              <a:rPr lang="en-GB" sz="1200" dirty="0" err="1" smtClean="0"/>
              <a:t>Mag_Up</a:t>
            </a:r>
            <a:endParaRPr lang="en-GB" sz="12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9289107" y="1557260"/>
            <a:ext cx="288032" cy="871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6891" y="2984832"/>
            <a:ext cx="13953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PT-100 </a:t>
            </a:r>
            <a:r>
              <a:rPr lang="en-GB" sz="1200" dirty="0" err="1" smtClean="0"/>
              <a:t>Mag_Down</a:t>
            </a:r>
            <a:endParaRPr lang="en-GB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52996" y="2487374"/>
            <a:ext cx="324036" cy="4974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01435" y="2304454"/>
            <a:ext cx="334744" cy="200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" y="2429108"/>
            <a:ext cx="11522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PT-100 </a:t>
            </a:r>
            <a:r>
              <a:rPr lang="en-GB" sz="1400" dirty="0" err="1" smtClean="0"/>
              <a:t>Tube_Down</a:t>
            </a:r>
            <a:endParaRPr lang="en-GB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806692" y="2404852"/>
            <a:ext cx="8641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PT-100 </a:t>
            </a:r>
            <a:r>
              <a:rPr lang="en-GB" sz="1400" dirty="0" err="1" smtClean="0"/>
              <a:t>Tube_Up</a:t>
            </a:r>
            <a:endParaRPr lang="en-GB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9744511" y="2304454"/>
            <a:ext cx="62181" cy="2978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12242" y="2429108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289107" y="2439978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19856" y="3051006"/>
            <a:ext cx="15122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Capacitively</a:t>
            </a:r>
            <a:r>
              <a:rPr lang="en-GB" dirty="0" smtClean="0"/>
              <a:t> coupled end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12242" y="3051006"/>
            <a:ext cx="7776865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2969" y="2661111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2.7m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57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Hugo Alistair Day</cp:lastModifiedBy>
  <cp:revision>8</cp:revision>
  <cp:lastPrinted>2013-02-15T09:45:29Z</cp:lastPrinted>
  <dcterms:created xsi:type="dcterms:W3CDTF">2013-02-15T08:48:44Z</dcterms:created>
  <dcterms:modified xsi:type="dcterms:W3CDTF">2013-04-12T08:59:23Z</dcterms:modified>
</cp:coreProperties>
</file>