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921625" cy="3600450"/>
  <p:notesSz cx="6858000" cy="9144000"/>
  <p:defaultTextStyle>
    <a:defPPr>
      <a:defRPr lang="en-US"/>
    </a:defPPr>
    <a:lvl1pPr marL="0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619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1238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1857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2476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3095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3714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4333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4952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-102" y="-390"/>
      </p:cViewPr>
      <p:guideLst>
        <p:guide orient="horz" pos="1134"/>
        <p:guide pos="24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118474"/>
            <a:ext cx="6733381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2040255"/>
            <a:ext cx="5545138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1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2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3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4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2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144185"/>
            <a:ext cx="1782366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1" y="144185"/>
            <a:ext cx="5215070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31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5" y="2313623"/>
            <a:ext cx="6733381" cy="715089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5" y="1526025"/>
            <a:ext cx="6733381" cy="78759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06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2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18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224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030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837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64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449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1" y="840105"/>
            <a:ext cx="3498718" cy="237613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840105"/>
            <a:ext cx="3498718" cy="237613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08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805935"/>
            <a:ext cx="3500093" cy="33587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619" indent="0">
              <a:buNone/>
              <a:defRPr sz="1700" b="1"/>
            </a:lvl2pPr>
            <a:lvl3pPr marL="761238" indent="0">
              <a:buNone/>
              <a:defRPr sz="1500" b="1"/>
            </a:lvl3pPr>
            <a:lvl4pPr marL="1141857" indent="0">
              <a:buNone/>
              <a:defRPr sz="1300" b="1"/>
            </a:lvl4pPr>
            <a:lvl5pPr marL="1522476" indent="0">
              <a:buNone/>
              <a:defRPr sz="1300" b="1"/>
            </a:lvl5pPr>
            <a:lvl6pPr marL="1903095" indent="0">
              <a:buNone/>
              <a:defRPr sz="1300" b="1"/>
            </a:lvl6pPr>
            <a:lvl7pPr marL="2283714" indent="0">
              <a:buNone/>
              <a:defRPr sz="1300" b="1"/>
            </a:lvl7pPr>
            <a:lvl8pPr marL="2664333" indent="0">
              <a:buNone/>
              <a:defRPr sz="1300" b="1"/>
            </a:lvl8pPr>
            <a:lvl9pPr marL="304495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2" y="1141810"/>
            <a:ext cx="3500093" cy="207442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6" y="805935"/>
            <a:ext cx="3501468" cy="33587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619" indent="0">
              <a:buNone/>
              <a:defRPr sz="1700" b="1"/>
            </a:lvl2pPr>
            <a:lvl3pPr marL="761238" indent="0">
              <a:buNone/>
              <a:defRPr sz="1500" b="1"/>
            </a:lvl3pPr>
            <a:lvl4pPr marL="1141857" indent="0">
              <a:buNone/>
              <a:defRPr sz="1300" b="1"/>
            </a:lvl4pPr>
            <a:lvl5pPr marL="1522476" indent="0">
              <a:buNone/>
              <a:defRPr sz="1300" b="1"/>
            </a:lvl5pPr>
            <a:lvl6pPr marL="1903095" indent="0">
              <a:buNone/>
              <a:defRPr sz="1300" b="1"/>
            </a:lvl6pPr>
            <a:lvl7pPr marL="2283714" indent="0">
              <a:buNone/>
              <a:defRPr sz="1300" b="1"/>
            </a:lvl7pPr>
            <a:lvl8pPr marL="2664333" indent="0">
              <a:buNone/>
              <a:defRPr sz="1300" b="1"/>
            </a:lvl8pPr>
            <a:lvl9pPr marL="304495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6" y="1141810"/>
            <a:ext cx="3501468" cy="207442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73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82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143351"/>
            <a:ext cx="2606160" cy="61007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43352"/>
            <a:ext cx="4428408" cy="307288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753428"/>
            <a:ext cx="2606160" cy="2462808"/>
          </a:xfrm>
        </p:spPr>
        <p:txBody>
          <a:bodyPr/>
          <a:lstStyle>
            <a:lvl1pPr marL="0" indent="0">
              <a:buNone/>
              <a:defRPr sz="1200"/>
            </a:lvl1pPr>
            <a:lvl2pPr marL="380619" indent="0">
              <a:buNone/>
              <a:defRPr sz="1000"/>
            </a:lvl2pPr>
            <a:lvl3pPr marL="761238" indent="0">
              <a:buNone/>
              <a:defRPr sz="800"/>
            </a:lvl3pPr>
            <a:lvl4pPr marL="1141857" indent="0">
              <a:buNone/>
              <a:defRPr sz="700"/>
            </a:lvl4pPr>
            <a:lvl5pPr marL="1522476" indent="0">
              <a:buNone/>
              <a:defRPr sz="700"/>
            </a:lvl5pPr>
            <a:lvl6pPr marL="1903095" indent="0">
              <a:buNone/>
              <a:defRPr sz="700"/>
            </a:lvl6pPr>
            <a:lvl7pPr marL="2283714" indent="0">
              <a:buNone/>
              <a:defRPr sz="700"/>
            </a:lvl7pPr>
            <a:lvl8pPr marL="2664333" indent="0">
              <a:buNone/>
              <a:defRPr sz="700"/>
            </a:lvl8pPr>
            <a:lvl9pPr marL="304495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05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2520316"/>
            <a:ext cx="4752975" cy="29753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321707"/>
            <a:ext cx="4752975" cy="2160270"/>
          </a:xfrm>
        </p:spPr>
        <p:txBody>
          <a:bodyPr/>
          <a:lstStyle>
            <a:lvl1pPr marL="0" indent="0">
              <a:buNone/>
              <a:defRPr sz="2700"/>
            </a:lvl1pPr>
            <a:lvl2pPr marL="380619" indent="0">
              <a:buNone/>
              <a:defRPr sz="2300"/>
            </a:lvl2pPr>
            <a:lvl3pPr marL="761238" indent="0">
              <a:buNone/>
              <a:defRPr sz="2000"/>
            </a:lvl3pPr>
            <a:lvl4pPr marL="1141857" indent="0">
              <a:buNone/>
              <a:defRPr sz="1700"/>
            </a:lvl4pPr>
            <a:lvl5pPr marL="1522476" indent="0">
              <a:buNone/>
              <a:defRPr sz="1700"/>
            </a:lvl5pPr>
            <a:lvl6pPr marL="1903095" indent="0">
              <a:buNone/>
              <a:defRPr sz="1700"/>
            </a:lvl6pPr>
            <a:lvl7pPr marL="2283714" indent="0">
              <a:buNone/>
              <a:defRPr sz="1700"/>
            </a:lvl7pPr>
            <a:lvl8pPr marL="2664333" indent="0">
              <a:buNone/>
              <a:defRPr sz="1700"/>
            </a:lvl8pPr>
            <a:lvl9pPr marL="3044952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2817853"/>
            <a:ext cx="4752975" cy="422553"/>
          </a:xfrm>
        </p:spPr>
        <p:txBody>
          <a:bodyPr/>
          <a:lstStyle>
            <a:lvl1pPr marL="0" indent="0">
              <a:buNone/>
              <a:defRPr sz="1200"/>
            </a:lvl1pPr>
            <a:lvl2pPr marL="380619" indent="0">
              <a:buNone/>
              <a:defRPr sz="1000"/>
            </a:lvl2pPr>
            <a:lvl3pPr marL="761238" indent="0">
              <a:buNone/>
              <a:defRPr sz="800"/>
            </a:lvl3pPr>
            <a:lvl4pPr marL="1141857" indent="0">
              <a:buNone/>
              <a:defRPr sz="700"/>
            </a:lvl4pPr>
            <a:lvl5pPr marL="1522476" indent="0">
              <a:buNone/>
              <a:defRPr sz="700"/>
            </a:lvl5pPr>
            <a:lvl6pPr marL="1903095" indent="0">
              <a:buNone/>
              <a:defRPr sz="700"/>
            </a:lvl6pPr>
            <a:lvl7pPr marL="2283714" indent="0">
              <a:buNone/>
              <a:defRPr sz="700"/>
            </a:lvl7pPr>
            <a:lvl8pPr marL="2664333" indent="0">
              <a:buNone/>
              <a:defRPr sz="700"/>
            </a:lvl8pPr>
            <a:lvl9pPr marL="304495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7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144185"/>
            <a:ext cx="7129463" cy="600075"/>
          </a:xfrm>
          <a:prstGeom prst="rect">
            <a:avLst/>
          </a:prstGeom>
        </p:spPr>
        <p:txBody>
          <a:bodyPr vert="horz" lIns="76124" tIns="38062" rIns="76124" bIns="38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840105"/>
            <a:ext cx="7129463" cy="2376131"/>
          </a:xfrm>
          <a:prstGeom prst="rect">
            <a:avLst/>
          </a:prstGeom>
        </p:spPr>
        <p:txBody>
          <a:bodyPr vert="horz" lIns="76124" tIns="38062" rIns="76124" bIns="38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2" y="3337084"/>
            <a:ext cx="1848379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D17D-D25A-4999-BFB9-F0222E9F1C6C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3337084"/>
            <a:ext cx="2508515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6" y="3337084"/>
            <a:ext cx="1848379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238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464" indent="-285464" algn="l" defTabSz="761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8506" indent="-237887" algn="l" defTabSz="761238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1548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167" indent="-190310" algn="l" defTabSz="761238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786" indent="-190310" algn="l" defTabSz="761238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3405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024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4643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35262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619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238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857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476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3095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3714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4333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4952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:\PhD\1st_Year_09-10\Presentations\MKIMiniReview\MKIImpedancePresentations\screenDesignCrossSec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18"/>
          <a:stretch/>
        </p:blipFill>
        <p:spPr bwMode="auto">
          <a:xfrm>
            <a:off x="114209" y="72033"/>
            <a:ext cx="7741467" cy="274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84942" y="2819911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Region with stepped off metal cylinder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348618" y="1972976"/>
            <a:ext cx="260266" cy="7577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0311" y="2984439"/>
            <a:ext cx="327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Holders for ferrite damping rings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74450" y="2477031"/>
            <a:ext cx="174194" cy="5074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68724" y="2477032"/>
            <a:ext cx="1626005" cy="5074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1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Alistair Day</dc:creator>
  <cp:lastModifiedBy>Hugo Alistair Day</cp:lastModifiedBy>
  <cp:revision>5</cp:revision>
  <dcterms:created xsi:type="dcterms:W3CDTF">2013-09-11T10:17:22Z</dcterms:created>
  <dcterms:modified xsi:type="dcterms:W3CDTF">2014-05-28T08:59:38Z</dcterms:modified>
</cp:coreProperties>
</file>