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5400675"/>
  <p:notesSz cx="6858000" cy="9144000"/>
  <p:defaultTextStyle>
    <a:defPPr>
      <a:defRPr lang="en-US"/>
    </a:defPPr>
    <a:lvl1pPr marL="0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619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238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1857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2476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3095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3714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4333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4952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58" y="-96"/>
      </p:cViewPr>
      <p:guideLst>
        <p:guide orient="horz" pos="1701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2" y="1677710"/>
            <a:ext cx="6733381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3060382"/>
            <a:ext cx="554513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1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2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3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4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2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16278"/>
            <a:ext cx="1782366" cy="46080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1" y="216278"/>
            <a:ext cx="5215070" cy="46080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1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470434"/>
            <a:ext cx="6733381" cy="1072634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289037"/>
            <a:ext cx="6733381" cy="118139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6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2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1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24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30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37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4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49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1" y="1260158"/>
            <a:ext cx="3498718" cy="356419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260158"/>
            <a:ext cx="3498718" cy="356419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0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1" y="1208901"/>
            <a:ext cx="3500093" cy="50381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1" y="1712714"/>
            <a:ext cx="3500093" cy="311163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6" y="1208901"/>
            <a:ext cx="3501468" cy="50381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6" y="1712714"/>
            <a:ext cx="3501468" cy="311163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3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82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15027"/>
            <a:ext cx="2606160" cy="91511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15028"/>
            <a:ext cx="4428408" cy="460932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130142"/>
            <a:ext cx="2606160" cy="3694212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3780473"/>
            <a:ext cx="4752975" cy="44630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482560"/>
            <a:ext cx="4752975" cy="3240405"/>
          </a:xfrm>
        </p:spPr>
        <p:txBody>
          <a:bodyPr/>
          <a:lstStyle>
            <a:lvl1pPr marL="0" indent="0">
              <a:buNone/>
              <a:defRPr sz="2700"/>
            </a:lvl1pPr>
            <a:lvl2pPr marL="380619" indent="0">
              <a:buNone/>
              <a:defRPr sz="2300"/>
            </a:lvl2pPr>
            <a:lvl3pPr marL="761238" indent="0">
              <a:buNone/>
              <a:defRPr sz="2000"/>
            </a:lvl3pPr>
            <a:lvl4pPr marL="1141857" indent="0">
              <a:buNone/>
              <a:defRPr sz="1700"/>
            </a:lvl4pPr>
            <a:lvl5pPr marL="1522476" indent="0">
              <a:buNone/>
              <a:defRPr sz="1700"/>
            </a:lvl5pPr>
            <a:lvl6pPr marL="1903095" indent="0">
              <a:buNone/>
              <a:defRPr sz="1700"/>
            </a:lvl6pPr>
            <a:lvl7pPr marL="2283714" indent="0">
              <a:buNone/>
              <a:defRPr sz="1700"/>
            </a:lvl7pPr>
            <a:lvl8pPr marL="2664333" indent="0">
              <a:buNone/>
              <a:defRPr sz="1700"/>
            </a:lvl8pPr>
            <a:lvl9pPr marL="3044952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4226779"/>
            <a:ext cx="4752975" cy="633829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1" y="216277"/>
            <a:ext cx="7129463" cy="900113"/>
          </a:xfrm>
          <a:prstGeom prst="rect">
            <a:avLst/>
          </a:prstGeom>
        </p:spPr>
        <p:txBody>
          <a:bodyPr vert="horz" lIns="76124" tIns="38062" rIns="76124" bIns="38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1" y="1260158"/>
            <a:ext cx="7129463" cy="3564196"/>
          </a:xfrm>
          <a:prstGeom prst="rect">
            <a:avLst/>
          </a:prstGeom>
        </p:spPr>
        <p:txBody>
          <a:bodyPr vert="horz" lIns="76124" tIns="38062" rIns="76124" bIns="38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1" y="5005626"/>
            <a:ext cx="1848379" cy="287536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D17D-D25A-4999-BFB9-F0222E9F1C6C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5" y="5005626"/>
            <a:ext cx="2508515" cy="287536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5005626"/>
            <a:ext cx="1848379" cy="287536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238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464" indent="-285464" algn="l" defTabSz="761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8506" indent="-237887" algn="l" defTabSz="76123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1548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167" indent="-190310" algn="l" defTabSz="761238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786" indent="-190310" algn="l" defTabSz="761238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3405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024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4643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5262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619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238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857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76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3095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3714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4333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4952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hD\1st_Year_09-10\Presentations\MKIMiniReview\MKIImpedancePresentations\screenDesignCrossS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193056"/>
            <a:ext cx="7741467" cy="37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378797" y="489654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Region with stepped off metal cylinder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378797" y="3060377"/>
            <a:ext cx="864096" cy="18361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429" y="4887143"/>
            <a:ext cx="327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Holders for ferrite damping rings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04628" y="3564433"/>
            <a:ext cx="562001" cy="13227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79069" y="3564433"/>
            <a:ext cx="1445839" cy="1373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1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4</cp:revision>
  <dcterms:created xsi:type="dcterms:W3CDTF">2013-09-11T10:17:22Z</dcterms:created>
  <dcterms:modified xsi:type="dcterms:W3CDTF">2013-12-09T10:38:02Z</dcterms:modified>
</cp:coreProperties>
</file>