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002250" cy="18002250"/>
  <p:notesSz cx="6858000" cy="9144000"/>
  <p:defaultTextStyle>
    <a:defPPr>
      <a:defRPr lang="en-US"/>
    </a:defPPr>
    <a:lvl1pPr marL="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287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574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0861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148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435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1722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009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229600" algn="l" defTabSz="205740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2508" y="-138"/>
      </p:cViewPr>
      <p:guideLst>
        <p:guide orient="horz" pos="567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5592367"/>
            <a:ext cx="15301913" cy="38588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10201275"/>
            <a:ext cx="12601575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8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7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696963" y="1891903"/>
            <a:ext cx="7972872" cy="40321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2097" y="1891903"/>
            <a:ext cx="23624827" cy="403217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7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27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11568114"/>
            <a:ext cx="15301913" cy="3575447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7630123"/>
            <a:ext cx="15301913" cy="393799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70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57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61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5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2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9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8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2097" y="11026378"/>
            <a:ext cx="15798849" cy="3118723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70984" y="11026378"/>
            <a:ext cx="15798851" cy="31187231"/>
          </a:xfrm>
        </p:spPr>
        <p:txBody>
          <a:bodyPr/>
          <a:lstStyle>
            <a:lvl1pPr>
              <a:defRPr sz="63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59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720925"/>
            <a:ext cx="16202025" cy="30003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4029672"/>
            <a:ext cx="7954120" cy="167937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5709047"/>
            <a:ext cx="7954120" cy="10372131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4029672"/>
            <a:ext cx="7957245" cy="1679375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28700" indent="0">
              <a:buNone/>
              <a:defRPr sz="4500" b="1"/>
            </a:lvl2pPr>
            <a:lvl3pPr marL="2057400" indent="0">
              <a:buNone/>
              <a:defRPr sz="4100" b="1"/>
            </a:lvl3pPr>
            <a:lvl4pPr marL="3086100" indent="0">
              <a:buNone/>
              <a:defRPr sz="3600" b="1"/>
            </a:lvl4pPr>
            <a:lvl5pPr marL="4114800" indent="0">
              <a:buNone/>
              <a:defRPr sz="3600" b="1"/>
            </a:lvl5pPr>
            <a:lvl6pPr marL="5143500" indent="0">
              <a:buNone/>
              <a:defRPr sz="3600" b="1"/>
            </a:lvl6pPr>
            <a:lvl7pPr marL="6172200" indent="0">
              <a:buNone/>
              <a:defRPr sz="3600" b="1"/>
            </a:lvl7pPr>
            <a:lvl8pPr marL="7200900" indent="0">
              <a:buNone/>
              <a:defRPr sz="3600" b="1"/>
            </a:lvl8pPr>
            <a:lvl9pPr marL="8229600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5709047"/>
            <a:ext cx="7957245" cy="10372131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716756"/>
            <a:ext cx="5922616" cy="3050381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716757"/>
            <a:ext cx="10063758" cy="15364422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3767139"/>
            <a:ext cx="5922616" cy="12314040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4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12601575"/>
            <a:ext cx="10801350" cy="1487687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1608534"/>
            <a:ext cx="10801350" cy="10801350"/>
          </a:xfrm>
        </p:spPr>
        <p:txBody>
          <a:bodyPr/>
          <a:lstStyle>
            <a:lvl1pPr marL="0" indent="0">
              <a:buNone/>
              <a:defRPr sz="7200"/>
            </a:lvl1pPr>
            <a:lvl2pPr marL="1028700" indent="0">
              <a:buNone/>
              <a:defRPr sz="6300"/>
            </a:lvl2pPr>
            <a:lvl3pPr marL="2057400" indent="0">
              <a:buNone/>
              <a:defRPr sz="5400"/>
            </a:lvl3pPr>
            <a:lvl4pPr marL="3086100" indent="0">
              <a:buNone/>
              <a:defRPr sz="4500"/>
            </a:lvl4pPr>
            <a:lvl5pPr marL="4114800" indent="0">
              <a:buNone/>
              <a:defRPr sz="4500"/>
            </a:lvl5pPr>
            <a:lvl6pPr marL="5143500" indent="0">
              <a:buNone/>
              <a:defRPr sz="4500"/>
            </a:lvl6pPr>
            <a:lvl7pPr marL="6172200" indent="0">
              <a:buNone/>
              <a:defRPr sz="4500"/>
            </a:lvl7pPr>
            <a:lvl8pPr marL="7200900" indent="0">
              <a:buNone/>
              <a:defRPr sz="4500"/>
            </a:lvl8pPr>
            <a:lvl9pPr marL="8229600" indent="0">
              <a:buNone/>
              <a:defRPr sz="4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14089262"/>
            <a:ext cx="10801350" cy="2112763"/>
          </a:xfrm>
        </p:spPr>
        <p:txBody>
          <a:bodyPr/>
          <a:lstStyle>
            <a:lvl1pPr marL="0" indent="0">
              <a:buNone/>
              <a:defRPr sz="3200"/>
            </a:lvl1pPr>
            <a:lvl2pPr marL="1028700" indent="0">
              <a:buNone/>
              <a:defRPr sz="2700"/>
            </a:lvl2pPr>
            <a:lvl3pPr marL="2057400" indent="0">
              <a:buNone/>
              <a:defRPr sz="2300"/>
            </a:lvl3pPr>
            <a:lvl4pPr marL="3086100" indent="0">
              <a:buNone/>
              <a:defRPr sz="2000"/>
            </a:lvl4pPr>
            <a:lvl5pPr marL="4114800" indent="0">
              <a:buNone/>
              <a:defRPr sz="2000"/>
            </a:lvl5pPr>
            <a:lvl6pPr marL="5143500" indent="0">
              <a:buNone/>
              <a:defRPr sz="2000"/>
            </a:lvl6pPr>
            <a:lvl7pPr marL="6172200" indent="0">
              <a:buNone/>
              <a:defRPr sz="2000"/>
            </a:lvl7pPr>
            <a:lvl8pPr marL="7200900" indent="0">
              <a:buNone/>
              <a:defRPr sz="2000"/>
            </a:lvl8pPr>
            <a:lvl9pPr marL="82296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720925"/>
            <a:ext cx="16202025" cy="3000375"/>
          </a:xfrm>
          <a:prstGeom prst="rect">
            <a:avLst/>
          </a:prstGeom>
        </p:spPr>
        <p:txBody>
          <a:bodyPr vert="horz" lIns="205740" tIns="102870" rIns="205740" bIns="1028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4200526"/>
            <a:ext cx="16202025" cy="11880653"/>
          </a:xfrm>
          <a:prstGeom prst="rect">
            <a:avLst/>
          </a:prstGeom>
        </p:spPr>
        <p:txBody>
          <a:bodyPr vert="horz" lIns="205740" tIns="102870" rIns="205740" bIns="1028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16685420"/>
            <a:ext cx="4200525" cy="95845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DF95-01AF-40DE-B8EA-4A3136E18B75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16685420"/>
            <a:ext cx="5700713" cy="95845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16685420"/>
            <a:ext cx="4200525" cy="958453"/>
          </a:xfrm>
          <a:prstGeom prst="rect">
            <a:avLst/>
          </a:prstGeom>
        </p:spPr>
        <p:txBody>
          <a:bodyPr vert="horz" lIns="205740" tIns="102870" rIns="205740" bIns="10287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D996-B07F-40EF-A490-DF47D9631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19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400" rtl="0" eaLnBrk="1" latinLnBrk="0" hangingPunct="1">
        <a:spcBef>
          <a:spcPct val="0"/>
        </a:spcBef>
        <a:buNone/>
        <a:defRPr sz="9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525" indent="-771525" algn="l" defTabSz="2057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638" indent="-642938" algn="l" defTabSz="2057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7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91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5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52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950" indent="-514350" algn="l" defTabSz="2057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0861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1722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600" algn="l" defTabSz="205740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E:\GitHub\IPAC2014\MKIImpedancePoster\figures\screenDesignCrossSec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6" t="25158"/>
          <a:stretch/>
        </p:blipFill>
        <p:spPr bwMode="auto">
          <a:xfrm>
            <a:off x="7196899" y="5115678"/>
            <a:ext cx="8132048" cy="35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/>
          <p:cNvCxnSpPr/>
          <p:nvPr/>
        </p:nvCxnSpPr>
        <p:spPr>
          <a:xfrm>
            <a:off x="13308774" y="2626100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55" y="1164305"/>
            <a:ext cx="10585251" cy="219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3461595" y="2172417"/>
            <a:ext cx="468100" cy="445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303611" y="1380329"/>
            <a:ext cx="194907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Damping ferrites</a:t>
            </a:r>
            <a:endParaRPr lang="en-GB" dirty="0"/>
          </a:p>
        </p:txBody>
      </p:sp>
      <p:sp>
        <p:nvSpPr>
          <p:cNvPr id="45" name="Oval 44"/>
          <p:cNvSpPr/>
          <p:nvPr/>
        </p:nvSpPr>
        <p:spPr>
          <a:xfrm>
            <a:off x="4748627" y="2172417"/>
            <a:ext cx="648072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/>
          <p:cNvCxnSpPr>
            <a:endCxn id="45" idx="1"/>
          </p:cNvCxnSpPr>
          <p:nvPr/>
        </p:nvCxnSpPr>
        <p:spPr>
          <a:xfrm>
            <a:off x="4676619" y="2026660"/>
            <a:ext cx="166916" cy="2195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4" idx="0"/>
            <a:endCxn id="43" idx="2"/>
          </p:cNvCxnSpPr>
          <p:nvPr/>
        </p:nvCxnSpPr>
        <p:spPr>
          <a:xfrm flipV="1">
            <a:off x="13308774" y="2618208"/>
            <a:ext cx="386871" cy="7488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32803" y="3297277"/>
            <a:ext cx="172819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Ferrite yoke</a:t>
            </a:r>
            <a:endParaRPr lang="en-GB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484931" y="2618209"/>
            <a:ext cx="513306" cy="6503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59902" y="473433"/>
            <a:ext cx="202502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Ceramic capacitor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7403978" y="610307"/>
            <a:ext cx="384559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High voltage (HV) plate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1270829" y="826331"/>
            <a:ext cx="2400478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Ground plate</a:t>
            </a:r>
            <a:endParaRPr lang="en-GB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188787" y="1450596"/>
            <a:ext cx="144016" cy="252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088887" y="1450596"/>
            <a:ext cx="72008" cy="2528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452635" y="1164305"/>
            <a:ext cx="103611" cy="5391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8772271" y="1103330"/>
            <a:ext cx="274203" cy="5529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0500463" y="1287746"/>
            <a:ext cx="770366" cy="368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0932511" y="1380329"/>
            <a:ext cx="796036" cy="2759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235766" y="2408959"/>
            <a:ext cx="1036915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949525" y="1888160"/>
            <a:ext cx="137942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Beam</a:t>
            </a:r>
            <a:endParaRPr lang="en-GB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13764178" y="2493554"/>
            <a:ext cx="62181" cy="2978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531909" y="2618208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3308774" y="2629078"/>
            <a:ext cx="0" cy="8115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190675" y="3367040"/>
            <a:ext cx="2236197" cy="10213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/>
              <a:t>Capacitively</a:t>
            </a:r>
            <a:r>
              <a:rPr lang="en-GB" dirty="0" smtClean="0"/>
              <a:t> coupled end</a:t>
            </a:r>
            <a:endParaRPr lang="en-GB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531909" y="3240106"/>
            <a:ext cx="7776865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452635" y="2791356"/>
            <a:ext cx="118767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2.7m</a:t>
            </a:r>
            <a:endParaRPr lang="en-GB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7354551" y="2246234"/>
            <a:ext cx="6147658" cy="2923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3929696" y="2206278"/>
            <a:ext cx="1399250" cy="2909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808735" y="6031689"/>
            <a:ext cx="0" cy="25849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332693" y="6031690"/>
            <a:ext cx="0" cy="25849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46474" y="8106380"/>
            <a:ext cx="112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L</a:t>
            </a:r>
            <a:r>
              <a:rPr lang="fr-CA" baseline="-25000" dirty="0" err="1" smtClean="0"/>
              <a:t>overlap</a:t>
            </a:r>
            <a:endParaRPr lang="en-GB" baseline="-250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808735" y="8106380"/>
            <a:ext cx="3506257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190675" y="4554361"/>
            <a:ext cx="353440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dirty="0" smtClean="0"/>
              <a:t>1mm gap </a:t>
            </a:r>
            <a:r>
              <a:rPr lang="fr-CA" dirty="0" err="1" smtClean="0"/>
              <a:t>between</a:t>
            </a:r>
            <a:r>
              <a:rPr lang="fr-CA" dirty="0" smtClean="0"/>
              <a:t> </a:t>
            </a:r>
            <a:r>
              <a:rPr lang="fr-CA" dirty="0" err="1" smtClean="0"/>
              <a:t>ceramic</a:t>
            </a:r>
            <a:r>
              <a:rPr lang="fr-CA" dirty="0"/>
              <a:t> </a:t>
            </a:r>
            <a:r>
              <a:rPr lang="fr-CA" dirty="0" smtClean="0"/>
              <a:t>tube and </a:t>
            </a:r>
            <a:r>
              <a:rPr lang="fr-CA" dirty="0" err="1" smtClean="0"/>
              <a:t>conducting</a:t>
            </a:r>
            <a:r>
              <a:rPr lang="fr-CA" dirty="0" smtClean="0"/>
              <a:t> </a:t>
            </a:r>
            <a:r>
              <a:rPr lang="fr-CA" dirty="0" err="1" smtClean="0"/>
              <a:t>cylinder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13502209" y="6203877"/>
            <a:ext cx="219131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dirty="0" err="1" smtClean="0"/>
              <a:t>Screen</a:t>
            </a:r>
            <a:r>
              <a:rPr lang="fr-CA" dirty="0" smtClean="0"/>
              <a:t> </a:t>
            </a:r>
            <a:r>
              <a:rPr lang="fr-CA" dirty="0" err="1" smtClean="0"/>
              <a:t>conductors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2262961" y="7644715"/>
            <a:ext cx="34621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dirty="0" smtClean="0"/>
              <a:t>3mm gap </a:t>
            </a:r>
            <a:r>
              <a:rPr lang="fr-CA" dirty="0" err="1" smtClean="0"/>
              <a:t>between</a:t>
            </a:r>
            <a:r>
              <a:rPr lang="fr-CA" dirty="0" smtClean="0"/>
              <a:t> </a:t>
            </a:r>
            <a:r>
              <a:rPr lang="fr-CA" dirty="0" err="1" smtClean="0"/>
              <a:t>ceramic</a:t>
            </a:r>
            <a:r>
              <a:rPr lang="fr-CA" dirty="0" smtClean="0"/>
              <a:t> tube and </a:t>
            </a:r>
            <a:r>
              <a:rPr lang="fr-CA" dirty="0" err="1" smtClean="0"/>
              <a:t>conducting</a:t>
            </a:r>
            <a:r>
              <a:rPr lang="fr-CA" dirty="0" smtClean="0"/>
              <a:t> </a:t>
            </a:r>
            <a:r>
              <a:rPr lang="fr-CA" dirty="0" err="1" smtClean="0"/>
              <a:t>cylinder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57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1</cp:revision>
  <dcterms:created xsi:type="dcterms:W3CDTF">2014-06-05T11:49:41Z</dcterms:created>
  <dcterms:modified xsi:type="dcterms:W3CDTF">2014-06-05T11:50:17Z</dcterms:modified>
</cp:coreProperties>
</file>