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601575" cy="14401800"/>
  <p:notesSz cx="6858000" cy="9144000"/>
  <p:defaultTextStyle>
    <a:defPPr>
      <a:defRPr lang="en-US"/>
    </a:defPPr>
    <a:lvl1pPr marL="0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71525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43050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314575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86100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57625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629150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400675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72200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2808" y="-102"/>
      </p:cViewPr>
      <p:guideLst>
        <p:guide orient="horz" pos="4536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73353-A222-4BB2-9810-F11B29D6B68C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28813" y="685800"/>
            <a:ext cx="3000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4ED03-6840-4F95-9205-20C5DDAC6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40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4305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771525" algn="l" defTabSz="154305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543050" algn="l" defTabSz="154305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2314575" algn="l" defTabSz="154305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3086100" algn="l" defTabSz="154305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3857625" algn="l" defTabSz="154305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629150" algn="l" defTabSz="154305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400675" algn="l" defTabSz="154305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172200" algn="l" defTabSz="154305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4ED03-6840-4F95-9205-20C5DDAC685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2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118" y="4473893"/>
            <a:ext cx="10711339" cy="30870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236" y="8161020"/>
            <a:ext cx="8821103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14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57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00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5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72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90638" y="1210153"/>
            <a:ext cx="3907363" cy="258065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8547" y="1210153"/>
            <a:ext cx="11512064" cy="258065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46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74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437" y="9254491"/>
            <a:ext cx="10711339" cy="2860358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437" y="6104098"/>
            <a:ext cx="10711339" cy="3150393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152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54305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1457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0861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5762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2915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0067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172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54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8547" y="7057550"/>
            <a:ext cx="7709714" cy="19959160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88286" y="7057550"/>
            <a:ext cx="7709714" cy="19959160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73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79" y="576740"/>
            <a:ext cx="11341418" cy="24003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9" y="3223737"/>
            <a:ext cx="5567884" cy="1343500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1525" indent="0">
              <a:buNone/>
              <a:defRPr sz="3400" b="1"/>
            </a:lvl2pPr>
            <a:lvl3pPr marL="1543050" indent="0">
              <a:buNone/>
              <a:defRPr sz="3000" b="1"/>
            </a:lvl3pPr>
            <a:lvl4pPr marL="2314575" indent="0">
              <a:buNone/>
              <a:defRPr sz="2700" b="1"/>
            </a:lvl4pPr>
            <a:lvl5pPr marL="3086100" indent="0">
              <a:buNone/>
              <a:defRPr sz="2700" b="1"/>
            </a:lvl5pPr>
            <a:lvl6pPr marL="3857625" indent="0">
              <a:buNone/>
              <a:defRPr sz="2700" b="1"/>
            </a:lvl6pPr>
            <a:lvl7pPr marL="4629150" indent="0">
              <a:buNone/>
              <a:defRPr sz="2700" b="1"/>
            </a:lvl7pPr>
            <a:lvl8pPr marL="5400675" indent="0">
              <a:buNone/>
              <a:defRPr sz="2700" b="1"/>
            </a:lvl8pPr>
            <a:lvl9pPr marL="6172200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79" y="4567237"/>
            <a:ext cx="5567884" cy="8297705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1426" y="3223737"/>
            <a:ext cx="5570071" cy="1343500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1525" indent="0">
              <a:buNone/>
              <a:defRPr sz="3400" b="1"/>
            </a:lvl2pPr>
            <a:lvl3pPr marL="1543050" indent="0">
              <a:buNone/>
              <a:defRPr sz="3000" b="1"/>
            </a:lvl3pPr>
            <a:lvl4pPr marL="2314575" indent="0">
              <a:buNone/>
              <a:defRPr sz="2700" b="1"/>
            </a:lvl4pPr>
            <a:lvl5pPr marL="3086100" indent="0">
              <a:buNone/>
              <a:defRPr sz="2700" b="1"/>
            </a:lvl5pPr>
            <a:lvl6pPr marL="3857625" indent="0">
              <a:buNone/>
              <a:defRPr sz="2700" b="1"/>
            </a:lvl6pPr>
            <a:lvl7pPr marL="4629150" indent="0">
              <a:buNone/>
              <a:defRPr sz="2700" b="1"/>
            </a:lvl7pPr>
            <a:lvl8pPr marL="5400675" indent="0">
              <a:buNone/>
              <a:defRPr sz="2700" b="1"/>
            </a:lvl8pPr>
            <a:lvl9pPr marL="6172200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1426" y="4567237"/>
            <a:ext cx="5570071" cy="8297705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03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30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80" y="573405"/>
            <a:ext cx="4145831" cy="2440305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66" y="573406"/>
            <a:ext cx="7044630" cy="12291537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80" y="3013711"/>
            <a:ext cx="4145831" cy="9851232"/>
          </a:xfrm>
        </p:spPr>
        <p:txBody>
          <a:bodyPr/>
          <a:lstStyle>
            <a:lvl1pPr marL="0" indent="0">
              <a:buNone/>
              <a:defRPr sz="2400"/>
            </a:lvl1pPr>
            <a:lvl2pPr marL="771525" indent="0">
              <a:buNone/>
              <a:defRPr sz="2000"/>
            </a:lvl2pPr>
            <a:lvl3pPr marL="1543050" indent="0">
              <a:buNone/>
              <a:defRPr sz="1700"/>
            </a:lvl3pPr>
            <a:lvl4pPr marL="2314575" indent="0">
              <a:buNone/>
              <a:defRPr sz="1500"/>
            </a:lvl4pPr>
            <a:lvl5pPr marL="3086100" indent="0">
              <a:buNone/>
              <a:defRPr sz="1500"/>
            </a:lvl5pPr>
            <a:lvl6pPr marL="3857625" indent="0">
              <a:buNone/>
              <a:defRPr sz="1500"/>
            </a:lvl6pPr>
            <a:lvl7pPr marL="4629150" indent="0">
              <a:buNone/>
              <a:defRPr sz="1500"/>
            </a:lvl7pPr>
            <a:lvl8pPr marL="5400675" indent="0">
              <a:buNone/>
              <a:defRPr sz="1500"/>
            </a:lvl8pPr>
            <a:lvl9pPr marL="61722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20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997" y="10081260"/>
            <a:ext cx="7560945" cy="119015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9997" y="1286828"/>
            <a:ext cx="7560945" cy="8641080"/>
          </a:xfrm>
        </p:spPr>
        <p:txBody>
          <a:bodyPr/>
          <a:lstStyle>
            <a:lvl1pPr marL="0" indent="0">
              <a:buNone/>
              <a:defRPr sz="5400"/>
            </a:lvl1pPr>
            <a:lvl2pPr marL="771525" indent="0">
              <a:buNone/>
              <a:defRPr sz="4700"/>
            </a:lvl2pPr>
            <a:lvl3pPr marL="1543050" indent="0">
              <a:buNone/>
              <a:defRPr sz="4100"/>
            </a:lvl3pPr>
            <a:lvl4pPr marL="2314575" indent="0">
              <a:buNone/>
              <a:defRPr sz="3400"/>
            </a:lvl4pPr>
            <a:lvl5pPr marL="3086100" indent="0">
              <a:buNone/>
              <a:defRPr sz="3400"/>
            </a:lvl5pPr>
            <a:lvl6pPr marL="3857625" indent="0">
              <a:buNone/>
              <a:defRPr sz="3400"/>
            </a:lvl6pPr>
            <a:lvl7pPr marL="4629150" indent="0">
              <a:buNone/>
              <a:defRPr sz="3400"/>
            </a:lvl7pPr>
            <a:lvl8pPr marL="5400675" indent="0">
              <a:buNone/>
              <a:defRPr sz="3400"/>
            </a:lvl8pPr>
            <a:lvl9pPr marL="6172200" indent="0">
              <a:buNone/>
              <a:defRPr sz="34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9997" y="11271410"/>
            <a:ext cx="7560945" cy="1690210"/>
          </a:xfrm>
        </p:spPr>
        <p:txBody>
          <a:bodyPr/>
          <a:lstStyle>
            <a:lvl1pPr marL="0" indent="0">
              <a:buNone/>
              <a:defRPr sz="2400"/>
            </a:lvl1pPr>
            <a:lvl2pPr marL="771525" indent="0">
              <a:buNone/>
              <a:defRPr sz="2000"/>
            </a:lvl2pPr>
            <a:lvl3pPr marL="1543050" indent="0">
              <a:buNone/>
              <a:defRPr sz="1700"/>
            </a:lvl3pPr>
            <a:lvl4pPr marL="2314575" indent="0">
              <a:buNone/>
              <a:defRPr sz="1500"/>
            </a:lvl4pPr>
            <a:lvl5pPr marL="3086100" indent="0">
              <a:buNone/>
              <a:defRPr sz="1500"/>
            </a:lvl5pPr>
            <a:lvl6pPr marL="3857625" indent="0">
              <a:buNone/>
              <a:defRPr sz="1500"/>
            </a:lvl6pPr>
            <a:lvl7pPr marL="4629150" indent="0">
              <a:buNone/>
              <a:defRPr sz="1500"/>
            </a:lvl7pPr>
            <a:lvl8pPr marL="5400675" indent="0">
              <a:buNone/>
              <a:defRPr sz="1500"/>
            </a:lvl8pPr>
            <a:lvl9pPr marL="61722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04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79" y="576740"/>
            <a:ext cx="11341418" cy="2400300"/>
          </a:xfrm>
          <a:prstGeom prst="rect">
            <a:avLst/>
          </a:prstGeom>
        </p:spPr>
        <p:txBody>
          <a:bodyPr vert="horz" lIns="154305" tIns="77153" rIns="154305" bIns="7715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9" y="3360421"/>
            <a:ext cx="11341418" cy="9504522"/>
          </a:xfrm>
          <a:prstGeom prst="rect">
            <a:avLst/>
          </a:prstGeom>
        </p:spPr>
        <p:txBody>
          <a:bodyPr vert="horz" lIns="154305" tIns="77153" rIns="154305" bIns="771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79" y="13348336"/>
            <a:ext cx="2940368" cy="766763"/>
          </a:xfrm>
          <a:prstGeom prst="rect">
            <a:avLst/>
          </a:prstGeom>
        </p:spPr>
        <p:txBody>
          <a:bodyPr vert="horz" lIns="154305" tIns="77153" rIns="154305" bIns="77153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E693-7654-4C3E-BEAD-B1DD9C3DAA08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5538" y="13348336"/>
            <a:ext cx="3990499" cy="766763"/>
          </a:xfrm>
          <a:prstGeom prst="rect">
            <a:avLst/>
          </a:prstGeom>
        </p:spPr>
        <p:txBody>
          <a:bodyPr vert="horz" lIns="154305" tIns="77153" rIns="154305" bIns="77153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1129" y="13348336"/>
            <a:ext cx="2940368" cy="766763"/>
          </a:xfrm>
          <a:prstGeom prst="rect">
            <a:avLst/>
          </a:prstGeom>
        </p:spPr>
        <p:txBody>
          <a:bodyPr vert="horz" lIns="154305" tIns="77153" rIns="154305" bIns="77153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75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43050" rtl="0" eaLnBrk="1" latinLnBrk="0" hangingPunct="1">
        <a:spcBef>
          <a:spcPct val="0"/>
        </a:spcBef>
        <a:buNone/>
        <a:defRPr sz="7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8644" indent="-578644" algn="l" defTabSz="154305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253728" indent="-482203" algn="l" defTabSz="1543050" rtl="0" eaLnBrk="1" latinLnBrk="0" hangingPunct="1">
        <a:spcBef>
          <a:spcPct val="20000"/>
        </a:spcBef>
        <a:buFont typeface="Arial" panose="020B0604020202020204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928813" indent="-385763" algn="l" defTabSz="1543050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00338" indent="-385763" algn="l" defTabSz="1543050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71863" indent="-385763" algn="l" defTabSz="1543050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43388" indent="-385763" algn="l" defTabSz="15430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14913" indent="-385763" algn="l" defTabSz="15430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786438" indent="-385763" algn="l" defTabSz="15430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57963" indent="-385763" algn="l" defTabSz="15430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4575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57625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29150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675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72200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GitHub\IPAC2014\MKIImpedancePoster\figures\mki8-temps-post-t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489" y="5472708"/>
            <a:ext cx="7968531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180107" y="432148"/>
            <a:ext cx="11665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The LHC Injection Kicker </a:t>
            </a:r>
            <a:r>
              <a:rPr lang="fr-CA" dirty="0" err="1" smtClean="0"/>
              <a:t>Magnets</a:t>
            </a:r>
            <a:r>
              <a:rPr lang="fr-CA" dirty="0" smtClean="0"/>
              <a:t> (</a:t>
            </a:r>
            <a:r>
              <a:rPr lang="fr-CA" dirty="0" err="1" smtClean="0"/>
              <a:t>MKIs</a:t>
            </a:r>
            <a:r>
              <a:rPr lang="fr-CA" dirty="0" smtClean="0"/>
              <a:t>) </a:t>
            </a:r>
            <a:r>
              <a:rPr lang="fr-CA" dirty="0" err="1" smtClean="0"/>
              <a:t>saw</a:t>
            </a:r>
            <a:r>
              <a:rPr lang="fr-CA" dirty="0" smtClean="0"/>
              <a:t> high </a:t>
            </a:r>
            <a:r>
              <a:rPr lang="fr-CA" dirty="0" err="1" smtClean="0"/>
              <a:t>temperatures</a:t>
            </a:r>
            <a:r>
              <a:rPr lang="fr-CA" dirty="0" smtClean="0"/>
              <a:t> </a:t>
            </a:r>
            <a:r>
              <a:rPr lang="fr-CA" dirty="0" err="1" smtClean="0"/>
              <a:t>during</a:t>
            </a:r>
            <a:r>
              <a:rPr lang="fr-CA" dirty="0" smtClean="0"/>
              <a:t> the 2012 </a:t>
            </a:r>
            <a:r>
              <a:rPr lang="fr-CA" dirty="0" err="1" smtClean="0"/>
              <a:t>run</a:t>
            </a:r>
            <a:r>
              <a:rPr lang="fr-CA" dirty="0" smtClean="0"/>
              <a:t> of the LHC due to high </a:t>
            </a:r>
            <a:r>
              <a:rPr lang="fr-CA" dirty="0" err="1" smtClean="0"/>
              <a:t>current</a:t>
            </a:r>
            <a:r>
              <a:rPr lang="fr-CA" dirty="0" smtClean="0"/>
              <a:t> </a:t>
            </a:r>
            <a:r>
              <a:rPr lang="fr-CA" dirty="0" err="1" smtClean="0"/>
              <a:t>beams</a:t>
            </a:r>
            <a:r>
              <a:rPr lang="fr-CA" dirty="0" smtClean="0"/>
              <a:t> </a:t>
            </a:r>
            <a:r>
              <a:rPr lang="fr-CA" dirty="0" err="1" smtClean="0"/>
              <a:t>driving</a:t>
            </a:r>
            <a:r>
              <a:rPr lang="fr-CA" dirty="0" smtClean="0"/>
              <a:t> </a:t>
            </a:r>
            <a:r>
              <a:rPr lang="fr-CA" dirty="0" err="1" smtClean="0"/>
              <a:t>strong</a:t>
            </a:r>
            <a:r>
              <a:rPr lang="fr-CA" dirty="0" smtClean="0"/>
              <a:t> longitudinal </a:t>
            </a:r>
            <a:r>
              <a:rPr lang="fr-CA" dirty="0" err="1" smtClean="0"/>
              <a:t>wakefields</a:t>
            </a:r>
            <a:r>
              <a:rPr lang="fr-CA" dirty="0" smtClean="0"/>
              <a:t> in the </a:t>
            </a:r>
            <a:r>
              <a:rPr lang="fr-CA" dirty="0" err="1" smtClean="0"/>
              <a:t>device</a:t>
            </a:r>
            <a:r>
              <a:rPr lang="fr-CA" dirty="0" smtClean="0"/>
              <a:t>.</a:t>
            </a:r>
            <a:endParaRPr lang="en-GB" dirty="0"/>
          </a:p>
        </p:txBody>
      </p:sp>
      <p:sp>
        <p:nvSpPr>
          <p:cNvPr id="96" name="TextBox 95"/>
          <p:cNvSpPr txBox="1"/>
          <p:nvPr/>
        </p:nvSpPr>
        <p:spPr>
          <a:xfrm>
            <a:off x="155223" y="10297244"/>
            <a:ext cx="11665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One MKI in </a:t>
            </a:r>
            <a:r>
              <a:rPr lang="fr-CA" dirty="0" err="1" smtClean="0"/>
              <a:t>particular</a:t>
            </a:r>
            <a:r>
              <a:rPr lang="fr-CA" dirty="0" smtClean="0"/>
              <a:t> </a:t>
            </a:r>
            <a:r>
              <a:rPr lang="fr-CA" dirty="0" err="1" smtClean="0"/>
              <a:t>showed</a:t>
            </a:r>
            <a:r>
              <a:rPr lang="fr-CA" dirty="0" smtClean="0"/>
              <a:t> </a:t>
            </a:r>
            <a:r>
              <a:rPr lang="fr-CA" dirty="0" err="1" smtClean="0"/>
              <a:t>higher</a:t>
            </a:r>
            <a:r>
              <a:rPr lang="fr-CA" dirty="0" smtClean="0"/>
              <a:t> </a:t>
            </a:r>
            <a:r>
              <a:rPr lang="fr-CA" dirty="0" err="1" smtClean="0"/>
              <a:t>temperatures</a:t>
            </a:r>
            <a:r>
              <a:rPr lang="fr-CA" dirty="0" smtClean="0"/>
              <a:t> </a:t>
            </a:r>
            <a:r>
              <a:rPr lang="fr-CA" dirty="0" err="1" smtClean="0"/>
              <a:t>than</a:t>
            </a:r>
            <a:r>
              <a:rPr lang="fr-CA" dirty="0" smtClean="0"/>
              <a:t> the </a:t>
            </a:r>
            <a:r>
              <a:rPr lang="fr-CA" dirty="0" err="1" smtClean="0"/>
              <a:t>others</a:t>
            </a:r>
            <a:r>
              <a:rPr lang="fr-CA" dirty="0" smtClean="0"/>
              <a:t> – MKI8D (at IP8 injection point, </a:t>
            </a:r>
            <a:r>
              <a:rPr lang="fr-CA" dirty="0" err="1" smtClean="0"/>
              <a:t>magnet</a:t>
            </a:r>
            <a:r>
              <a:rPr lang="fr-CA" dirty="0" smtClean="0"/>
              <a:t> D of 4 </a:t>
            </a:r>
            <a:r>
              <a:rPr lang="fr-CA" dirty="0" err="1" smtClean="0"/>
              <a:t>magnets</a:t>
            </a:r>
            <a:r>
              <a:rPr lang="fr-CA" dirty="0" smtClean="0"/>
              <a:t> at </a:t>
            </a:r>
            <a:r>
              <a:rPr lang="fr-CA" dirty="0" err="1" smtClean="0"/>
              <a:t>that</a:t>
            </a:r>
            <a:r>
              <a:rPr lang="fr-CA" dirty="0" smtClean="0"/>
              <a:t> injection point). This </a:t>
            </a:r>
            <a:r>
              <a:rPr lang="fr-CA" dirty="0" err="1" smtClean="0"/>
              <a:t>was</a:t>
            </a:r>
            <a:r>
              <a:rPr lang="fr-CA" dirty="0" smtClean="0"/>
              <a:t> </a:t>
            </a:r>
            <a:r>
              <a:rPr lang="fr-CA" dirty="0" err="1" smtClean="0"/>
              <a:t>replaced</a:t>
            </a:r>
            <a:r>
              <a:rPr lang="fr-CA" dirty="0" smtClean="0"/>
              <a:t> in </a:t>
            </a:r>
            <a:r>
              <a:rPr lang="fr-CA" dirty="0" err="1" smtClean="0"/>
              <a:t>September</a:t>
            </a:r>
            <a:r>
              <a:rPr lang="fr-CA" dirty="0" smtClean="0"/>
              <a:t> 2012 </a:t>
            </a:r>
            <a:r>
              <a:rPr lang="fr-CA" dirty="0" err="1" smtClean="0"/>
              <a:t>during</a:t>
            </a:r>
            <a:r>
              <a:rPr lang="fr-CA" dirty="0" smtClean="0"/>
              <a:t> a </a:t>
            </a:r>
            <a:r>
              <a:rPr lang="fr-CA" dirty="0" err="1" smtClean="0"/>
              <a:t>technical</a:t>
            </a:r>
            <a:r>
              <a:rPr lang="fr-CA" dirty="0" smtClean="0"/>
              <a:t> stop </a:t>
            </a:r>
            <a:endParaRPr lang="en-GB" dirty="0"/>
          </a:p>
        </p:txBody>
      </p:sp>
      <p:sp>
        <p:nvSpPr>
          <p:cNvPr id="97" name="TextBox 96"/>
          <p:cNvSpPr txBox="1"/>
          <p:nvPr/>
        </p:nvSpPr>
        <p:spPr>
          <a:xfrm>
            <a:off x="332507" y="2520380"/>
            <a:ext cx="11665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The </a:t>
            </a:r>
            <a:r>
              <a:rPr lang="fr-CA" dirty="0" err="1" smtClean="0"/>
              <a:t>MKIs</a:t>
            </a:r>
            <a:r>
              <a:rPr lang="fr-CA" dirty="0" smtClean="0"/>
              <a:t> </a:t>
            </a:r>
            <a:r>
              <a:rPr lang="fr-CA" dirty="0" err="1" smtClean="0"/>
              <a:t>contain</a:t>
            </a:r>
            <a:r>
              <a:rPr lang="fr-CA" dirty="0" smtClean="0"/>
              <a:t> a </a:t>
            </a:r>
            <a:r>
              <a:rPr lang="fr-CA" dirty="0" err="1" smtClean="0"/>
              <a:t>beam</a:t>
            </a:r>
            <a:r>
              <a:rPr lang="fr-CA" dirty="0" smtClean="0"/>
              <a:t> </a:t>
            </a:r>
            <a:r>
              <a:rPr lang="fr-CA" dirty="0" err="1" smtClean="0"/>
              <a:t>screen</a:t>
            </a:r>
            <a:r>
              <a:rPr lang="fr-CA" dirty="0" smtClean="0"/>
              <a:t> </a:t>
            </a:r>
            <a:r>
              <a:rPr lang="fr-CA" dirty="0" err="1" smtClean="0"/>
              <a:t>inserted</a:t>
            </a:r>
            <a:r>
              <a:rPr lang="fr-CA" dirty="0" smtClean="0"/>
              <a:t> </a:t>
            </a:r>
            <a:r>
              <a:rPr lang="fr-CA" dirty="0" err="1" smtClean="0"/>
              <a:t>into</a:t>
            </a:r>
            <a:r>
              <a:rPr lang="fr-CA" dirty="0" smtClean="0"/>
              <a:t> the ferrite </a:t>
            </a:r>
            <a:r>
              <a:rPr lang="fr-CA" dirty="0" err="1" smtClean="0"/>
              <a:t>yoke</a:t>
            </a:r>
            <a:r>
              <a:rPr lang="fr-CA" dirty="0" smtClean="0"/>
              <a:t> </a:t>
            </a:r>
            <a:r>
              <a:rPr lang="fr-CA" dirty="0" err="1" smtClean="0"/>
              <a:t>consisting</a:t>
            </a:r>
            <a:r>
              <a:rPr lang="fr-CA" dirty="0" smtClean="0"/>
              <a:t> of a </a:t>
            </a:r>
            <a:r>
              <a:rPr lang="fr-CA" dirty="0" err="1" smtClean="0"/>
              <a:t>ceramic</a:t>
            </a:r>
            <a:r>
              <a:rPr lang="fr-CA" dirty="0" smtClean="0"/>
              <a:t> </a:t>
            </a:r>
            <a:r>
              <a:rPr lang="fr-CA" dirty="0" err="1" smtClean="0"/>
              <a:t>cylinder</a:t>
            </a:r>
            <a:r>
              <a:rPr lang="fr-CA" dirty="0" smtClean="0"/>
              <a:t> </a:t>
            </a:r>
            <a:r>
              <a:rPr lang="fr-CA" dirty="0" err="1" smtClean="0"/>
              <a:t>supporting</a:t>
            </a:r>
            <a:r>
              <a:rPr lang="fr-CA" dirty="0" smtClean="0"/>
              <a:t>  </a:t>
            </a:r>
            <a:r>
              <a:rPr lang="fr-CA" dirty="0" err="1" smtClean="0"/>
              <a:t>metal</a:t>
            </a:r>
            <a:r>
              <a:rPr lang="fr-CA" dirty="0" smtClean="0"/>
              <a:t> </a:t>
            </a:r>
            <a:r>
              <a:rPr lang="fr-CA" dirty="0" err="1" smtClean="0"/>
              <a:t>wires</a:t>
            </a:r>
            <a:r>
              <a:rPr lang="fr-CA" dirty="0" smtClean="0"/>
              <a:t> running the </a:t>
            </a:r>
            <a:r>
              <a:rPr lang="fr-CA" dirty="0" err="1" smtClean="0"/>
              <a:t>length</a:t>
            </a:r>
            <a:r>
              <a:rPr lang="fr-CA" dirty="0" smtClean="0"/>
              <a:t> of the kicker </a:t>
            </a:r>
            <a:r>
              <a:rPr lang="fr-CA" dirty="0" err="1" smtClean="0"/>
              <a:t>magnet</a:t>
            </a:r>
            <a:r>
              <a:rPr lang="fr-CA" dirty="0" smtClean="0"/>
              <a:t> to </a:t>
            </a:r>
            <a:r>
              <a:rPr lang="fr-CA" dirty="0" err="1" smtClean="0"/>
              <a:t>give</a:t>
            </a:r>
            <a:r>
              <a:rPr lang="fr-CA" dirty="0" smtClean="0"/>
              <a:t> a good </a:t>
            </a:r>
            <a:r>
              <a:rPr lang="fr-CA" dirty="0" err="1" smtClean="0"/>
              <a:t>conducting</a:t>
            </a:r>
            <a:r>
              <a:rPr lang="fr-CA" dirty="0" smtClean="0"/>
              <a:t> </a:t>
            </a:r>
            <a:r>
              <a:rPr lang="fr-CA" dirty="0" err="1" smtClean="0"/>
              <a:t>path</a:t>
            </a:r>
            <a:r>
              <a:rPr lang="fr-CA" dirty="0" smtClean="0"/>
              <a:t> for the </a:t>
            </a:r>
            <a:r>
              <a:rPr lang="fr-CA" dirty="0" err="1" smtClean="0"/>
              <a:t>beam</a:t>
            </a:r>
            <a:r>
              <a:rPr lang="fr-CA" dirty="0" smtClean="0"/>
              <a:t> image </a:t>
            </a:r>
            <a:r>
              <a:rPr lang="fr-CA" smtClean="0"/>
              <a:t>currents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7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</TotalTime>
  <Words>107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Alistair Day</dc:creator>
  <cp:lastModifiedBy>Hugo Alistair Day</cp:lastModifiedBy>
  <cp:revision>16</cp:revision>
  <dcterms:created xsi:type="dcterms:W3CDTF">2014-06-04T11:15:17Z</dcterms:created>
  <dcterms:modified xsi:type="dcterms:W3CDTF">2014-06-06T12:29:52Z</dcterms:modified>
</cp:coreProperties>
</file>