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601575" cy="14401800"/>
  <p:notesSz cx="6858000" cy="9144000"/>
  <p:defaultTextStyle>
    <a:defPPr>
      <a:defRPr lang="en-US"/>
    </a:defPPr>
    <a:lvl1pPr marL="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808" y="-102"/>
      </p:cViewPr>
      <p:guideLst>
        <p:guide orient="horz" pos="4536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73353-A222-4BB2-9810-F11B29D6B68C}" type="datetimeFigureOut">
              <a:rPr lang="en-GB" smtClean="0"/>
              <a:t>05/06/2014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8813" y="685800"/>
            <a:ext cx="3000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4ED03-6840-4F95-9205-20C5DDAC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0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4ED03-6840-4F95-9205-20C5DDAC68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18" y="4473893"/>
            <a:ext cx="10711339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6" y="8161020"/>
            <a:ext cx="8821103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7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90638" y="1210153"/>
            <a:ext cx="3907363" cy="258065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8547" y="1210153"/>
            <a:ext cx="11512064" cy="258065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37" y="9254491"/>
            <a:ext cx="10711339" cy="2860358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37" y="6104098"/>
            <a:ext cx="10711339" cy="3150393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54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547" y="7057550"/>
            <a:ext cx="7709714" cy="19959160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8286" y="7057550"/>
            <a:ext cx="7709714" cy="19959160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79" y="576740"/>
            <a:ext cx="11341418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3223737"/>
            <a:ext cx="5567884" cy="134350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79" y="4567237"/>
            <a:ext cx="5567884" cy="829770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6" y="3223737"/>
            <a:ext cx="5570071" cy="1343500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6" y="4567237"/>
            <a:ext cx="5570071" cy="829770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0" y="573405"/>
            <a:ext cx="4145831" cy="2440305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573406"/>
            <a:ext cx="7044630" cy="12291537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0" y="3013711"/>
            <a:ext cx="4145831" cy="9851232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2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7" y="10081260"/>
            <a:ext cx="7560945" cy="119015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7" y="1286828"/>
            <a:ext cx="7560945" cy="8641080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7" y="11271410"/>
            <a:ext cx="7560945" cy="169021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4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79" y="576740"/>
            <a:ext cx="11341418" cy="2400300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79" y="3360421"/>
            <a:ext cx="11341418" cy="9504522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13348336"/>
            <a:ext cx="2940368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EE693-7654-4C3E-BEAD-B1DD9C3DAA08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38" y="13348336"/>
            <a:ext cx="3990499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13348336"/>
            <a:ext cx="2940368" cy="766763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FBD1-2354-4C39-8066-BB2A5EAB9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5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GitHub\IPAC2014\MKIImpedancePoster\figures\mki8-temps-post-t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3" y="9577164"/>
            <a:ext cx="7945496" cy="459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180107" y="432148"/>
            <a:ext cx="1166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LHC Injection Kicker </a:t>
            </a:r>
            <a:r>
              <a:rPr lang="fr-CA" dirty="0" err="1" smtClean="0"/>
              <a:t>Magnets</a:t>
            </a:r>
            <a:r>
              <a:rPr lang="fr-CA" dirty="0" smtClean="0"/>
              <a:t> (</a:t>
            </a:r>
            <a:r>
              <a:rPr lang="fr-CA" dirty="0" err="1" smtClean="0"/>
              <a:t>MKIs</a:t>
            </a:r>
            <a:r>
              <a:rPr lang="fr-CA" dirty="0" smtClean="0"/>
              <a:t>) </a:t>
            </a:r>
            <a:r>
              <a:rPr lang="fr-CA" dirty="0" err="1" smtClean="0"/>
              <a:t>saw</a:t>
            </a:r>
            <a:r>
              <a:rPr lang="fr-CA" dirty="0" smtClean="0"/>
              <a:t> high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during</a:t>
            </a:r>
            <a:r>
              <a:rPr lang="fr-CA" dirty="0" smtClean="0"/>
              <a:t> the 2012 </a:t>
            </a:r>
            <a:r>
              <a:rPr lang="fr-CA" dirty="0" err="1" smtClean="0"/>
              <a:t>run</a:t>
            </a:r>
            <a:r>
              <a:rPr lang="fr-CA" dirty="0" smtClean="0"/>
              <a:t> of the LHC due to high </a:t>
            </a:r>
            <a:r>
              <a:rPr lang="fr-CA" dirty="0" err="1" smtClean="0"/>
              <a:t>current</a:t>
            </a:r>
            <a:r>
              <a:rPr lang="fr-CA" dirty="0" smtClean="0"/>
              <a:t> </a:t>
            </a:r>
            <a:r>
              <a:rPr lang="fr-CA" dirty="0" err="1" smtClean="0"/>
              <a:t>beams</a:t>
            </a:r>
            <a:r>
              <a:rPr lang="fr-CA" dirty="0" smtClean="0"/>
              <a:t> </a:t>
            </a:r>
            <a:r>
              <a:rPr lang="fr-CA" dirty="0" err="1" smtClean="0"/>
              <a:t>driving</a:t>
            </a:r>
            <a:r>
              <a:rPr lang="fr-CA" dirty="0" smtClean="0"/>
              <a:t> </a:t>
            </a:r>
            <a:r>
              <a:rPr lang="fr-CA" dirty="0" err="1" smtClean="0"/>
              <a:t>strong</a:t>
            </a:r>
            <a:r>
              <a:rPr lang="fr-CA" dirty="0" smtClean="0"/>
              <a:t> longitudinal </a:t>
            </a:r>
            <a:r>
              <a:rPr lang="fr-CA" dirty="0" err="1" smtClean="0"/>
              <a:t>wakefields</a:t>
            </a:r>
            <a:r>
              <a:rPr lang="fr-CA" dirty="0" smtClean="0"/>
              <a:t> in the </a:t>
            </a:r>
            <a:r>
              <a:rPr lang="fr-CA" dirty="0" err="1" smtClean="0"/>
              <a:t>device</a:t>
            </a:r>
            <a:r>
              <a:rPr lang="fr-CA" dirty="0" smtClean="0"/>
              <a:t>.</a:t>
            </a:r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324123" y="12529492"/>
            <a:ext cx="1166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One MKI in </a:t>
            </a:r>
            <a:r>
              <a:rPr lang="fr-CA" dirty="0" err="1" smtClean="0"/>
              <a:t>particular</a:t>
            </a:r>
            <a:r>
              <a:rPr lang="fr-CA" dirty="0" smtClean="0"/>
              <a:t> </a:t>
            </a:r>
            <a:r>
              <a:rPr lang="fr-CA" dirty="0" err="1" smtClean="0"/>
              <a:t>showed</a:t>
            </a:r>
            <a:r>
              <a:rPr lang="fr-CA" dirty="0" smtClean="0"/>
              <a:t> </a:t>
            </a:r>
            <a:r>
              <a:rPr lang="fr-CA" dirty="0" err="1" smtClean="0"/>
              <a:t>higher</a:t>
            </a:r>
            <a:r>
              <a:rPr lang="fr-CA" dirty="0" smtClean="0"/>
              <a:t> </a:t>
            </a:r>
            <a:r>
              <a:rPr lang="fr-CA" dirty="0" err="1" smtClean="0"/>
              <a:t>temperatures</a:t>
            </a:r>
            <a:r>
              <a:rPr lang="fr-CA" dirty="0" smtClean="0"/>
              <a:t> </a:t>
            </a:r>
            <a:r>
              <a:rPr lang="fr-CA" dirty="0" err="1" smtClean="0"/>
              <a:t>than</a:t>
            </a:r>
            <a:r>
              <a:rPr lang="fr-CA" dirty="0" smtClean="0"/>
              <a:t> the </a:t>
            </a:r>
            <a:r>
              <a:rPr lang="fr-CA" dirty="0" err="1" smtClean="0"/>
              <a:t>others</a:t>
            </a:r>
            <a:r>
              <a:rPr lang="fr-CA" dirty="0" smtClean="0"/>
              <a:t> – MKI8D (at IP8 injection point, </a:t>
            </a:r>
            <a:r>
              <a:rPr lang="fr-CA" dirty="0" err="1" smtClean="0"/>
              <a:t>magnet</a:t>
            </a:r>
            <a:r>
              <a:rPr lang="fr-CA" dirty="0" smtClean="0"/>
              <a:t> D of 4 </a:t>
            </a:r>
            <a:r>
              <a:rPr lang="fr-CA" dirty="0" err="1" smtClean="0"/>
              <a:t>magnets</a:t>
            </a:r>
            <a:r>
              <a:rPr lang="fr-CA" dirty="0" smtClean="0"/>
              <a:t> at </a:t>
            </a:r>
            <a:r>
              <a:rPr lang="fr-CA" dirty="0" err="1" smtClean="0"/>
              <a:t>that</a:t>
            </a:r>
            <a:r>
              <a:rPr lang="fr-CA" dirty="0" smtClean="0"/>
              <a:t> injection point). This </a:t>
            </a:r>
            <a:r>
              <a:rPr lang="fr-CA" dirty="0" err="1" smtClean="0"/>
              <a:t>was</a:t>
            </a:r>
            <a:r>
              <a:rPr lang="fr-CA" dirty="0" smtClean="0"/>
              <a:t> </a:t>
            </a:r>
            <a:r>
              <a:rPr lang="fr-CA" dirty="0" err="1" smtClean="0"/>
              <a:t>replaced</a:t>
            </a:r>
            <a:r>
              <a:rPr lang="fr-CA" dirty="0" smtClean="0"/>
              <a:t> in </a:t>
            </a:r>
            <a:r>
              <a:rPr lang="fr-CA" dirty="0" err="1" smtClean="0"/>
              <a:t>September</a:t>
            </a:r>
            <a:r>
              <a:rPr lang="fr-CA" dirty="0" smtClean="0"/>
              <a:t> 2012 </a:t>
            </a:r>
            <a:r>
              <a:rPr lang="fr-CA" dirty="0" err="1" smtClean="0"/>
              <a:t>during</a:t>
            </a:r>
            <a:r>
              <a:rPr lang="fr-CA" dirty="0" smtClean="0"/>
              <a:t> a </a:t>
            </a:r>
            <a:r>
              <a:rPr lang="fr-CA" dirty="0" err="1" smtClean="0"/>
              <a:t>technical</a:t>
            </a:r>
            <a:r>
              <a:rPr lang="fr-CA" dirty="0" smtClean="0"/>
              <a:t> stop </a:t>
            </a:r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3708499" y="2088332"/>
            <a:ext cx="8893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The </a:t>
            </a:r>
            <a:r>
              <a:rPr lang="fr-CA" dirty="0" err="1" smtClean="0"/>
              <a:t>MKIs</a:t>
            </a:r>
            <a:r>
              <a:rPr lang="fr-CA" dirty="0" smtClean="0"/>
              <a:t> </a:t>
            </a:r>
            <a:r>
              <a:rPr lang="fr-CA" dirty="0" err="1" smtClean="0"/>
              <a:t>contain</a:t>
            </a:r>
            <a:r>
              <a:rPr lang="fr-CA" dirty="0" smtClean="0"/>
              <a:t> a </a:t>
            </a:r>
            <a:r>
              <a:rPr lang="fr-CA" dirty="0" err="1" smtClean="0"/>
              <a:t>beam</a:t>
            </a:r>
            <a:r>
              <a:rPr lang="fr-CA" dirty="0" smtClean="0"/>
              <a:t> </a:t>
            </a:r>
            <a:r>
              <a:rPr lang="fr-CA" dirty="0" err="1" smtClean="0"/>
              <a:t>screen</a:t>
            </a:r>
            <a:r>
              <a:rPr lang="fr-CA" dirty="0" smtClean="0"/>
              <a:t> </a:t>
            </a:r>
            <a:r>
              <a:rPr lang="fr-CA" dirty="0" err="1" smtClean="0"/>
              <a:t>inserted</a:t>
            </a:r>
            <a:r>
              <a:rPr lang="fr-CA" dirty="0" smtClean="0"/>
              <a:t> </a:t>
            </a:r>
            <a:r>
              <a:rPr lang="fr-CA" dirty="0" err="1" smtClean="0"/>
              <a:t>into</a:t>
            </a:r>
            <a:r>
              <a:rPr lang="fr-CA" dirty="0" smtClean="0"/>
              <a:t> the ferrite </a:t>
            </a:r>
            <a:r>
              <a:rPr lang="fr-CA" dirty="0" err="1" smtClean="0"/>
              <a:t>yoke</a:t>
            </a:r>
            <a:r>
              <a:rPr lang="fr-CA" dirty="0" smtClean="0"/>
              <a:t> </a:t>
            </a:r>
            <a:r>
              <a:rPr lang="fr-CA" dirty="0" err="1" smtClean="0"/>
              <a:t>consisting</a:t>
            </a:r>
            <a:r>
              <a:rPr lang="fr-CA" dirty="0" smtClean="0"/>
              <a:t> of a </a:t>
            </a:r>
            <a:r>
              <a:rPr lang="fr-CA" dirty="0" err="1" smtClean="0"/>
              <a:t>ceramic</a:t>
            </a:r>
            <a:r>
              <a:rPr lang="fr-CA" dirty="0" smtClean="0"/>
              <a:t> </a:t>
            </a:r>
            <a:r>
              <a:rPr lang="fr-CA" dirty="0" err="1" smtClean="0"/>
              <a:t>cylinder</a:t>
            </a:r>
            <a:r>
              <a:rPr lang="fr-CA" dirty="0" smtClean="0"/>
              <a:t> </a:t>
            </a:r>
            <a:r>
              <a:rPr lang="fr-CA" dirty="0" err="1" smtClean="0"/>
              <a:t>supporting</a:t>
            </a:r>
            <a:r>
              <a:rPr lang="fr-CA" dirty="0" smtClean="0"/>
              <a:t>  </a:t>
            </a:r>
            <a:r>
              <a:rPr lang="fr-CA" dirty="0" err="1" smtClean="0"/>
              <a:t>metal</a:t>
            </a:r>
            <a:r>
              <a:rPr lang="fr-CA" dirty="0" smtClean="0"/>
              <a:t> </a:t>
            </a:r>
            <a:r>
              <a:rPr lang="fr-CA" dirty="0" err="1" smtClean="0"/>
              <a:t>wires</a:t>
            </a:r>
            <a:r>
              <a:rPr lang="fr-CA" dirty="0" smtClean="0"/>
              <a:t> running the </a:t>
            </a:r>
            <a:r>
              <a:rPr lang="fr-CA" dirty="0" err="1" smtClean="0"/>
              <a:t>length</a:t>
            </a:r>
            <a:r>
              <a:rPr lang="fr-CA" dirty="0" smtClean="0"/>
              <a:t> of the kicker </a:t>
            </a:r>
            <a:r>
              <a:rPr lang="fr-CA" dirty="0" err="1" smtClean="0"/>
              <a:t>magnet</a:t>
            </a:r>
            <a:r>
              <a:rPr lang="fr-CA" dirty="0" smtClean="0"/>
              <a:t> to </a:t>
            </a:r>
            <a:r>
              <a:rPr lang="fr-CA" dirty="0" err="1" smtClean="0"/>
              <a:t>give</a:t>
            </a:r>
            <a:r>
              <a:rPr lang="fr-CA" dirty="0" smtClean="0"/>
              <a:t> a good </a:t>
            </a:r>
            <a:r>
              <a:rPr lang="fr-CA" dirty="0" err="1" smtClean="0"/>
              <a:t>conducting</a:t>
            </a:r>
            <a:r>
              <a:rPr lang="fr-CA" dirty="0" smtClean="0"/>
              <a:t> </a:t>
            </a:r>
            <a:r>
              <a:rPr lang="fr-CA" dirty="0" err="1" smtClean="0"/>
              <a:t>path</a:t>
            </a:r>
            <a:r>
              <a:rPr lang="fr-CA" dirty="0" smtClean="0"/>
              <a:t> for the </a:t>
            </a:r>
            <a:r>
              <a:rPr lang="fr-CA" dirty="0" err="1" smtClean="0"/>
              <a:t>beam</a:t>
            </a:r>
            <a:r>
              <a:rPr lang="fr-CA" dirty="0" smtClean="0"/>
              <a:t> image </a:t>
            </a:r>
            <a:r>
              <a:rPr lang="fr-CA" dirty="0" err="1" smtClean="0"/>
              <a:t>currents</a:t>
            </a:r>
            <a:endParaRPr lang="en-GB" dirty="0"/>
          </a:p>
        </p:txBody>
      </p:sp>
      <p:sp>
        <p:nvSpPr>
          <p:cNvPr id="98" name="Oval 97"/>
          <p:cNvSpPr/>
          <p:nvPr/>
        </p:nvSpPr>
        <p:spPr>
          <a:xfrm>
            <a:off x="7812955" y="4548587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>
            <a:off x="9253115" y="466860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 rot="9722556">
            <a:off x="8897561" y="4718454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 rot="8209251">
            <a:off x="8290039" y="507614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 rot="7196690">
            <a:off x="8075744" y="538475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 rot="9190614">
            <a:off x="8573319" y="486957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 rot="6509065">
            <a:off x="7921705" y="572493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>
            <a:off x="9253115" y="750815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 rot="7979625" flipV="1">
            <a:off x="10255035" y="7118205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 rot="6502455">
            <a:off x="10628302" y="650822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 rot="15203973">
            <a:off x="7918677" y="64971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 rot="7385526">
            <a:off x="10467526" y="6832786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 rot="5400000">
            <a:off x="10695152" y="613045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 rot="15229357">
            <a:off x="10652384" y="572047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 rot="12811241" flipV="1">
            <a:off x="9978214" y="4861670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 rot="14380017">
            <a:off x="10517337" y="53926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 rot="11821362">
            <a:off x="9645123" y="472264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 rot="13322342">
            <a:off x="10287046" y="508374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 rot="14553433">
            <a:off x="8078317" y="682948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/>
          <p:cNvSpPr/>
          <p:nvPr/>
        </p:nvSpPr>
        <p:spPr>
          <a:xfrm rot="16200000">
            <a:off x="7870375" y="6130458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 rot="12624710">
            <a:off x="8590320" y="732671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 rot="13526096">
            <a:off x="8290039" y="710317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/>
          <p:cNvSpPr/>
          <p:nvPr/>
        </p:nvSpPr>
        <p:spPr>
          <a:xfrm>
            <a:off x="4065461" y="4738579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>
            <a:off x="4065461" y="5143368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281486" y="4601748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281486" y="5018521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4" name="Rectangle 123"/>
          <p:cNvSpPr/>
          <p:nvPr/>
        </p:nvSpPr>
        <p:spPr>
          <a:xfrm rot="20808089">
            <a:off x="9597611" y="747215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 rot="11852315">
            <a:off x="8899116" y="745557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/>
          <p:cNvSpPr/>
          <p:nvPr/>
        </p:nvSpPr>
        <p:spPr>
          <a:xfrm rot="20317571">
            <a:off x="9947365" y="734229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6156771" y="4548587"/>
            <a:ext cx="1166494" cy="45245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>
            <a:off x="7172026" y="7943679"/>
            <a:ext cx="4234146" cy="1129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/>
          <p:cNvSpPr/>
          <p:nvPr/>
        </p:nvSpPr>
        <p:spPr>
          <a:xfrm>
            <a:off x="11406172" y="4548586"/>
            <a:ext cx="1166494" cy="45245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/>
          <p:cNvSpPr/>
          <p:nvPr/>
        </p:nvSpPr>
        <p:spPr>
          <a:xfrm>
            <a:off x="7596931" y="6705477"/>
            <a:ext cx="3600400" cy="1296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065462" y="5539504"/>
            <a:ext cx="216024" cy="2432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09363" y="5420754"/>
            <a:ext cx="121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Ferrite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7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110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Alistair Day</dc:creator>
  <cp:lastModifiedBy>Hugo Alistair Day</cp:lastModifiedBy>
  <cp:revision>19</cp:revision>
  <dcterms:created xsi:type="dcterms:W3CDTF">2014-06-04T11:15:17Z</dcterms:created>
  <dcterms:modified xsi:type="dcterms:W3CDTF">2014-06-06T14:46:38Z</dcterms:modified>
</cp:coreProperties>
</file>