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9001125"/>
  <p:notesSz cx="6858000" cy="9144000"/>
  <p:defaultTextStyle>
    <a:defPPr>
      <a:defRPr lang="en-US"/>
    </a:defPPr>
    <a:lvl1pPr marL="0" algn="l" defTabSz="13373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68655" algn="l" defTabSz="13373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37310" algn="l" defTabSz="13373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05965" algn="l" defTabSz="13373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674620" algn="l" defTabSz="13373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43275" algn="l" defTabSz="13373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11930" algn="l" defTabSz="13373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680585" algn="l" defTabSz="13373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349240" algn="l" defTabSz="13373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822" y="-84"/>
      </p:cViewPr>
      <p:guideLst>
        <p:guide orient="horz" pos="2835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6" y="2796184"/>
            <a:ext cx="12241530" cy="1929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1" y="5100638"/>
            <a:ext cx="1008126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3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80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9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8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7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557570" y="945952"/>
            <a:ext cx="6378298" cy="20160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7678" y="945952"/>
            <a:ext cx="18899862" cy="20160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7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27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5784057"/>
            <a:ext cx="12241530" cy="1787724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3815062"/>
            <a:ext cx="12241530" cy="1968996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65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373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9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67462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432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1193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6805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3492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8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678" y="5513189"/>
            <a:ext cx="12639079" cy="1559361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96788" y="5513189"/>
            <a:ext cx="12639081" cy="1559361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59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360463"/>
            <a:ext cx="12961620" cy="1500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2014836"/>
            <a:ext cx="6363296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7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854524"/>
            <a:ext cx="6363296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6" y="2014836"/>
            <a:ext cx="6365796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7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6" y="2854524"/>
            <a:ext cx="6365796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71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358378"/>
            <a:ext cx="4738093" cy="152519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358379"/>
            <a:ext cx="8051006" cy="7682211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1883570"/>
            <a:ext cx="4738093" cy="6157020"/>
          </a:xfrm>
        </p:spPr>
        <p:txBody>
          <a:bodyPr/>
          <a:lstStyle>
            <a:lvl1pPr marL="0" indent="0">
              <a:buNone/>
              <a:defRPr sz="21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4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6300788"/>
            <a:ext cx="8641080" cy="743844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804267"/>
            <a:ext cx="8641080" cy="5400675"/>
          </a:xfrm>
        </p:spPr>
        <p:txBody>
          <a:bodyPr/>
          <a:lstStyle>
            <a:lvl1pPr marL="0" indent="0">
              <a:buNone/>
              <a:defRPr sz="4700"/>
            </a:lvl1pPr>
            <a:lvl2pPr marL="668655" indent="0">
              <a:buNone/>
              <a:defRPr sz="4100"/>
            </a:lvl2pPr>
            <a:lvl3pPr marL="1337310" indent="0">
              <a:buNone/>
              <a:defRPr sz="3500"/>
            </a:lvl3pPr>
            <a:lvl4pPr marL="2005965" indent="0">
              <a:buNone/>
              <a:defRPr sz="2900"/>
            </a:lvl4pPr>
            <a:lvl5pPr marL="2674620" indent="0">
              <a:buNone/>
              <a:defRPr sz="2900"/>
            </a:lvl5pPr>
            <a:lvl6pPr marL="3343275" indent="0">
              <a:buNone/>
              <a:defRPr sz="2900"/>
            </a:lvl6pPr>
            <a:lvl7pPr marL="4011930" indent="0">
              <a:buNone/>
              <a:defRPr sz="2900"/>
            </a:lvl7pPr>
            <a:lvl8pPr marL="4680585" indent="0">
              <a:buNone/>
              <a:defRPr sz="2900"/>
            </a:lvl8pPr>
            <a:lvl9pPr marL="5349240" indent="0">
              <a:buNone/>
              <a:defRPr sz="2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7044631"/>
            <a:ext cx="8641080" cy="1056382"/>
          </a:xfrm>
        </p:spPr>
        <p:txBody>
          <a:bodyPr/>
          <a:lstStyle>
            <a:lvl1pPr marL="0" indent="0">
              <a:buNone/>
              <a:defRPr sz="21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1" y="360463"/>
            <a:ext cx="12961620" cy="1500188"/>
          </a:xfrm>
          <a:prstGeom prst="rect">
            <a:avLst/>
          </a:prstGeom>
        </p:spPr>
        <p:txBody>
          <a:bodyPr vert="horz" lIns="133731" tIns="66866" rIns="133731" bIns="6686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1" y="2100263"/>
            <a:ext cx="12961620" cy="5940327"/>
          </a:xfrm>
          <a:prstGeom prst="rect">
            <a:avLst/>
          </a:prstGeom>
        </p:spPr>
        <p:txBody>
          <a:bodyPr vert="horz" lIns="133731" tIns="66866" rIns="133731" bIns="6686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1" y="8342710"/>
            <a:ext cx="336042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6" y="8342710"/>
            <a:ext cx="456057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1" y="8342710"/>
            <a:ext cx="336042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19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37310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91" indent="-501491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565" indent="-417910" algn="l" defTabSz="1337310" rtl="0" eaLnBrk="1" latinLnBrk="0" hangingPunct="1">
        <a:spcBef>
          <a:spcPct val="20000"/>
        </a:spcBef>
        <a:buFont typeface="Arial" panose="020B0604020202020204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638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40293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948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603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6258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913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3568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73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algn="l" defTabSz="13373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algn="l" defTabSz="13373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965" algn="l" defTabSz="13373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algn="l" defTabSz="13373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3275" algn="l" defTabSz="13373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algn="l" defTabSz="13373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80585" algn="l" defTabSz="13373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49240" algn="l" defTabSz="13373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E:\GitHub\IPAC2014\MKIImpedancePoster\figures\screenDesignCrossSec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6" t="25158"/>
          <a:stretch/>
        </p:blipFill>
        <p:spPr bwMode="auto">
          <a:xfrm>
            <a:off x="3233050" y="5469797"/>
            <a:ext cx="8132048" cy="350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Connector 86"/>
          <p:cNvCxnSpPr/>
          <p:nvPr/>
        </p:nvCxnSpPr>
        <p:spPr>
          <a:xfrm>
            <a:off x="10679852" y="2602817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33" y="1141022"/>
            <a:ext cx="10585251" cy="219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10832673" y="2149134"/>
            <a:ext cx="468100" cy="445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/>
          <p:cNvSpPr txBox="1"/>
          <p:nvPr/>
        </p:nvSpPr>
        <p:spPr>
          <a:xfrm>
            <a:off x="6716" y="1471806"/>
            <a:ext cx="186559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Damping ferrites</a:t>
            </a:r>
            <a:endParaRPr lang="en-GB" sz="3600" dirty="0"/>
          </a:p>
        </p:txBody>
      </p:sp>
      <p:sp>
        <p:nvSpPr>
          <p:cNvPr id="91" name="Oval 90"/>
          <p:cNvSpPr/>
          <p:nvPr/>
        </p:nvSpPr>
        <p:spPr>
          <a:xfrm>
            <a:off x="2119705" y="2149134"/>
            <a:ext cx="648072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/>
          <p:cNvCxnSpPr>
            <a:stCxn id="90" idx="3"/>
            <a:endCxn id="91" idx="1"/>
          </p:cNvCxnSpPr>
          <p:nvPr/>
        </p:nvCxnSpPr>
        <p:spPr>
          <a:xfrm>
            <a:off x="1872308" y="2071971"/>
            <a:ext cx="342305" cy="1509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10" idx="0"/>
            <a:endCxn id="89" idx="2"/>
          </p:cNvCxnSpPr>
          <p:nvPr/>
        </p:nvCxnSpPr>
        <p:spPr>
          <a:xfrm flipH="1" flipV="1">
            <a:off x="11066723" y="2594925"/>
            <a:ext cx="1240319" cy="11263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844633" y="3255677"/>
            <a:ext cx="158499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Ferrite yoke</a:t>
            </a:r>
            <a:endParaRPr lang="en-GB" sz="3600" dirty="0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4856009" y="2594926"/>
            <a:ext cx="513306" cy="6503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210029" y="53661"/>
            <a:ext cx="203854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Ceramic capacitor</a:t>
            </a:r>
            <a:endParaRPr lang="en-GB" sz="3600" dirty="0"/>
          </a:p>
        </p:txBody>
      </p:sp>
      <p:sp>
        <p:nvSpPr>
          <p:cNvPr id="97" name="TextBox 96"/>
          <p:cNvSpPr txBox="1"/>
          <p:nvPr/>
        </p:nvSpPr>
        <p:spPr>
          <a:xfrm>
            <a:off x="4775057" y="-23281"/>
            <a:ext cx="309648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High voltage (HV) plate</a:t>
            </a:r>
            <a:endParaRPr lang="en-GB" sz="3600" dirty="0"/>
          </a:p>
        </p:txBody>
      </p:sp>
      <p:sp>
        <p:nvSpPr>
          <p:cNvPr id="98" name="TextBox 97"/>
          <p:cNvSpPr txBox="1"/>
          <p:nvPr/>
        </p:nvSpPr>
        <p:spPr>
          <a:xfrm>
            <a:off x="8462999" y="330659"/>
            <a:ext cx="27331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Ground plate</a:t>
            </a:r>
            <a:endParaRPr lang="en-GB" sz="3600" dirty="0"/>
          </a:p>
        </p:txBody>
      </p:sp>
      <p:cxnSp>
        <p:nvCxnSpPr>
          <p:cNvPr id="99" name="Straight Arrow Connector 98"/>
          <p:cNvCxnSpPr>
            <a:stCxn id="96" idx="2"/>
          </p:cNvCxnSpPr>
          <p:nvPr/>
        </p:nvCxnSpPr>
        <p:spPr>
          <a:xfrm>
            <a:off x="3229301" y="1253990"/>
            <a:ext cx="330564" cy="4262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6" idx="2"/>
          </p:cNvCxnSpPr>
          <p:nvPr/>
        </p:nvCxnSpPr>
        <p:spPr>
          <a:xfrm>
            <a:off x="3229301" y="1253990"/>
            <a:ext cx="1230664" cy="4262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823713" y="1141022"/>
            <a:ext cx="103611" cy="5391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7" idx="2"/>
          </p:cNvCxnSpPr>
          <p:nvPr/>
        </p:nvCxnSpPr>
        <p:spPr>
          <a:xfrm flipH="1">
            <a:off x="6143350" y="1177048"/>
            <a:ext cx="179949" cy="4559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7871542" y="976990"/>
            <a:ext cx="952072" cy="65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8303589" y="1044178"/>
            <a:ext cx="1057551" cy="588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1606844" y="2385676"/>
            <a:ext cx="1036915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797949" y="1864877"/>
            <a:ext cx="25404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Beam</a:t>
            </a:r>
            <a:endParaRPr lang="en-GB" sz="3600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11135256" y="2470271"/>
            <a:ext cx="62181" cy="2978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902987" y="2594925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0679852" y="2605795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825056" y="3721258"/>
            <a:ext cx="296397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600" dirty="0" err="1" smtClean="0"/>
              <a:t>Capacitively</a:t>
            </a:r>
            <a:r>
              <a:rPr lang="en-GB" sz="3600" dirty="0" smtClean="0"/>
              <a:t> coupled end</a:t>
            </a:r>
            <a:endParaRPr lang="en-GB" sz="3600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902987" y="3216823"/>
            <a:ext cx="7776865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23713" y="2768073"/>
            <a:ext cx="147536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2.7m</a:t>
            </a:r>
            <a:endParaRPr lang="en-GB" sz="3600" dirty="0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3233050" y="2222951"/>
            <a:ext cx="7640237" cy="3374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9900595" y="2182995"/>
            <a:ext cx="1400179" cy="3122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843494" y="6008405"/>
            <a:ext cx="0" cy="25849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452323" y="6008407"/>
            <a:ext cx="0" cy="25849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20713" y="8165704"/>
            <a:ext cx="14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err="1" smtClean="0"/>
              <a:t>L</a:t>
            </a:r>
            <a:r>
              <a:rPr lang="fr-CA" sz="3600" baseline="-25000" dirty="0" err="1" smtClean="0"/>
              <a:t>overlap</a:t>
            </a:r>
            <a:endParaRPr lang="en-GB" sz="3600" baseline="-250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3843494" y="8160041"/>
            <a:ext cx="360882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744649" y="5483339"/>
            <a:ext cx="565715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3600" dirty="0" smtClean="0"/>
              <a:t>1mm gap </a:t>
            </a:r>
            <a:r>
              <a:rPr lang="fr-CA" sz="3600" dirty="0" err="1" smtClean="0"/>
              <a:t>between</a:t>
            </a:r>
            <a:r>
              <a:rPr lang="fr-CA" sz="3600" dirty="0" smtClean="0"/>
              <a:t> </a:t>
            </a:r>
            <a:r>
              <a:rPr lang="fr-CA" sz="3600" dirty="0" err="1" smtClean="0"/>
              <a:t>ceramic</a:t>
            </a:r>
            <a:r>
              <a:rPr lang="fr-CA" sz="3600" dirty="0"/>
              <a:t> </a:t>
            </a:r>
            <a:r>
              <a:rPr lang="fr-CA" sz="3600" dirty="0" smtClean="0"/>
              <a:t>tube and </a:t>
            </a:r>
            <a:r>
              <a:rPr lang="fr-CA" sz="3600" dirty="0" err="1" smtClean="0"/>
              <a:t>conducting</a:t>
            </a:r>
            <a:r>
              <a:rPr lang="fr-CA" sz="3600" dirty="0" smtClean="0"/>
              <a:t> </a:t>
            </a:r>
            <a:r>
              <a:rPr lang="fr-CA" sz="3600" dirty="0" err="1" smtClean="0"/>
              <a:t>cylinder</a:t>
            </a:r>
            <a:endParaRPr lang="en-GB" sz="3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9547928" y="6654532"/>
            <a:ext cx="45000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3600" dirty="0" err="1" smtClean="0"/>
              <a:t>Screen</a:t>
            </a:r>
            <a:r>
              <a:rPr lang="fr-CA" sz="3600" dirty="0" smtClean="0"/>
              <a:t> </a:t>
            </a:r>
            <a:r>
              <a:rPr lang="fr-CA" sz="3600" dirty="0" err="1" smtClean="0"/>
              <a:t>conductors</a:t>
            </a:r>
            <a:endParaRPr lang="en-GB" sz="3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713068" y="7812930"/>
            <a:ext cx="562531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3600" dirty="0" smtClean="0"/>
              <a:t>3mm gap </a:t>
            </a:r>
            <a:r>
              <a:rPr lang="fr-CA" sz="3600" dirty="0" err="1" smtClean="0"/>
              <a:t>between</a:t>
            </a:r>
            <a:r>
              <a:rPr lang="fr-CA" sz="3600" dirty="0" smtClean="0"/>
              <a:t> </a:t>
            </a:r>
            <a:r>
              <a:rPr lang="fr-CA" sz="3600" dirty="0" err="1" smtClean="0"/>
              <a:t>ceramic</a:t>
            </a:r>
            <a:r>
              <a:rPr lang="fr-CA" sz="3600" dirty="0" smtClean="0"/>
              <a:t> tube and </a:t>
            </a:r>
            <a:r>
              <a:rPr lang="fr-CA" sz="3600" dirty="0" err="1" smtClean="0"/>
              <a:t>conducting</a:t>
            </a:r>
            <a:r>
              <a:rPr lang="fr-CA" sz="3600" dirty="0" smtClean="0"/>
              <a:t> </a:t>
            </a:r>
            <a:r>
              <a:rPr lang="fr-CA" sz="3600" dirty="0" err="1" smtClean="0"/>
              <a:t>cylinder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69657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6965</TotalTime>
  <Words>38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Alistair Day</dc:creator>
  <cp:lastModifiedBy>Hugo Alistair Day</cp:lastModifiedBy>
  <cp:revision>3</cp:revision>
  <dcterms:created xsi:type="dcterms:W3CDTF">2014-06-05T11:49:41Z</dcterms:created>
  <dcterms:modified xsi:type="dcterms:W3CDTF">2014-06-10T07:55:10Z</dcterms:modified>
</cp:coreProperties>
</file>