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9" d="100"/>
          <a:sy n="239" d="100"/>
        </p:scale>
        <p:origin x="-2136" y="-90"/>
      </p:cViewPr>
      <p:guideLst>
        <p:guide orient="horz" pos="1134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118473"/>
            <a:ext cx="3977958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040255"/>
            <a:ext cx="327596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8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144185"/>
            <a:ext cx="1052989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144185"/>
            <a:ext cx="3080967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3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3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2313623"/>
            <a:ext cx="3977958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1526025"/>
            <a:ext cx="3977958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805934"/>
            <a:ext cx="2067791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141809"/>
            <a:ext cx="2067791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0" y="805934"/>
            <a:ext cx="2068603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0" y="1141809"/>
            <a:ext cx="2068603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8" y="143351"/>
            <a:ext cx="1539671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143352"/>
            <a:ext cx="2616222" cy="307288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8" y="753428"/>
            <a:ext cx="1539671" cy="2462808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2520315"/>
            <a:ext cx="2807970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321707"/>
            <a:ext cx="2807970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2817852"/>
            <a:ext cx="2807970" cy="422553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144185"/>
            <a:ext cx="4211955" cy="600075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840105"/>
            <a:ext cx="4211955" cy="2376131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1B3C-8A99-46DD-A984-7821384BD389}" type="datetimeFigureOut">
              <a:rPr lang="en-GB" smtClean="0"/>
              <a:t>11/09/2013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3337084"/>
            <a:ext cx="1481984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44439" y="5400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544439" y="23402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611196" y="2288349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 Network Analyser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40483" y="784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DUT</a:t>
            </a:r>
            <a:endParaRPr lang="en-GB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84386" y="1080145"/>
            <a:ext cx="19739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0847" y="1080145"/>
            <a:ext cx="8698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80743" y="1080145"/>
            <a:ext cx="0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7767" y="1080145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7767" y="1080145"/>
            <a:ext cx="0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>
            <a:off x="467767" y="2880345"/>
            <a:ext cx="1076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27022" y="2880345"/>
            <a:ext cx="1076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35093" y="2484301"/>
                <a:ext cx="7585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93" y="2484301"/>
                <a:ext cx="75854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93299" y="2488404"/>
                <a:ext cx="7585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9" y="2488404"/>
                <a:ext cx="75854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67767" y="720105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Capacitive coupling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31863" y="943533"/>
            <a:ext cx="0" cy="273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4386" y="943533"/>
            <a:ext cx="0" cy="273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58324" y="943533"/>
            <a:ext cx="0" cy="273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10847" y="943533"/>
            <a:ext cx="0" cy="273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8573" y="712701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Capacitive coupling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75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Hugo Alistair Day</cp:lastModifiedBy>
  <cp:revision>8</cp:revision>
  <dcterms:created xsi:type="dcterms:W3CDTF">2012-12-06T15:51:35Z</dcterms:created>
  <dcterms:modified xsi:type="dcterms:W3CDTF">2013-09-11T13:05:54Z</dcterms:modified>
</cp:coreProperties>
</file>