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00450"/>
  <p:notesSz cx="6858000" cy="9144000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9" d="100"/>
          <a:sy n="239" d="100"/>
        </p:scale>
        <p:origin x="-648" y="-90"/>
      </p:cViewPr>
      <p:guideLst>
        <p:guide orient="horz" pos="1134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118476"/>
            <a:ext cx="5508149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6" y="2040257"/>
            <a:ext cx="45361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8" y="144187"/>
            <a:ext cx="1458039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09" y="144187"/>
            <a:ext cx="4266116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2313625"/>
            <a:ext cx="5508149" cy="71508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526025"/>
            <a:ext cx="5508149" cy="78759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840107"/>
            <a:ext cx="2862078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840107"/>
            <a:ext cx="2862078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805936"/>
            <a:ext cx="2863202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0" y="1141810"/>
            <a:ext cx="2863202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8" y="805936"/>
            <a:ext cx="2864328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8" y="1141810"/>
            <a:ext cx="2864328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0" y="143351"/>
            <a:ext cx="2131932" cy="6100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43352"/>
            <a:ext cx="3622597" cy="30728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0" y="753428"/>
            <a:ext cx="2131932" cy="2462808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0" y="2520318"/>
            <a:ext cx="3888105" cy="297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0" y="321707"/>
            <a:ext cx="3888105" cy="2160270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0" y="2817855"/>
            <a:ext cx="3888105" cy="422553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0" y="144187"/>
            <a:ext cx="5832158" cy="600075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840107"/>
            <a:ext cx="5832158" cy="2376131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0" y="3337086"/>
            <a:ext cx="1512041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1" y="3337086"/>
            <a:ext cx="2052056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8" y="3337086"/>
            <a:ext cx="1512041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26018"/>
          <a:stretch/>
        </p:blipFill>
        <p:spPr bwMode="auto">
          <a:xfrm>
            <a:off x="11466" y="216049"/>
            <a:ext cx="6502005" cy="27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546599" y="28322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stepped off metal cylinder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006413" y="2116992"/>
            <a:ext cx="260266" cy="757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351" y="2878425"/>
            <a:ext cx="2509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Holders for ferrite damping rings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932245" y="2621047"/>
            <a:ext cx="333901" cy="2537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42543" y="2621049"/>
            <a:ext cx="1409981" cy="2537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6</cp:revision>
  <dcterms:created xsi:type="dcterms:W3CDTF">2013-09-11T10:17:22Z</dcterms:created>
  <dcterms:modified xsi:type="dcterms:W3CDTF">2014-06-04T13:45:33Z</dcterms:modified>
</cp:coreProperties>
</file>