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400675" cy="3960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7" d="100"/>
          <a:sy n="217" d="100"/>
        </p:scale>
        <p:origin x="-1866" y="-96"/>
      </p:cViewPr>
      <p:guideLst>
        <p:guide orient="horz" pos="1248"/>
        <p:guide pos="17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823E1-FA79-40D3-9FDF-ECBF45B057DC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0613" y="685800"/>
            <a:ext cx="4676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4671D-64E1-4A0F-8637-0696CA1A0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59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0613" y="685800"/>
            <a:ext cx="46767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4671D-64E1-4A0F-8637-0696CA1A0D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4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230420"/>
            <a:ext cx="4590574" cy="849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3" y="2244461"/>
            <a:ext cx="3780473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489" y="158618"/>
            <a:ext cx="1215152" cy="3379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34" y="158618"/>
            <a:ext cx="3555444" cy="3379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2545190"/>
            <a:ext cx="4590574" cy="7866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1678762"/>
            <a:ext cx="4590574" cy="8664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034" y="924191"/>
            <a:ext cx="2385298" cy="26139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5343" y="924191"/>
            <a:ext cx="2385298" cy="26139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886600"/>
            <a:ext cx="2386236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4" y="1256092"/>
            <a:ext cx="2386236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72" y="886600"/>
            <a:ext cx="2387173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72" y="1256092"/>
            <a:ext cx="2387173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8" y="157700"/>
            <a:ext cx="1776785" cy="6711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6" y="157700"/>
            <a:ext cx="3019127" cy="33804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8" y="828839"/>
            <a:ext cx="1776785" cy="2709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2" y="2772571"/>
            <a:ext cx="3240405" cy="3273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2" y="353906"/>
            <a:ext cx="3240405" cy="2376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2" y="3099887"/>
            <a:ext cx="3240405" cy="4648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158617"/>
            <a:ext cx="4860608" cy="66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924191"/>
            <a:ext cx="4860608" cy="26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3671089"/>
            <a:ext cx="1260158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F0B1-1327-48BB-81F2-5CFDDF0B3E29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1" y="3671089"/>
            <a:ext cx="1710214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3671089"/>
            <a:ext cx="1260158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156"/>
          <p:cNvSpPr/>
          <p:nvPr/>
        </p:nvSpPr>
        <p:spPr>
          <a:xfrm>
            <a:off x="827584" y="404664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/>
          <p:cNvSpPr/>
          <p:nvPr/>
        </p:nvSpPr>
        <p:spPr>
          <a:xfrm>
            <a:off x="2267744" y="524680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/>
          <p:cNvSpPr/>
          <p:nvPr/>
        </p:nvSpPr>
        <p:spPr>
          <a:xfrm rot="9722556">
            <a:off x="1842376" y="592028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 rot="7531726">
            <a:off x="1145719" y="1127272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 rot="6806476">
            <a:off x="939588" y="149019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/>
          <p:cNvSpPr/>
          <p:nvPr/>
        </p:nvSpPr>
        <p:spPr>
          <a:xfrm rot="8700629">
            <a:off x="1477741" y="787972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/>
          <p:cNvSpPr/>
          <p:nvPr/>
        </p:nvSpPr>
        <p:spPr>
          <a:xfrm rot="5400000">
            <a:off x="873940" y="1916833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/>
          <p:cNvSpPr/>
          <p:nvPr/>
        </p:nvSpPr>
        <p:spPr>
          <a:xfrm>
            <a:off x="2341945" y="3364235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/>
          <p:cNvSpPr/>
          <p:nvPr/>
        </p:nvSpPr>
        <p:spPr>
          <a:xfrm rot="9638625" flipV="1">
            <a:off x="2777208" y="3263356"/>
            <a:ext cx="208755" cy="6821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/>
          <p:cNvSpPr/>
          <p:nvPr/>
        </p:nvSpPr>
        <p:spPr>
          <a:xfrm rot="7556209">
            <a:off x="3427930" y="2779050"/>
            <a:ext cx="216025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/>
          <p:cNvSpPr/>
          <p:nvPr/>
        </p:nvSpPr>
        <p:spPr>
          <a:xfrm rot="6672754">
            <a:off x="3600531" y="2426596"/>
            <a:ext cx="216025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/>
          <p:cNvSpPr/>
          <p:nvPr/>
        </p:nvSpPr>
        <p:spPr>
          <a:xfrm rot="8613780">
            <a:off x="3157882" y="3055307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/>
          <p:cNvSpPr/>
          <p:nvPr/>
        </p:nvSpPr>
        <p:spPr>
          <a:xfrm rot="5400000">
            <a:off x="3707904" y="198884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/>
          <p:cNvSpPr/>
          <p:nvPr/>
        </p:nvSpPr>
        <p:spPr>
          <a:xfrm rot="15378182">
            <a:off x="3671784" y="1634552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/>
          <p:cNvSpPr/>
          <p:nvPr/>
        </p:nvSpPr>
        <p:spPr>
          <a:xfrm rot="12811241" flipV="1">
            <a:off x="3055664" y="754001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/>
          <p:cNvSpPr/>
          <p:nvPr/>
        </p:nvSpPr>
        <p:spPr>
          <a:xfrm rot="14467293">
            <a:off x="3545132" y="127084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 rot="11821362">
            <a:off x="2705599" y="57872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/>
          <p:cNvSpPr/>
          <p:nvPr/>
        </p:nvSpPr>
        <p:spPr>
          <a:xfrm rot="13965001">
            <a:off x="3333890" y="980487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/>
          <p:cNvSpPr/>
          <p:nvPr/>
        </p:nvSpPr>
        <p:spPr>
          <a:xfrm rot="14255054">
            <a:off x="1145720" y="2798736"/>
            <a:ext cx="216025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/>
          <p:cNvSpPr/>
          <p:nvPr/>
        </p:nvSpPr>
        <p:spPr>
          <a:xfrm rot="15206638">
            <a:off x="945787" y="2353211"/>
            <a:ext cx="216025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/>
          <p:cNvSpPr/>
          <p:nvPr/>
        </p:nvSpPr>
        <p:spPr>
          <a:xfrm rot="11821362">
            <a:off x="1913512" y="3315028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tangle 177"/>
          <p:cNvSpPr/>
          <p:nvPr/>
        </p:nvSpPr>
        <p:spPr>
          <a:xfrm rot="12886390">
            <a:off x="1528907" y="3143058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3976571" y="173527"/>
            <a:ext cx="216024" cy="268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tangle 179"/>
          <p:cNvSpPr/>
          <p:nvPr/>
        </p:nvSpPr>
        <p:spPr>
          <a:xfrm>
            <a:off x="3976571" y="578316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92595" y="101519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82" name="TextBox 181"/>
          <p:cNvSpPr txBox="1"/>
          <p:nvPr/>
        </p:nvSpPr>
        <p:spPr>
          <a:xfrm>
            <a:off x="4192596" y="517365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83" name="Oval 182"/>
          <p:cNvSpPr/>
          <p:nvPr/>
        </p:nvSpPr>
        <p:spPr>
          <a:xfrm>
            <a:off x="528413" y="1881790"/>
            <a:ext cx="3743326" cy="191690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Hugo Alistair Day</cp:lastModifiedBy>
  <cp:revision>7</cp:revision>
  <dcterms:created xsi:type="dcterms:W3CDTF">2012-04-17T10:24:51Z</dcterms:created>
  <dcterms:modified xsi:type="dcterms:W3CDTF">2015-04-21T11:16:17Z</dcterms:modified>
</cp:coreProperties>
</file>