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5761038" cy="3600450"/>
  <p:notesSz cx="6797675" cy="9928225"/>
  <p:defaultTextStyle>
    <a:defPPr>
      <a:defRPr lang="en-US"/>
    </a:defPPr>
    <a:lvl1pPr marL="0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0619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1238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41857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22476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03095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83714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64333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44952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5" d="100"/>
          <a:sy n="235" d="100"/>
        </p:scale>
        <p:origin x="-1296" y="-78"/>
      </p:cViewPr>
      <p:guideLst>
        <p:guide orient="horz" pos="1134"/>
        <p:guide pos="1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8412D-E912-471B-A8DE-3EAC6B9F2B53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44538"/>
            <a:ext cx="59563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D43B7-70E6-483A-9D07-E1F004CE1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18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D43B7-70E6-483A-9D07-E1F004CE123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63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79" y="1118477"/>
            <a:ext cx="4896883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156" y="2040258"/>
            <a:ext cx="4032727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1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2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3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3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4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4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12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76754" y="144188"/>
            <a:ext cx="1296233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052" y="144188"/>
            <a:ext cx="3792684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07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31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2313626"/>
            <a:ext cx="4896883" cy="715089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084" y="1526025"/>
            <a:ext cx="4896883" cy="787598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061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2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418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224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030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837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643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449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0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052" y="840108"/>
            <a:ext cx="2544459" cy="2376131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8528" y="840108"/>
            <a:ext cx="2544459" cy="2376131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08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3" y="805936"/>
            <a:ext cx="2545458" cy="33587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619" indent="0">
              <a:buNone/>
              <a:defRPr sz="1700" b="1"/>
            </a:lvl2pPr>
            <a:lvl3pPr marL="761238" indent="0">
              <a:buNone/>
              <a:defRPr sz="1500" b="1"/>
            </a:lvl3pPr>
            <a:lvl4pPr marL="1141857" indent="0">
              <a:buNone/>
              <a:defRPr sz="1300" b="1"/>
            </a:lvl4pPr>
            <a:lvl5pPr marL="1522476" indent="0">
              <a:buNone/>
              <a:defRPr sz="1300" b="1"/>
            </a:lvl5pPr>
            <a:lvl6pPr marL="1903095" indent="0">
              <a:buNone/>
              <a:defRPr sz="1300" b="1"/>
            </a:lvl6pPr>
            <a:lvl7pPr marL="2283714" indent="0">
              <a:buNone/>
              <a:defRPr sz="1300" b="1"/>
            </a:lvl7pPr>
            <a:lvl8pPr marL="2664333" indent="0">
              <a:buNone/>
              <a:defRPr sz="1300" b="1"/>
            </a:lvl8pPr>
            <a:lvl9pPr marL="304495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53" y="1141810"/>
            <a:ext cx="2545458" cy="207442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26527" y="805936"/>
            <a:ext cx="2546459" cy="33587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619" indent="0">
              <a:buNone/>
              <a:defRPr sz="1700" b="1"/>
            </a:lvl2pPr>
            <a:lvl3pPr marL="761238" indent="0">
              <a:buNone/>
              <a:defRPr sz="1500" b="1"/>
            </a:lvl3pPr>
            <a:lvl4pPr marL="1141857" indent="0">
              <a:buNone/>
              <a:defRPr sz="1300" b="1"/>
            </a:lvl4pPr>
            <a:lvl5pPr marL="1522476" indent="0">
              <a:buNone/>
              <a:defRPr sz="1300" b="1"/>
            </a:lvl5pPr>
            <a:lvl6pPr marL="1903095" indent="0">
              <a:buNone/>
              <a:defRPr sz="1300" b="1"/>
            </a:lvl6pPr>
            <a:lvl7pPr marL="2283714" indent="0">
              <a:buNone/>
              <a:defRPr sz="1300" b="1"/>
            </a:lvl7pPr>
            <a:lvl8pPr marL="2664333" indent="0">
              <a:buNone/>
              <a:defRPr sz="1300" b="1"/>
            </a:lvl8pPr>
            <a:lvl9pPr marL="304495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26527" y="1141810"/>
            <a:ext cx="2546459" cy="207442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73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82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3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53" y="143351"/>
            <a:ext cx="1895341" cy="61007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407" y="143352"/>
            <a:ext cx="3220580" cy="307288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053" y="753428"/>
            <a:ext cx="1895341" cy="2462808"/>
          </a:xfrm>
        </p:spPr>
        <p:txBody>
          <a:bodyPr/>
          <a:lstStyle>
            <a:lvl1pPr marL="0" indent="0">
              <a:buNone/>
              <a:defRPr sz="1200"/>
            </a:lvl1pPr>
            <a:lvl2pPr marL="380619" indent="0">
              <a:buNone/>
              <a:defRPr sz="1000"/>
            </a:lvl2pPr>
            <a:lvl3pPr marL="761238" indent="0">
              <a:buNone/>
              <a:defRPr sz="800"/>
            </a:lvl3pPr>
            <a:lvl4pPr marL="1141857" indent="0">
              <a:buNone/>
              <a:defRPr sz="700"/>
            </a:lvl4pPr>
            <a:lvl5pPr marL="1522476" indent="0">
              <a:buNone/>
              <a:defRPr sz="700"/>
            </a:lvl5pPr>
            <a:lvl6pPr marL="1903095" indent="0">
              <a:buNone/>
              <a:defRPr sz="700"/>
            </a:lvl6pPr>
            <a:lvl7pPr marL="2283714" indent="0">
              <a:buNone/>
              <a:defRPr sz="700"/>
            </a:lvl7pPr>
            <a:lvl8pPr marL="2664333" indent="0">
              <a:buNone/>
              <a:defRPr sz="700"/>
            </a:lvl8pPr>
            <a:lvl9pPr marL="304495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05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204" y="2520319"/>
            <a:ext cx="3456623" cy="29753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9204" y="321707"/>
            <a:ext cx="3456623" cy="2160270"/>
          </a:xfrm>
        </p:spPr>
        <p:txBody>
          <a:bodyPr/>
          <a:lstStyle>
            <a:lvl1pPr marL="0" indent="0">
              <a:buNone/>
              <a:defRPr sz="2700"/>
            </a:lvl1pPr>
            <a:lvl2pPr marL="380619" indent="0">
              <a:buNone/>
              <a:defRPr sz="2300"/>
            </a:lvl2pPr>
            <a:lvl3pPr marL="761238" indent="0">
              <a:buNone/>
              <a:defRPr sz="2000"/>
            </a:lvl3pPr>
            <a:lvl4pPr marL="1141857" indent="0">
              <a:buNone/>
              <a:defRPr sz="1700"/>
            </a:lvl4pPr>
            <a:lvl5pPr marL="1522476" indent="0">
              <a:buNone/>
              <a:defRPr sz="1700"/>
            </a:lvl5pPr>
            <a:lvl6pPr marL="1903095" indent="0">
              <a:buNone/>
              <a:defRPr sz="1700"/>
            </a:lvl6pPr>
            <a:lvl7pPr marL="2283714" indent="0">
              <a:buNone/>
              <a:defRPr sz="1700"/>
            </a:lvl7pPr>
            <a:lvl8pPr marL="2664333" indent="0">
              <a:buNone/>
              <a:defRPr sz="1700"/>
            </a:lvl8pPr>
            <a:lvl9pPr marL="3044952" indent="0">
              <a:buNone/>
              <a:defRPr sz="1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9204" y="2817856"/>
            <a:ext cx="3456623" cy="422553"/>
          </a:xfrm>
        </p:spPr>
        <p:txBody>
          <a:bodyPr/>
          <a:lstStyle>
            <a:lvl1pPr marL="0" indent="0">
              <a:buNone/>
              <a:defRPr sz="1200"/>
            </a:lvl1pPr>
            <a:lvl2pPr marL="380619" indent="0">
              <a:buNone/>
              <a:defRPr sz="1000"/>
            </a:lvl2pPr>
            <a:lvl3pPr marL="761238" indent="0">
              <a:buNone/>
              <a:defRPr sz="800"/>
            </a:lvl3pPr>
            <a:lvl4pPr marL="1141857" indent="0">
              <a:buNone/>
              <a:defRPr sz="700"/>
            </a:lvl4pPr>
            <a:lvl5pPr marL="1522476" indent="0">
              <a:buNone/>
              <a:defRPr sz="700"/>
            </a:lvl5pPr>
            <a:lvl6pPr marL="1903095" indent="0">
              <a:buNone/>
              <a:defRPr sz="700"/>
            </a:lvl6pPr>
            <a:lvl7pPr marL="2283714" indent="0">
              <a:buNone/>
              <a:defRPr sz="700"/>
            </a:lvl7pPr>
            <a:lvl8pPr marL="2664333" indent="0">
              <a:buNone/>
              <a:defRPr sz="700"/>
            </a:lvl8pPr>
            <a:lvl9pPr marL="304495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17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053" y="144188"/>
            <a:ext cx="5184935" cy="600075"/>
          </a:xfrm>
          <a:prstGeom prst="rect">
            <a:avLst/>
          </a:prstGeom>
        </p:spPr>
        <p:txBody>
          <a:bodyPr vert="horz" lIns="76124" tIns="38062" rIns="76124" bIns="380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3" y="840108"/>
            <a:ext cx="5184935" cy="2376131"/>
          </a:xfrm>
          <a:prstGeom prst="rect">
            <a:avLst/>
          </a:prstGeom>
        </p:spPr>
        <p:txBody>
          <a:bodyPr vert="horz" lIns="76124" tIns="38062" rIns="76124" bIns="380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054" y="3337087"/>
            <a:ext cx="1344242" cy="191691"/>
          </a:xfrm>
          <a:prstGeom prst="rect">
            <a:avLst/>
          </a:prstGeom>
        </p:spPr>
        <p:txBody>
          <a:bodyPr vert="horz" lIns="76124" tIns="38062" rIns="76124" bIns="3806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7D17D-D25A-4999-BFB9-F0222E9F1C6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356" y="3337087"/>
            <a:ext cx="1824329" cy="191691"/>
          </a:xfrm>
          <a:prstGeom prst="rect">
            <a:avLst/>
          </a:prstGeom>
        </p:spPr>
        <p:txBody>
          <a:bodyPr vert="horz" lIns="76124" tIns="38062" rIns="76124" bIns="3806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28747" y="3337087"/>
            <a:ext cx="1344242" cy="191691"/>
          </a:xfrm>
          <a:prstGeom prst="rect">
            <a:avLst/>
          </a:prstGeom>
        </p:spPr>
        <p:txBody>
          <a:bodyPr vert="horz" lIns="76124" tIns="38062" rIns="76124" bIns="3806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1238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464" indent="-285464" algn="l" defTabSz="76123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8506" indent="-237887" algn="l" defTabSz="761238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51548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167" indent="-190310" algn="l" defTabSz="761238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2786" indent="-190310" algn="l" defTabSz="761238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3405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74024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54643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35262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619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238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1857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2476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3095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3714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4333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4952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E:\PhD\1st_Year_09-10\Presentations\MKIMiniReview\MKIImpedancePresentations\screenDesignCrossSec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0" t="26018"/>
          <a:stretch/>
        </p:blipFill>
        <p:spPr bwMode="auto">
          <a:xfrm>
            <a:off x="15676" y="216049"/>
            <a:ext cx="6502005" cy="274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2546599" y="2832258"/>
            <a:ext cx="28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Region with </a:t>
            </a:r>
            <a:r>
              <a:rPr lang="en-GB" dirty="0" smtClean="0"/>
              <a:t>3mm </a:t>
            </a:r>
            <a:r>
              <a:rPr lang="en-GB" dirty="0" err="1" smtClean="0"/>
              <a:t>stepp</a:t>
            </a:r>
            <a:r>
              <a:rPr lang="en-GB" dirty="0" smtClean="0"/>
              <a:t> </a:t>
            </a:r>
            <a:r>
              <a:rPr lang="en-GB" dirty="0" smtClean="0"/>
              <a:t>off metal cylinder</a:t>
            </a:r>
            <a:endParaRPr lang="en-GB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3006413" y="2116992"/>
            <a:ext cx="260266" cy="7577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4351" y="2878425"/>
            <a:ext cx="2509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Holders for ferrite damping rings</a:t>
            </a:r>
            <a:endParaRPr lang="en-GB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932245" y="2621047"/>
            <a:ext cx="333901" cy="2537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042543" y="2621049"/>
            <a:ext cx="1409981" cy="2537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75791" y="504081"/>
            <a:ext cx="0" cy="17281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384103" y="504081"/>
            <a:ext cx="0" cy="17281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82008" y="432073"/>
            <a:ext cx="737999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dirty="0" err="1" smtClean="0"/>
              <a:t>L</a:t>
            </a:r>
            <a:r>
              <a:rPr lang="fr-CA" baseline="-25000" dirty="0" err="1" smtClean="0"/>
              <a:t>overlap</a:t>
            </a:r>
            <a:endParaRPr lang="en-GB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5791" y="755238"/>
            <a:ext cx="2808312" cy="0"/>
          </a:xfrm>
          <a:prstGeom prst="straightConnector1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536231" y="216049"/>
            <a:ext cx="172819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5184303" y="1013923"/>
            <a:ext cx="1224136" cy="642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4579339" y="2189973"/>
            <a:ext cx="1685084" cy="688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113328" y="2275475"/>
            <a:ext cx="1647039" cy="60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5040288" y="1066702"/>
            <a:ext cx="1477394" cy="60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4113328" y="229261"/>
            <a:ext cx="1477394" cy="60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1684694" y="143497"/>
            <a:ext cx="107901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sz="1200" dirty="0" smtClean="0"/>
              <a:t>HV </a:t>
            </a:r>
            <a:r>
              <a:rPr lang="fr-CA" sz="1200" dirty="0" err="1" smtClean="0"/>
              <a:t>deflector</a:t>
            </a:r>
            <a:endParaRPr lang="en-GB" sz="1200" baseline="-25000" dirty="0"/>
          </a:p>
        </p:txBody>
      </p:sp>
      <p:cxnSp>
        <p:nvCxnSpPr>
          <p:cNvPr id="54" name="Straight Arrow Connector 53"/>
          <p:cNvCxnSpPr>
            <a:stCxn id="53" idx="1"/>
          </p:cNvCxnSpPr>
          <p:nvPr/>
        </p:nvCxnSpPr>
        <p:spPr>
          <a:xfrm flipH="1">
            <a:off x="1151856" y="281997"/>
            <a:ext cx="532838" cy="741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68079" y="131990"/>
            <a:ext cx="10790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sz="1200" dirty="0" err="1" smtClean="0"/>
              <a:t>External</a:t>
            </a:r>
            <a:r>
              <a:rPr lang="fr-CA" sz="1200" dirty="0" smtClean="0"/>
              <a:t> </a:t>
            </a:r>
            <a:r>
              <a:rPr lang="fr-CA" sz="1200" dirty="0" err="1" smtClean="0"/>
              <a:t>cylinder</a:t>
            </a:r>
            <a:endParaRPr lang="en-GB" sz="1200" baseline="-250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952055" y="357959"/>
            <a:ext cx="320777" cy="4341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587529" y="2112594"/>
            <a:ext cx="129614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575791" y="2112594"/>
            <a:ext cx="2011738" cy="439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86956" y="2232273"/>
            <a:ext cx="1990104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1mm gap along bottom</a:t>
            </a:r>
            <a:endParaRPr lang="en-GB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1787430" y="2116992"/>
            <a:ext cx="1" cy="1453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9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22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Alistair Day</dc:creator>
  <cp:lastModifiedBy>Hugo Alistair Day</cp:lastModifiedBy>
  <cp:revision>11</cp:revision>
  <cp:lastPrinted>2015-04-22T12:15:04Z</cp:lastPrinted>
  <dcterms:created xsi:type="dcterms:W3CDTF">2013-09-11T10:17:22Z</dcterms:created>
  <dcterms:modified xsi:type="dcterms:W3CDTF">2015-04-22T14:26:31Z</dcterms:modified>
</cp:coreProperties>
</file>