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3600450"/>
  <p:notesSz cx="6797675" cy="9928225"/>
  <p:defaultTextStyle>
    <a:defPPr>
      <a:defRPr lang="en-US"/>
    </a:defPPr>
    <a:lvl1pPr marL="0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619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238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1857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2476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3095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3714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4333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4952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9" d="100"/>
          <a:sy n="239" d="100"/>
        </p:scale>
        <p:origin x="-1242" y="-90"/>
      </p:cViewPr>
      <p:guideLst>
        <p:guide orient="horz" pos="1134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9" y="1118477"/>
            <a:ext cx="4896883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040258"/>
            <a:ext cx="403272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4" y="144188"/>
            <a:ext cx="1296233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2" y="144188"/>
            <a:ext cx="3792684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2313626"/>
            <a:ext cx="4896883" cy="715089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4" y="1526025"/>
            <a:ext cx="4896883" cy="78759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6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2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1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24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30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37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4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49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840108"/>
            <a:ext cx="2544459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840108"/>
            <a:ext cx="2544459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805936"/>
            <a:ext cx="2545458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3" y="1141810"/>
            <a:ext cx="2545458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7" y="805936"/>
            <a:ext cx="2546459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7" y="1141810"/>
            <a:ext cx="2546459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3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3" y="143351"/>
            <a:ext cx="1895341" cy="6100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7" y="143352"/>
            <a:ext cx="3220580" cy="30728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3" y="753428"/>
            <a:ext cx="1895341" cy="2462808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2520319"/>
            <a:ext cx="3456623" cy="297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21707"/>
            <a:ext cx="3456623" cy="2160270"/>
          </a:xfrm>
        </p:spPr>
        <p:txBody>
          <a:bodyPr/>
          <a:lstStyle>
            <a:lvl1pPr marL="0" indent="0">
              <a:buNone/>
              <a:defRPr sz="2700"/>
            </a:lvl1pPr>
            <a:lvl2pPr marL="380619" indent="0">
              <a:buNone/>
              <a:defRPr sz="2300"/>
            </a:lvl2pPr>
            <a:lvl3pPr marL="761238" indent="0">
              <a:buNone/>
              <a:defRPr sz="2000"/>
            </a:lvl3pPr>
            <a:lvl4pPr marL="1141857" indent="0">
              <a:buNone/>
              <a:defRPr sz="1700"/>
            </a:lvl4pPr>
            <a:lvl5pPr marL="1522476" indent="0">
              <a:buNone/>
              <a:defRPr sz="1700"/>
            </a:lvl5pPr>
            <a:lvl6pPr marL="1903095" indent="0">
              <a:buNone/>
              <a:defRPr sz="1700"/>
            </a:lvl6pPr>
            <a:lvl7pPr marL="2283714" indent="0">
              <a:buNone/>
              <a:defRPr sz="1700"/>
            </a:lvl7pPr>
            <a:lvl8pPr marL="2664333" indent="0">
              <a:buNone/>
              <a:defRPr sz="1700"/>
            </a:lvl8pPr>
            <a:lvl9pPr marL="3044952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2817856"/>
            <a:ext cx="3456623" cy="422553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3" y="144188"/>
            <a:ext cx="5184935" cy="600075"/>
          </a:xfrm>
          <a:prstGeom prst="rect">
            <a:avLst/>
          </a:prstGeom>
        </p:spPr>
        <p:txBody>
          <a:bodyPr vert="horz" lIns="76124" tIns="38062" rIns="76124" bIns="38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840108"/>
            <a:ext cx="5184935" cy="2376131"/>
          </a:xfrm>
          <a:prstGeom prst="rect">
            <a:avLst/>
          </a:prstGeom>
        </p:spPr>
        <p:txBody>
          <a:bodyPr vert="horz" lIns="76124" tIns="38062" rIns="76124" bIns="38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4" y="3337087"/>
            <a:ext cx="1344242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6" y="3337087"/>
            <a:ext cx="1824329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7" y="3337087"/>
            <a:ext cx="1344242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238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464" indent="-285464" algn="l" defTabSz="761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8506" indent="-237887" algn="l" defTabSz="76123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1548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167" indent="-190310" algn="l" defTabSz="76123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786" indent="-190310" algn="l" defTabSz="761238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3405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024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643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5262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619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238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857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76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3095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3714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4333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4952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E:\PhD\1st_Year_09-10\Presentations\MKIMiniReview\MKIImpedancePresentations\screenDesignCrossSe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26018"/>
          <a:stretch/>
        </p:blipFill>
        <p:spPr bwMode="auto">
          <a:xfrm>
            <a:off x="15676" y="216049"/>
            <a:ext cx="6502005" cy="274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546599" y="283225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Region with stepped off metal cylinder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006413" y="2116992"/>
            <a:ext cx="260266" cy="7577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5791" y="504081"/>
            <a:ext cx="0" cy="172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384103" y="504081"/>
            <a:ext cx="0" cy="172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82008" y="432073"/>
            <a:ext cx="737999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L</a:t>
            </a:r>
            <a:r>
              <a:rPr lang="fr-CA" baseline="-25000" dirty="0" err="1" smtClean="0"/>
              <a:t>overlap</a:t>
            </a:r>
            <a:endParaRPr lang="en-GB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5791" y="755238"/>
            <a:ext cx="2808312" cy="0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36231" y="216049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184303" y="1013923"/>
            <a:ext cx="1224136" cy="642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579339" y="2189973"/>
            <a:ext cx="1685084" cy="68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113328" y="2275475"/>
            <a:ext cx="1647039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040288" y="1066702"/>
            <a:ext cx="1477394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113328" y="229261"/>
            <a:ext cx="1477394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684694" y="143497"/>
            <a:ext cx="1079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200" dirty="0" smtClean="0"/>
              <a:t>HV </a:t>
            </a:r>
            <a:r>
              <a:rPr lang="fr-CA" sz="1200" dirty="0" err="1" smtClean="0"/>
              <a:t>deflector</a:t>
            </a:r>
            <a:endParaRPr lang="en-GB" sz="1200" baseline="-25000" dirty="0"/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>
          <a:xfrm flipH="1">
            <a:off x="1151856" y="281997"/>
            <a:ext cx="532838" cy="741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68079" y="131990"/>
            <a:ext cx="10790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200" dirty="0" err="1" smtClean="0"/>
              <a:t>External</a:t>
            </a:r>
            <a:r>
              <a:rPr lang="fr-CA" sz="1200" dirty="0" smtClean="0"/>
              <a:t> </a:t>
            </a:r>
            <a:r>
              <a:rPr lang="fr-CA" sz="1200" dirty="0" err="1" smtClean="0"/>
              <a:t>cylinder</a:t>
            </a:r>
            <a:endParaRPr lang="en-GB" sz="1200" baseline="-250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952055" y="357959"/>
            <a:ext cx="320777" cy="434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9" y="1656208"/>
            <a:ext cx="3383904" cy="36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032647" y="1656208"/>
            <a:ext cx="17277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400" dirty="0" err="1" smtClean="0"/>
              <a:t>Conductors</a:t>
            </a:r>
            <a:r>
              <a:rPr lang="fr-CA" sz="1400" dirty="0" smtClean="0"/>
              <a:t> </a:t>
            </a:r>
            <a:r>
              <a:rPr lang="fr-CA" sz="1400" dirty="0" err="1" smtClean="0"/>
              <a:t>removed</a:t>
            </a:r>
            <a:r>
              <a:rPr lang="fr-CA" sz="1400" dirty="0" smtClean="0"/>
              <a:t> </a:t>
            </a:r>
            <a:r>
              <a:rPr lang="fr-CA" sz="1400" dirty="0" err="1" smtClean="0"/>
              <a:t>prior</a:t>
            </a:r>
            <a:r>
              <a:rPr lang="fr-CA" sz="1400" dirty="0"/>
              <a:t> </a:t>
            </a:r>
            <a:r>
              <a:rPr lang="fr-CA" sz="1400" dirty="0" smtClean="0"/>
              <a:t>to LS1</a:t>
            </a:r>
            <a:endParaRPr lang="en-GB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384103" y="1836228"/>
            <a:ext cx="648544" cy="815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9339" y="1066702"/>
            <a:ext cx="11815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conductors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91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11</cp:revision>
  <cp:lastPrinted>2015-04-22T12:15:04Z</cp:lastPrinted>
  <dcterms:created xsi:type="dcterms:W3CDTF">2013-09-11T10:17:22Z</dcterms:created>
  <dcterms:modified xsi:type="dcterms:W3CDTF">2015-04-24T10:21:36Z</dcterms:modified>
</cp:coreProperties>
</file>