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-84" y="-636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8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4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6"/>
            <a:ext cx="4038600" cy="2376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5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1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4"/>
            <a:ext cx="5486400" cy="422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1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B822-DA1A-4625-B35E-D59F49EAC2BF}" type="datetimeFigureOut">
              <a:rPr lang="en-GB" smtClean="0"/>
              <a:t>07/02/2013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09359" y="302737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2801447" y="76448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233495" y="7644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249558" y="290343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049597" y="75839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041646" y="43435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009359" y="1814905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233495" y="2270563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801447" y="22705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249558" y="1802511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040389" y="1946527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041646" y="22705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370943" y="398503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372200" y="72253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6660232" y="290343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Source/inducing particle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6668835" y="609881"/>
            <a:ext cx="244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Witness/trailing particle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251520" y="45398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Dipolar/driving impedance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937293"/>
            <a:ext cx="18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Quadrupolar</a:t>
            </a:r>
            <a:r>
              <a:rPr lang="en-GB" sz="1400" dirty="0" smtClean="0"/>
              <a:t>/detuning impedance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298810" y="3102491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604891" y="3102603"/>
            <a:ext cx="88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864501" y="2008050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4501" y="233113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43263" y="227607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2996" y="179783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20202" y="762314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20202" y="108540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964" y="103034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978697" y="55209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890905" y="762314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90905" y="108540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9667" y="103034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737703" y="542519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120202" y="2074542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120202" y="239763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98964" y="234257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978697" y="186432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084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3</cp:revision>
  <dcterms:created xsi:type="dcterms:W3CDTF">2013-02-07T13:02:12Z</dcterms:created>
  <dcterms:modified xsi:type="dcterms:W3CDTF">2013-02-07T13:45:25Z</dcterms:modified>
</cp:coreProperties>
</file>