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5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3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61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1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9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60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31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6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7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61A28-979B-4299-8E13-903BBDFEA4A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83E6-6611-4C9C-B0C3-DE458D89D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77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itHub\Thesis_the_second\LHC_Collimation_Upgrades\figures\cu-ge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99392"/>
            <a:ext cx="9134475" cy="721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851920" y="2819102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47864" y="234888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57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1</cp:revision>
  <dcterms:created xsi:type="dcterms:W3CDTF">2013-02-15T15:51:23Z</dcterms:created>
  <dcterms:modified xsi:type="dcterms:W3CDTF">2013-02-15T15:52:38Z</dcterms:modified>
</cp:coreProperties>
</file>