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3600450"/>
  <p:notesSz cx="6858000" cy="9144000"/>
  <p:defaultTextStyle>
    <a:defPPr>
      <a:defRPr lang="en-US"/>
    </a:defPPr>
    <a:lvl1pPr marL="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90" y="-282"/>
      </p:cViewPr>
      <p:guideLst>
        <p:guide orient="horz" pos="1134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118475"/>
            <a:ext cx="6733382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040257"/>
            <a:ext cx="554513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95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1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44187"/>
            <a:ext cx="1782366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144187"/>
            <a:ext cx="5215070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6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3" y="2313625"/>
            <a:ext cx="6733382" cy="71508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3" y="1526025"/>
            <a:ext cx="6733382" cy="78759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6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1" y="840107"/>
            <a:ext cx="3498718" cy="23761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840107"/>
            <a:ext cx="3498718" cy="23761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805936"/>
            <a:ext cx="3500093" cy="3358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2" y="1141809"/>
            <a:ext cx="3500093" cy="207442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6" y="805936"/>
            <a:ext cx="3501468" cy="3358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6" y="1141809"/>
            <a:ext cx="3501468" cy="207442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5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4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143351"/>
            <a:ext cx="2606160" cy="6100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43352"/>
            <a:ext cx="4428408" cy="307288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753428"/>
            <a:ext cx="2606160" cy="2462808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2520317"/>
            <a:ext cx="4752975" cy="29753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321707"/>
            <a:ext cx="4752975" cy="2160270"/>
          </a:xfrm>
        </p:spPr>
        <p:txBody>
          <a:bodyPr/>
          <a:lstStyle>
            <a:lvl1pPr marL="0" indent="0">
              <a:buNone/>
              <a:defRPr sz="2200"/>
            </a:lvl1pPr>
            <a:lvl2pPr marL="308610" indent="0">
              <a:buNone/>
              <a:defRPr sz="1900"/>
            </a:lvl2pPr>
            <a:lvl3pPr marL="617220" indent="0">
              <a:buNone/>
              <a:defRPr sz="1600"/>
            </a:lvl3pPr>
            <a:lvl4pPr marL="925830" indent="0">
              <a:buNone/>
              <a:defRPr sz="1400"/>
            </a:lvl4pPr>
            <a:lvl5pPr marL="1234440" indent="0">
              <a:buNone/>
              <a:defRPr sz="1400"/>
            </a:lvl5pPr>
            <a:lvl6pPr marL="1543050" indent="0">
              <a:buNone/>
              <a:defRPr sz="1400"/>
            </a:lvl6pPr>
            <a:lvl7pPr marL="1851660" indent="0">
              <a:buNone/>
              <a:defRPr sz="1400"/>
            </a:lvl7pPr>
            <a:lvl8pPr marL="2160270" indent="0">
              <a:buNone/>
              <a:defRPr sz="1400"/>
            </a:lvl8pPr>
            <a:lvl9pPr marL="2468880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2817854"/>
            <a:ext cx="4752975" cy="422553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5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44187"/>
            <a:ext cx="7129463" cy="600075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840107"/>
            <a:ext cx="7129463" cy="2376131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2" y="3337086"/>
            <a:ext cx="1848379" cy="19169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71B31-A5B4-4CB7-A087-73E84BDB6222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7" y="3337086"/>
            <a:ext cx="2508515" cy="19169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3337086"/>
            <a:ext cx="1848379" cy="191691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F53D-867C-4ACB-B76C-F608CDE9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9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22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arallelogram 170"/>
          <p:cNvSpPr/>
          <p:nvPr/>
        </p:nvSpPr>
        <p:spPr>
          <a:xfrm rot="5400000">
            <a:off x="2325237" y="1652827"/>
            <a:ext cx="1441948" cy="216023"/>
          </a:xfrm>
          <a:prstGeom prst="parallelogram">
            <a:avLst>
              <a:gd name="adj" fmla="val 32361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3154223" y="1111873"/>
            <a:ext cx="4490298" cy="136815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/>
          <p:nvPr/>
        </p:nvSpPr>
        <p:spPr>
          <a:xfrm>
            <a:off x="1760269" y="967857"/>
            <a:ext cx="720080" cy="15121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94391" y="967857"/>
            <a:ext cx="720080" cy="15121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/>
          <p:cNvSpPr/>
          <p:nvPr/>
        </p:nvSpPr>
        <p:spPr>
          <a:xfrm>
            <a:off x="1622501" y="967857"/>
            <a:ext cx="497808" cy="150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6" name="Straight Connector 175"/>
          <p:cNvCxnSpPr>
            <a:endCxn id="173" idx="0"/>
          </p:cNvCxnSpPr>
          <p:nvPr/>
        </p:nvCxnSpPr>
        <p:spPr>
          <a:xfrm>
            <a:off x="454431" y="967857"/>
            <a:ext cx="16658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54431" y="2474859"/>
            <a:ext cx="16658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1622501" y="2264779"/>
            <a:ext cx="1656184" cy="2055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570047" y="995389"/>
            <a:ext cx="1728192" cy="2880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570047" y="1543921"/>
            <a:ext cx="1718415" cy="51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570047" y="1759945"/>
            <a:ext cx="17086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1570047" y="1914813"/>
            <a:ext cx="1708638" cy="611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1570047" y="2119985"/>
            <a:ext cx="1708638" cy="772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570047" y="1283421"/>
            <a:ext cx="1713465" cy="1440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2866191" y="535809"/>
            <a:ext cx="4778330" cy="122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846210" y="3273736"/>
            <a:ext cx="479831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1760269" y="247777"/>
            <a:ext cx="1105922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760269" y="247777"/>
            <a:ext cx="5884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36669" y="53580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Beam pipe</a:t>
            </a:r>
            <a:endParaRPr lang="en-GB" dirty="0"/>
          </a:p>
        </p:txBody>
      </p:sp>
      <p:sp>
        <p:nvSpPr>
          <p:cNvPr id="190" name="TextBox 189"/>
          <p:cNvSpPr txBox="1"/>
          <p:nvPr/>
        </p:nvSpPr>
        <p:spPr>
          <a:xfrm>
            <a:off x="6178559" y="2480025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Collimator jaw</a:t>
            </a:r>
            <a:endParaRPr lang="en-GB" dirty="0"/>
          </a:p>
        </p:txBody>
      </p:sp>
      <p:cxnSp>
        <p:nvCxnSpPr>
          <p:cNvPr id="191" name="Straight Arrow Connector 190"/>
          <p:cNvCxnSpPr>
            <a:stCxn id="200" idx="0"/>
          </p:cNvCxnSpPr>
          <p:nvPr/>
        </p:nvCxnSpPr>
        <p:spPr>
          <a:xfrm flipH="1" flipV="1">
            <a:off x="2120309" y="2367572"/>
            <a:ext cx="235818" cy="1834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200" idx="0"/>
          </p:cNvCxnSpPr>
          <p:nvPr/>
        </p:nvCxnSpPr>
        <p:spPr>
          <a:xfrm flipH="1" flipV="1">
            <a:off x="2313231" y="2158599"/>
            <a:ext cx="42896" cy="3923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200" idx="0"/>
          </p:cNvCxnSpPr>
          <p:nvPr/>
        </p:nvCxnSpPr>
        <p:spPr>
          <a:xfrm flipV="1">
            <a:off x="2356127" y="1975970"/>
            <a:ext cx="94466" cy="5750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2366024" y="1795949"/>
            <a:ext cx="212135" cy="7550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 flipV="1">
            <a:off x="2074103" y="1595307"/>
            <a:ext cx="270473" cy="9456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200" idx="0"/>
          </p:cNvCxnSpPr>
          <p:nvPr/>
        </p:nvCxnSpPr>
        <p:spPr>
          <a:xfrm flipV="1">
            <a:off x="2356127" y="1427437"/>
            <a:ext cx="366048" cy="1123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200" idx="0"/>
          </p:cNvCxnSpPr>
          <p:nvPr/>
        </p:nvCxnSpPr>
        <p:spPr>
          <a:xfrm flipV="1">
            <a:off x="2356127" y="1231247"/>
            <a:ext cx="588080" cy="13197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1760269" y="247777"/>
            <a:ext cx="1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1740288" y="2470363"/>
            <a:ext cx="0" cy="513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197540" y="2550980"/>
            <a:ext cx="23171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Longitudinal RF fingers</a:t>
            </a:r>
            <a:endParaRPr lang="en-GB" dirty="0"/>
          </a:p>
        </p:txBody>
      </p:sp>
      <p:cxnSp>
        <p:nvCxnSpPr>
          <p:cNvPr id="201" name="Straight Connector 200"/>
          <p:cNvCxnSpPr/>
          <p:nvPr/>
        </p:nvCxnSpPr>
        <p:spPr>
          <a:xfrm flipH="1" flipV="1">
            <a:off x="1740288" y="2984081"/>
            <a:ext cx="1105922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2944207" y="1039865"/>
            <a:ext cx="210016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 flipV="1">
            <a:off x="2944207" y="2409803"/>
            <a:ext cx="210016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7434505" y="1041130"/>
            <a:ext cx="210016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7434505" y="1039865"/>
            <a:ext cx="0" cy="720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Parallelogram 205"/>
          <p:cNvSpPr/>
          <p:nvPr/>
        </p:nvSpPr>
        <p:spPr>
          <a:xfrm>
            <a:off x="2960582" y="1039864"/>
            <a:ext cx="4683939" cy="72010"/>
          </a:xfrm>
          <a:prstGeom prst="parallelogram">
            <a:avLst>
              <a:gd name="adj" fmla="val 316437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0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4</cp:revision>
  <dcterms:created xsi:type="dcterms:W3CDTF">2013-02-15T14:31:03Z</dcterms:created>
  <dcterms:modified xsi:type="dcterms:W3CDTF">2013-02-15T15:02:27Z</dcterms:modified>
</cp:coreProperties>
</file>