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486" y="-162"/>
      </p:cViewPr>
      <p:guideLst>
        <p:guide orient="horz" pos="1134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8473"/>
            <a:ext cx="5814457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2040255"/>
            <a:ext cx="478837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0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9390" y="144185"/>
            <a:ext cx="1539121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027" y="144185"/>
            <a:ext cx="4503354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70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6" y="2313623"/>
            <a:ext cx="5814457" cy="71508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6" y="1526025"/>
            <a:ext cx="5814457" cy="7875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7" y="840105"/>
            <a:ext cx="3021238" cy="23761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3" y="840105"/>
            <a:ext cx="3021238" cy="23761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805934"/>
            <a:ext cx="3022426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7" y="1141809"/>
            <a:ext cx="3022426" cy="207442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899" y="805934"/>
            <a:ext cx="3023613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899" y="1141809"/>
            <a:ext cx="3023613" cy="207442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7" y="143351"/>
            <a:ext cx="2250490" cy="61007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0" y="143352"/>
            <a:ext cx="3824051" cy="307288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7" y="753428"/>
            <a:ext cx="2250490" cy="2462808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4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3" y="2520315"/>
            <a:ext cx="4104323" cy="29753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3" y="321707"/>
            <a:ext cx="4104323" cy="2160270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3" y="2817852"/>
            <a:ext cx="4104323" cy="422553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2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7" y="144185"/>
            <a:ext cx="6156484" cy="600075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840105"/>
            <a:ext cx="6156484" cy="2376131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7" y="3337084"/>
            <a:ext cx="1596126" cy="191691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C857-87EB-4DA4-B541-0033AF8CCCDF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4" y="3337084"/>
            <a:ext cx="2166170" cy="191691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5" y="3337084"/>
            <a:ext cx="1596126" cy="191691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4B21-1977-4579-AF67-0E5BEA084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0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86130" y="129882"/>
            <a:ext cx="5580620" cy="324036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2314322" y="820996"/>
            <a:ext cx="43204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682474" y="835803"/>
            <a:ext cx="43204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106410" y="1555883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2854387" y="184391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84352" y="1002559"/>
            <a:ext cx="1170130" cy="187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0196" y="820996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Collimator Jaws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69322" y="1154959"/>
            <a:ext cx="261024" cy="328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399834" y="619779"/>
            <a:ext cx="16426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399834" y="2708011"/>
            <a:ext cx="16426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3302276" y="610775"/>
            <a:ext cx="450056" cy="417969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 rot="5400000">
            <a:off x="3327074" y="2264153"/>
            <a:ext cx="494764" cy="39295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c 59"/>
          <p:cNvSpPr/>
          <p:nvPr/>
        </p:nvSpPr>
        <p:spPr>
          <a:xfrm rot="10800000">
            <a:off x="2666537" y="2228427"/>
            <a:ext cx="396044" cy="480531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6200000">
            <a:off x="2629359" y="642862"/>
            <a:ext cx="450056" cy="385882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4402554" y="547771"/>
            <a:ext cx="1728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Transverse contacts/RF finger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752332" y="691787"/>
            <a:ext cx="650222" cy="72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770932" y="1507105"/>
            <a:ext cx="921804" cy="10568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8094" y="-35675"/>
            <a:ext cx="14234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Vacuum Tank</a:t>
            </a:r>
            <a:endParaRPr lang="en-GB" dirty="0"/>
          </a:p>
        </p:txBody>
      </p:sp>
      <p:sp>
        <p:nvSpPr>
          <p:cNvPr id="66" name="Freeform 65"/>
          <p:cNvSpPr/>
          <p:nvPr/>
        </p:nvSpPr>
        <p:spPr>
          <a:xfrm>
            <a:off x="2706613" y="133736"/>
            <a:ext cx="262407" cy="477078"/>
          </a:xfrm>
          <a:custGeom>
            <a:avLst/>
            <a:gdLst>
              <a:gd name="connsiteX0" fmla="*/ 0 w 262407"/>
              <a:gd name="connsiteY0" fmla="*/ 0 h 477078"/>
              <a:gd name="connsiteX1" fmla="*/ 246491 w 262407"/>
              <a:gd name="connsiteY1" fmla="*/ 71561 h 477078"/>
              <a:gd name="connsiteX2" fmla="*/ 31806 w 262407"/>
              <a:gd name="connsiteY2" fmla="*/ 119269 h 477078"/>
              <a:gd name="connsiteX3" fmla="*/ 246491 w 262407"/>
              <a:gd name="connsiteY3" fmla="*/ 159026 h 477078"/>
              <a:gd name="connsiteX4" fmla="*/ 39757 w 262407"/>
              <a:gd name="connsiteY4" fmla="*/ 214685 h 477078"/>
              <a:gd name="connsiteX5" fmla="*/ 254442 w 262407"/>
              <a:gd name="connsiteY5" fmla="*/ 254441 h 477078"/>
              <a:gd name="connsiteX6" fmla="*/ 47708 w 262407"/>
              <a:gd name="connsiteY6" fmla="*/ 302149 h 477078"/>
              <a:gd name="connsiteX7" fmla="*/ 254442 w 262407"/>
              <a:gd name="connsiteY7" fmla="*/ 349857 h 477078"/>
              <a:gd name="connsiteX8" fmla="*/ 55660 w 262407"/>
              <a:gd name="connsiteY8" fmla="*/ 389613 h 477078"/>
              <a:gd name="connsiteX9" fmla="*/ 262394 w 262407"/>
              <a:gd name="connsiteY9" fmla="*/ 421419 h 477078"/>
              <a:gd name="connsiteX10" fmla="*/ 63611 w 262407"/>
              <a:gd name="connsiteY10" fmla="*/ 477078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407" h="477078">
                <a:moveTo>
                  <a:pt x="0" y="0"/>
                </a:moveTo>
                <a:cubicBezTo>
                  <a:pt x="120595" y="25841"/>
                  <a:pt x="241190" y="51683"/>
                  <a:pt x="246491" y="71561"/>
                </a:cubicBezTo>
                <a:cubicBezTo>
                  <a:pt x="251792" y="91439"/>
                  <a:pt x="31806" y="104692"/>
                  <a:pt x="31806" y="119269"/>
                </a:cubicBezTo>
                <a:cubicBezTo>
                  <a:pt x="31806" y="133846"/>
                  <a:pt x="245166" y="143123"/>
                  <a:pt x="246491" y="159026"/>
                </a:cubicBezTo>
                <a:cubicBezTo>
                  <a:pt x="247816" y="174929"/>
                  <a:pt x="38432" y="198783"/>
                  <a:pt x="39757" y="214685"/>
                </a:cubicBezTo>
                <a:cubicBezTo>
                  <a:pt x="41082" y="230587"/>
                  <a:pt x="253117" y="239864"/>
                  <a:pt x="254442" y="254441"/>
                </a:cubicBezTo>
                <a:cubicBezTo>
                  <a:pt x="255767" y="269018"/>
                  <a:pt x="47708" y="286246"/>
                  <a:pt x="47708" y="302149"/>
                </a:cubicBezTo>
                <a:cubicBezTo>
                  <a:pt x="47708" y="318052"/>
                  <a:pt x="253117" y="335280"/>
                  <a:pt x="254442" y="349857"/>
                </a:cubicBezTo>
                <a:cubicBezTo>
                  <a:pt x="255767" y="364434"/>
                  <a:pt x="54335" y="377686"/>
                  <a:pt x="55660" y="389613"/>
                </a:cubicBezTo>
                <a:cubicBezTo>
                  <a:pt x="56985" y="401540"/>
                  <a:pt x="261069" y="406842"/>
                  <a:pt x="262394" y="421419"/>
                </a:cubicBezTo>
                <a:cubicBezTo>
                  <a:pt x="263719" y="435996"/>
                  <a:pt x="163665" y="456537"/>
                  <a:pt x="63611" y="47707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>
            <a:off x="3480133" y="127110"/>
            <a:ext cx="262407" cy="477078"/>
          </a:xfrm>
          <a:custGeom>
            <a:avLst/>
            <a:gdLst>
              <a:gd name="connsiteX0" fmla="*/ 0 w 262407"/>
              <a:gd name="connsiteY0" fmla="*/ 0 h 477078"/>
              <a:gd name="connsiteX1" fmla="*/ 246491 w 262407"/>
              <a:gd name="connsiteY1" fmla="*/ 71561 h 477078"/>
              <a:gd name="connsiteX2" fmla="*/ 31806 w 262407"/>
              <a:gd name="connsiteY2" fmla="*/ 119269 h 477078"/>
              <a:gd name="connsiteX3" fmla="*/ 246491 w 262407"/>
              <a:gd name="connsiteY3" fmla="*/ 159026 h 477078"/>
              <a:gd name="connsiteX4" fmla="*/ 39757 w 262407"/>
              <a:gd name="connsiteY4" fmla="*/ 214685 h 477078"/>
              <a:gd name="connsiteX5" fmla="*/ 254442 w 262407"/>
              <a:gd name="connsiteY5" fmla="*/ 254441 h 477078"/>
              <a:gd name="connsiteX6" fmla="*/ 47708 w 262407"/>
              <a:gd name="connsiteY6" fmla="*/ 302149 h 477078"/>
              <a:gd name="connsiteX7" fmla="*/ 254442 w 262407"/>
              <a:gd name="connsiteY7" fmla="*/ 349857 h 477078"/>
              <a:gd name="connsiteX8" fmla="*/ 55660 w 262407"/>
              <a:gd name="connsiteY8" fmla="*/ 389613 h 477078"/>
              <a:gd name="connsiteX9" fmla="*/ 262394 w 262407"/>
              <a:gd name="connsiteY9" fmla="*/ 421419 h 477078"/>
              <a:gd name="connsiteX10" fmla="*/ 63611 w 262407"/>
              <a:gd name="connsiteY10" fmla="*/ 477078 h 47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407" h="477078">
                <a:moveTo>
                  <a:pt x="0" y="0"/>
                </a:moveTo>
                <a:cubicBezTo>
                  <a:pt x="120595" y="25841"/>
                  <a:pt x="241190" y="51683"/>
                  <a:pt x="246491" y="71561"/>
                </a:cubicBezTo>
                <a:cubicBezTo>
                  <a:pt x="251792" y="91439"/>
                  <a:pt x="31806" y="104692"/>
                  <a:pt x="31806" y="119269"/>
                </a:cubicBezTo>
                <a:cubicBezTo>
                  <a:pt x="31806" y="133846"/>
                  <a:pt x="245166" y="143123"/>
                  <a:pt x="246491" y="159026"/>
                </a:cubicBezTo>
                <a:cubicBezTo>
                  <a:pt x="247816" y="174929"/>
                  <a:pt x="38432" y="198783"/>
                  <a:pt x="39757" y="214685"/>
                </a:cubicBezTo>
                <a:cubicBezTo>
                  <a:pt x="41082" y="230587"/>
                  <a:pt x="253117" y="239864"/>
                  <a:pt x="254442" y="254441"/>
                </a:cubicBezTo>
                <a:cubicBezTo>
                  <a:pt x="255767" y="269018"/>
                  <a:pt x="47708" y="286246"/>
                  <a:pt x="47708" y="302149"/>
                </a:cubicBezTo>
                <a:cubicBezTo>
                  <a:pt x="47708" y="318052"/>
                  <a:pt x="253117" y="335280"/>
                  <a:pt x="254442" y="349857"/>
                </a:cubicBezTo>
                <a:cubicBezTo>
                  <a:pt x="255767" y="364434"/>
                  <a:pt x="54335" y="377686"/>
                  <a:pt x="55660" y="389613"/>
                </a:cubicBezTo>
                <a:cubicBezTo>
                  <a:pt x="56985" y="401540"/>
                  <a:pt x="261069" y="406842"/>
                  <a:pt x="262394" y="421419"/>
                </a:cubicBezTo>
                <a:cubicBezTo>
                  <a:pt x="263719" y="435996"/>
                  <a:pt x="163665" y="456537"/>
                  <a:pt x="63611" y="47707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>
            <a:off x="2808730" y="2717909"/>
            <a:ext cx="238598" cy="644056"/>
          </a:xfrm>
          <a:custGeom>
            <a:avLst/>
            <a:gdLst>
              <a:gd name="connsiteX0" fmla="*/ 6 w 238598"/>
              <a:gd name="connsiteY0" fmla="*/ 644056 h 644056"/>
              <a:gd name="connsiteX1" fmla="*/ 214691 w 238598"/>
              <a:gd name="connsiteY1" fmla="*/ 548640 h 644056"/>
              <a:gd name="connsiteX2" fmla="*/ 6 w 238598"/>
              <a:gd name="connsiteY2" fmla="*/ 508884 h 644056"/>
              <a:gd name="connsiteX3" fmla="*/ 222642 w 238598"/>
              <a:gd name="connsiteY3" fmla="*/ 469127 h 644056"/>
              <a:gd name="connsiteX4" fmla="*/ 6 w 238598"/>
              <a:gd name="connsiteY4" fmla="*/ 421420 h 644056"/>
              <a:gd name="connsiteX5" fmla="*/ 230593 w 238598"/>
              <a:gd name="connsiteY5" fmla="*/ 381663 h 644056"/>
              <a:gd name="connsiteX6" fmla="*/ 7957 w 238598"/>
              <a:gd name="connsiteY6" fmla="*/ 333955 h 644056"/>
              <a:gd name="connsiteX7" fmla="*/ 230593 w 238598"/>
              <a:gd name="connsiteY7" fmla="*/ 286247 h 644056"/>
              <a:gd name="connsiteX8" fmla="*/ 15908 w 238598"/>
              <a:gd name="connsiteY8" fmla="*/ 246491 h 644056"/>
              <a:gd name="connsiteX9" fmla="*/ 230593 w 238598"/>
              <a:gd name="connsiteY9" fmla="*/ 206734 h 644056"/>
              <a:gd name="connsiteX10" fmla="*/ 23860 w 238598"/>
              <a:gd name="connsiteY10" fmla="*/ 159027 h 644056"/>
              <a:gd name="connsiteX11" fmla="*/ 230593 w 238598"/>
              <a:gd name="connsiteY11" fmla="*/ 127221 h 644056"/>
              <a:gd name="connsiteX12" fmla="*/ 31811 w 238598"/>
              <a:gd name="connsiteY12" fmla="*/ 71562 h 644056"/>
              <a:gd name="connsiteX13" fmla="*/ 238545 w 238598"/>
              <a:gd name="connsiteY13" fmla="*/ 47708 h 644056"/>
              <a:gd name="connsiteX14" fmla="*/ 47713 w 238598"/>
              <a:gd name="connsiteY14" fmla="*/ 0 h 64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598" h="644056">
                <a:moveTo>
                  <a:pt x="6" y="644056"/>
                </a:moveTo>
                <a:cubicBezTo>
                  <a:pt x="107348" y="607612"/>
                  <a:pt x="214691" y="571169"/>
                  <a:pt x="214691" y="548640"/>
                </a:cubicBezTo>
                <a:cubicBezTo>
                  <a:pt x="214691" y="526111"/>
                  <a:pt x="-1319" y="522136"/>
                  <a:pt x="6" y="508884"/>
                </a:cubicBezTo>
                <a:cubicBezTo>
                  <a:pt x="1331" y="495632"/>
                  <a:pt x="222642" y="483704"/>
                  <a:pt x="222642" y="469127"/>
                </a:cubicBezTo>
                <a:cubicBezTo>
                  <a:pt x="222642" y="454550"/>
                  <a:pt x="-1319" y="435997"/>
                  <a:pt x="6" y="421420"/>
                </a:cubicBezTo>
                <a:cubicBezTo>
                  <a:pt x="1331" y="406843"/>
                  <a:pt x="229268" y="396240"/>
                  <a:pt x="230593" y="381663"/>
                </a:cubicBezTo>
                <a:cubicBezTo>
                  <a:pt x="231918" y="367086"/>
                  <a:pt x="7957" y="349858"/>
                  <a:pt x="7957" y="333955"/>
                </a:cubicBezTo>
                <a:cubicBezTo>
                  <a:pt x="7957" y="318052"/>
                  <a:pt x="229268" y="300824"/>
                  <a:pt x="230593" y="286247"/>
                </a:cubicBezTo>
                <a:cubicBezTo>
                  <a:pt x="231918" y="271670"/>
                  <a:pt x="15908" y="259743"/>
                  <a:pt x="15908" y="246491"/>
                </a:cubicBezTo>
                <a:cubicBezTo>
                  <a:pt x="15908" y="233239"/>
                  <a:pt x="229268" y="221311"/>
                  <a:pt x="230593" y="206734"/>
                </a:cubicBezTo>
                <a:cubicBezTo>
                  <a:pt x="231918" y="192157"/>
                  <a:pt x="23860" y="172279"/>
                  <a:pt x="23860" y="159027"/>
                </a:cubicBezTo>
                <a:cubicBezTo>
                  <a:pt x="23860" y="145775"/>
                  <a:pt x="229268" y="141798"/>
                  <a:pt x="230593" y="127221"/>
                </a:cubicBezTo>
                <a:cubicBezTo>
                  <a:pt x="231918" y="112644"/>
                  <a:pt x="30486" y="84814"/>
                  <a:pt x="31811" y="71562"/>
                </a:cubicBezTo>
                <a:cubicBezTo>
                  <a:pt x="33136" y="58310"/>
                  <a:pt x="235895" y="59635"/>
                  <a:pt x="238545" y="47708"/>
                </a:cubicBezTo>
                <a:cubicBezTo>
                  <a:pt x="241195" y="35781"/>
                  <a:pt x="144454" y="17890"/>
                  <a:pt x="477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 rot="21448905">
            <a:off x="3443876" y="2717909"/>
            <a:ext cx="238598" cy="644056"/>
          </a:xfrm>
          <a:custGeom>
            <a:avLst/>
            <a:gdLst>
              <a:gd name="connsiteX0" fmla="*/ 6 w 238598"/>
              <a:gd name="connsiteY0" fmla="*/ 644056 h 644056"/>
              <a:gd name="connsiteX1" fmla="*/ 214691 w 238598"/>
              <a:gd name="connsiteY1" fmla="*/ 548640 h 644056"/>
              <a:gd name="connsiteX2" fmla="*/ 6 w 238598"/>
              <a:gd name="connsiteY2" fmla="*/ 508884 h 644056"/>
              <a:gd name="connsiteX3" fmla="*/ 222642 w 238598"/>
              <a:gd name="connsiteY3" fmla="*/ 469127 h 644056"/>
              <a:gd name="connsiteX4" fmla="*/ 6 w 238598"/>
              <a:gd name="connsiteY4" fmla="*/ 421420 h 644056"/>
              <a:gd name="connsiteX5" fmla="*/ 230593 w 238598"/>
              <a:gd name="connsiteY5" fmla="*/ 381663 h 644056"/>
              <a:gd name="connsiteX6" fmla="*/ 7957 w 238598"/>
              <a:gd name="connsiteY6" fmla="*/ 333955 h 644056"/>
              <a:gd name="connsiteX7" fmla="*/ 230593 w 238598"/>
              <a:gd name="connsiteY7" fmla="*/ 286247 h 644056"/>
              <a:gd name="connsiteX8" fmla="*/ 15908 w 238598"/>
              <a:gd name="connsiteY8" fmla="*/ 246491 h 644056"/>
              <a:gd name="connsiteX9" fmla="*/ 230593 w 238598"/>
              <a:gd name="connsiteY9" fmla="*/ 206734 h 644056"/>
              <a:gd name="connsiteX10" fmla="*/ 23860 w 238598"/>
              <a:gd name="connsiteY10" fmla="*/ 159027 h 644056"/>
              <a:gd name="connsiteX11" fmla="*/ 230593 w 238598"/>
              <a:gd name="connsiteY11" fmla="*/ 127221 h 644056"/>
              <a:gd name="connsiteX12" fmla="*/ 31811 w 238598"/>
              <a:gd name="connsiteY12" fmla="*/ 71562 h 644056"/>
              <a:gd name="connsiteX13" fmla="*/ 238545 w 238598"/>
              <a:gd name="connsiteY13" fmla="*/ 47708 h 644056"/>
              <a:gd name="connsiteX14" fmla="*/ 47713 w 238598"/>
              <a:gd name="connsiteY14" fmla="*/ 0 h 64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598" h="644056">
                <a:moveTo>
                  <a:pt x="6" y="644056"/>
                </a:moveTo>
                <a:cubicBezTo>
                  <a:pt x="107348" y="607612"/>
                  <a:pt x="214691" y="571169"/>
                  <a:pt x="214691" y="548640"/>
                </a:cubicBezTo>
                <a:cubicBezTo>
                  <a:pt x="214691" y="526111"/>
                  <a:pt x="-1319" y="522136"/>
                  <a:pt x="6" y="508884"/>
                </a:cubicBezTo>
                <a:cubicBezTo>
                  <a:pt x="1331" y="495632"/>
                  <a:pt x="222642" y="483704"/>
                  <a:pt x="222642" y="469127"/>
                </a:cubicBezTo>
                <a:cubicBezTo>
                  <a:pt x="222642" y="454550"/>
                  <a:pt x="-1319" y="435997"/>
                  <a:pt x="6" y="421420"/>
                </a:cubicBezTo>
                <a:cubicBezTo>
                  <a:pt x="1331" y="406843"/>
                  <a:pt x="229268" y="396240"/>
                  <a:pt x="230593" y="381663"/>
                </a:cubicBezTo>
                <a:cubicBezTo>
                  <a:pt x="231918" y="367086"/>
                  <a:pt x="7957" y="349858"/>
                  <a:pt x="7957" y="333955"/>
                </a:cubicBezTo>
                <a:cubicBezTo>
                  <a:pt x="7957" y="318052"/>
                  <a:pt x="229268" y="300824"/>
                  <a:pt x="230593" y="286247"/>
                </a:cubicBezTo>
                <a:cubicBezTo>
                  <a:pt x="231918" y="271670"/>
                  <a:pt x="15908" y="259743"/>
                  <a:pt x="15908" y="246491"/>
                </a:cubicBezTo>
                <a:cubicBezTo>
                  <a:pt x="15908" y="233239"/>
                  <a:pt x="229268" y="221311"/>
                  <a:pt x="230593" y="206734"/>
                </a:cubicBezTo>
                <a:cubicBezTo>
                  <a:pt x="231918" y="192157"/>
                  <a:pt x="23860" y="172279"/>
                  <a:pt x="23860" y="159027"/>
                </a:cubicBezTo>
                <a:cubicBezTo>
                  <a:pt x="23860" y="145775"/>
                  <a:pt x="229268" y="141798"/>
                  <a:pt x="230593" y="127221"/>
                </a:cubicBezTo>
                <a:cubicBezTo>
                  <a:pt x="231918" y="112644"/>
                  <a:pt x="30486" y="84814"/>
                  <a:pt x="31811" y="71562"/>
                </a:cubicBezTo>
                <a:cubicBezTo>
                  <a:pt x="33136" y="58310"/>
                  <a:pt x="235895" y="59635"/>
                  <a:pt x="238545" y="47708"/>
                </a:cubicBezTo>
                <a:cubicBezTo>
                  <a:pt x="241195" y="35781"/>
                  <a:pt x="144454" y="17890"/>
                  <a:pt x="477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1743498" y="278001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Springs</a:t>
            </a:r>
            <a:endParaRPr lang="en-GB" dirty="0"/>
          </a:p>
        </p:txBody>
      </p:sp>
      <p:cxnSp>
        <p:nvCxnSpPr>
          <p:cNvPr id="71" name="Straight Arrow Connector 70"/>
          <p:cNvCxnSpPr>
            <a:stCxn id="70" idx="3"/>
            <a:endCxn id="68" idx="10"/>
          </p:cNvCxnSpPr>
          <p:nvPr/>
        </p:nvCxnSpPr>
        <p:spPr>
          <a:xfrm flipV="1">
            <a:off x="2609441" y="2876936"/>
            <a:ext cx="223149" cy="87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3"/>
            <a:endCxn id="69" idx="6"/>
          </p:cNvCxnSpPr>
          <p:nvPr/>
        </p:nvCxnSpPr>
        <p:spPr>
          <a:xfrm>
            <a:off x="2609441" y="2964685"/>
            <a:ext cx="843024" cy="92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2013-02-15T15:01:26Z</dcterms:created>
  <dcterms:modified xsi:type="dcterms:W3CDTF">2013-02-15T15:13:33Z</dcterms:modified>
</cp:coreProperties>
</file>