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84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4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4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66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6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7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4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90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65D6F-6467-4AF4-9F3C-443D9AE7EAC9}" type="datetimeFigureOut">
              <a:rPr lang="en-GB" smtClean="0"/>
              <a:t>15/02/2013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4CB4-C38F-4B44-933E-05A2CBF70E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5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4477"/>
            <a:ext cx="7272486" cy="608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583120" y="4260236"/>
            <a:ext cx="94571" cy="108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51920" y="5085184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Ferrite yoke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563888" y="424477"/>
            <a:ext cx="24794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Ceramic capacitor plates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851920" y="793809"/>
            <a:ext cx="216024" cy="330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36096" y="826942"/>
            <a:ext cx="144016" cy="3309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20072" y="4797152"/>
            <a:ext cx="11592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HV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004048" y="4797152"/>
            <a:ext cx="21602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95135" y="3465550"/>
            <a:ext cx="22750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Ground/return </a:t>
            </a:r>
            <a:r>
              <a:rPr lang="en-GB" dirty="0" err="1" smtClean="0"/>
              <a:t>busbar</a:t>
            </a:r>
            <a:endParaRPr lang="en-GB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4270181" y="3650216"/>
            <a:ext cx="360224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5576" y="5269850"/>
            <a:ext cx="28035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Counter-rotating beam pipe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1995135" y="4581128"/>
            <a:ext cx="162203" cy="6887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70181" y="3933056"/>
            <a:ext cx="733867" cy="7200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5364088" y="4368248"/>
            <a:ext cx="13903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Beam screen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5040239" y="4406575"/>
            <a:ext cx="323849" cy="1025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43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2</cp:revision>
  <dcterms:created xsi:type="dcterms:W3CDTF">2013-02-15T09:03:23Z</dcterms:created>
  <dcterms:modified xsi:type="dcterms:W3CDTF">2013-02-15T09:15:03Z</dcterms:modified>
</cp:coreProperties>
</file>