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4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5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4477"/>
            <a:ext cx="7272486" cy="608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583120" y="4260236"/>
            <a:ext cx="94571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424477"/>
            <a:ext cx="24794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Ceramic capacitor plates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20" y="793809"/>
            <a:ext cx="216024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36096" y="826942"/>
            <a:ext cx="144016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4797152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HV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004048" y="4797152"/>
            <a:ext cx="2160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5135" y="3465550"/>
            <a:ext cx="2275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Ground/return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4270181" y="3650216"/>
            <a:ext cx="3602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5269850"/>
            <a:ext cx="280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Counter-rotating beam pipe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1995135" y="4581128"/>
            <a:ext cx="162203" cy="688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70181" y="3933056"/>
            <a:ext cx="733867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372283" y="4368248"/>
            <a:ext cx="15137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 </a:t>
            </a:r>
            <a:r>
              <a:rPr lang="en-GB" dirty="0" smtClean="0"/>
              <a:t>screen -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040239" y="4406575"/>
            <a:ext cx="323849" cy="10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62600" y="4368248"/>
            <a:ext cx="22606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 smtClean="0"/>
              <a:t>Ceramic tube</a:t>
            </a:r>
          </a:p>
          <a:p>
            <a:pPr marL="342900" indent="-342900">
              <a:buAutoNum type="arabicParenR"/>
            </a:pPr>
            <a:r>
              <a:rPr lang="en-GB" dirty="0" smtClean="0"/>
              <a:t>Screen conductors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4630406" y="3284984"/>
            <a:ext cx="6708" cy="975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90632" y="3305966"/>
            <a:ext cx="6708" cy="975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7114" y="3465550"/>
            <a:ext cx="36693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892" y="2960077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53mm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54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3</cp:revision>
  <cp:lastPrinted>2013-02-15T09:45:47Z</cp:lastPrinted>
  <dcterms:created xsi:type="dcterms:W3CDTF">2013-02-15T09:03:23Z</dcterms:created>
  <dcterms:modified xsi:type="dcterms:W3CDTF">2013-02-15T11:20:09Z</dcterms:modified>
</cp:coreProperties>
</file>