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4321175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96" y="-660"/>
      </p:cViewPr>
      <p:guideLst>
        <p:guide orient="horz" pos="136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342366"/>
            <a:ext cx="9181148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2448666"/>
            <a:ext cx="756094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173048"/>
            <a:ext cx="287098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173048"/>
            <a:ext cx="843293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2776756"/>
            <a:ext cx="9181148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1831499"/>
            <a:ext cx="9181148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967263"/>
            <a:ext cx="477247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370373"/>
            <a:ext cx="477247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967263"/>
            <a:ext cx="477434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370373"/>
            <a:ext cx="477434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172047"/>
            <a:ext cx="3553570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172048"/>
            <a:ext cx="6038255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904247"/>
            <a:ext cx="3553570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024823"/>
            <a:ext cx="648081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386105"/>
            <a:ext cx="648081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3381920"/>
            <a:ext cx="648081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008275"/>
            <a:ext cx="9721215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3067-275F-4497-AB09-18207AA53E10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005090"/>
            <a:ext cx="342042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289107" y="24370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" y="9752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441928" y="19833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0888" y="1191229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28960" y="19833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656952" y="18375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35" idx="2"/>
          </p:cNvCxnSpPr>
          <p:nvPr/>
        </p:nvCxnSpPr>
        <p:spPr>
          <a:xfrm flipV="1">
            <a:off x="9675978" y="2429108"/>
            <a:ext cx="0" cy="621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1168" y="265813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1654" y="2429108"/>
            <a:ext cx="166916" cy="28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7072" y="615165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Ceramic capacitor plate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34651" y="753664"/>
            <a:ext cx="2435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388522" y="790539"/>
            <a:ext cx="142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169120" y="12614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69220" y="12614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29360" y="1114559"/>
            <a:ext cx="207219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52603" y="1067327"/>
            <a:ext cx="80813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80795" y="1098646"/>
            <a:ext cx="36884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12843" y="1098646"/>
            <a:ext cx="34106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099" y="22198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9858" y="183688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361115" y="1280261"/>
            <a:ext cx="12241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Mag_Up</a:t>
            </a:r>
            <a:endParaRPr lang="en-GB" sz="1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289107" y="1557260"/>
            <a:ext cx="288032" cy="871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891" y="2888966"/>
            <a:ext cx="1395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PT-100 </a:t>
            </a:r>
            <a:r>
              <a:rPr lang="en-GB" sz="1200" dirty="0" err="1" smtClean="0"/>
              <a:t>Mag_Down</a:t>
            </a:r>
            <a:endParaRPr lang="en-GB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4566" y="2487373"/>
            <a:ext cx="562466" cy="4015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435" y="2304454"/>
            <a:ext cx="334744" cy="200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" y="2501455"/>
            <a:ext cx="864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PT-100 </a:t>
            </a:r>
            <a:r>
              <a:rPr lang="en-GB" sz="1000" dirty="0" err="1" smtClean="0"/>
              <a:t>Tube_Down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806692" y="2404852"/>
            <a:ext cx="864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PT-100 </a:t>
            </a:r>
            <a:r>
              <a:rPr lang="en-GB" sz="1000" dirty="0" err="1" smtClean="0"/>
              <a:t>Tube_Up</a:t>
            </a:r>
            <a:endParaRPr lang="en-GB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9744511" y="2304454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12242" y="24291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89107" y="24399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19856" y="3051006"/>
            <a:ext cx="1512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2242" y="3051006"/>
            <a:ext cx="7776865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969" y="2661111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6</cp:revision>
  <cp:lastPrinted>2013-02-15T09:45:29Z</cp:lastPrinted>
  <dcterms:created xsi:type="dcterms:W3CDTF">2013-02-15T08:48:44Z</dcterms:created>
  <dcterms:modified xsi:type="dcterms:W3CDTF">2013-02-15T11:23:09Z</dcterms:modified>
</cp:coreProperties>
</file>