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679950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404" y="-96"/>
      </p:cViewPr>
      <p:guideLst>
        <p:guide orient="horz" pos="1475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1453821"/>
            <a:ext cx="6120765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2651972"/>
            <a:ext cx="5040631" cy="11959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187418"/>
            <a:ext cx="1620202" cy="399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187418"/>
            <a:ext cx="4740592" cy="399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6" y="3007302"/>
            <a:ext cx="6120765" cy="92949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6" y="1983564"/>
            <a:ext cx="6120765" cy="10237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50" y="1091991"/>
            <a:ext cx="3180397" cy="308855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62" y="1091991"/>
            <a:ext cx="3180397" cy="308855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047572"/>
            <a:ext cx="3181648" cy="43657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484152"/>
            <a:ext cx="3181648" cy="2696388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2" y="1047572"/>
            <a:ext cx="3182897" cy="43657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2" y="1484152"/>
            <a:ext cx="3182897" cy="2696388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0" y="186332"/>
            <a:ext cx="2369047" cy="79299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6" y="186333"/>
            <a:ext cx="4025503" cy="3994207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0" y="979323"/>
            <a:ext cx="2369047" cy="3201216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3275964"/>
            <a:ext cx="4320540" cy="38674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418164"/>
            <a:ext cx="4320540" cy="2807970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3662712"/>
            <a:ext cx="4320540" cy="549243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187417"/>
            <a:ext cx="6480811" cy="779992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091991"/>
            <a:ext cx="6480811" cy="3088550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4337623"/>
            <a:ext cx="1680210" cy="249165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2" y="4337623"/>
            <a:ext cx="2280285" cy="249165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337623"/>
            <a:ext cx="1680210" cy="249165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832698" y="193188"/>
            <a:ext cx="504379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23" y="360065"/>
            <a:ext cx="6336754" cy="35547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216074" y="53036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288082" y="784900"/>
            <a:ext cx="604867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576114" y="1754530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490686" y="1503581"/>
            <a:ext cx="58460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32098" y="1261970"/>
            <a:ext cx="590465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60090" y="1018559"/>
            <a:ext cx="597666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1944266" y="98321"/>
            <a:ext cx="396044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1944266" y="4036686"/>
            <a:ext cx="3888432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2664346" y="26313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45" name="TextBox 144"/>
          <p:cNvSpPr txBox="1"/>
          <p:nvPr/>
        </p:nvSpPr>
        <p:spPr>
          <a:xfrm>
            <a:off x="2160290" y="3964678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47" name="Rectangle 146"/>
          <p:cNvSpPr/>
          <p:nvPr/>
        </p:nvSpPr>
        <p:spPr>
          <a:xfrm>
            <a:off x="0" y="314345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0" y="3892670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3456434" y="4252710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3456434" y="4468734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28442" y="4180702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3528442" y="4407784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153" name="TextBox 152"/>
          <p:cNvSpPr txBox="1"/>
          <p:nvPr/>
        </p:nvSpPr>
        <p:spPr>
          <a:xfrm>
            <a:off x="6408695" y="242337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155" name="Rectangle 154"/>
          <p:cNvSpPr/>
          <p:nvPr/>
        </p:nvSpPr>
        <p:spPr>
          <a:xfrm>
            <a:off x="656037" y="2034999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1080170" y="3338706"/>
            <a:ext cx="5832189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820660" y="2513092"/>
            <a:ext cx="5832189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720130" y="2258586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900932" y="2762642"/>
            <a:ext cx="5832189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972608" y="3043798"/>
            <a:ext cx="5832189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171200" y="3603134"/>
            <a:ext cx="5832189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Parallelogram 161"/>
          <p:cNvSpPr/>
          <p:nvPr/>
        </p:nvSpPr>
        <p:spPr>
          <a:xfrm>
            <a:off x="4608562" y="-45720"/>
            <a:ext cx="1368152" cy="4378558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832698" y="3938389"/>
            <a:ext cx="504379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6790" y="3638530"/>
            <a:ext cx="15473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External Metallization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3959161"/>
            <a:ext cx="1656234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944266" y="4423777"/>
            <a:ext cx="128505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156910" y="4330234"/>
            <a:ext cx="12275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146" name="Rectangle 145"/>
          <p:cNvSpPr/>
          <p:nvPr/>
        </p:nvSpPr>
        <p:spPr>
          <a:xfrm>
            <a:off x="6337077" y="530453"/>
            <a:ext cx="792088" cy="3216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790" y="142920"/>
            <a:ext cx="1656234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12</cp:revision>
  <dcterms:created xsi:type="dcterms:W3CDTF">2012-04-16T13:32:26Z</dcterms:created>
  <dcterms:modified xsi:type="dcterms:W3CDTF">2013-02-15T13:48:09Z</dcterms:modified>
</cp:coreProperties>
</file>