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82" y="-102"/>
      </p:cViewPr>
      <p:guideLst>
        <p:guide orient="horz" pos="18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656"/>
            <a:ext cx="7772400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4588"/>
            <a:ext cx="640080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9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2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0709"/>
            <a:ext cx="205740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0709"/>
            <a:ext cx="601980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9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2001"/>
            <a:ext cx="7772400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41774"/>
            <a:ext cx="777240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6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9566"/>
            <a:ext cx="404018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996"/>
            <a:ext cx="404018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9566"/>
            <a:ext cx="404177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6996"/>
            <a:ext cx="404177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9375"/>
            <a:ext cx="300831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9375"/>
            <a:ext cx="5111750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5551"/>
            <a:ext cx="300831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3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759"/>
            <a:ext cx="548640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08813"/>
            <a:ext cx="548640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0709"/>
            <a:ext cx="8229600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4243"/>
            <a:ext cx="822960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E804-3A14-47AC-9FB0-3545FE1ACE6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39629"/>
            <a:ext cx="2895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F895-D36D-417E-8EF5-257304F6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52" y="204381"/>
            <a:ext cx="57150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06720" y="15112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Injection IP8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682184" y="15832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Injection IP2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90296" y="1439250"/>
            <a:ext cx="576064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218688" y="1360291"/>
            <a:ext cx="576064" cy="2229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E:\GitHub\Thesis_the_second\LHC_MKI\figures\injectionReg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6" y="2735394"/>
            <a:ext cx="8761297" cy="28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H="1">
            <a:off x="170016" y="1360291"/>
            <a:ext cx="6048672" cy="1375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18688" y="1360291"/>
            <a:ext cx="2520280" cy="15911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2013-02-15T09:20:08Z</dcterms:created>
  <dcterms:modified xsi:type="dcterms:W3CDTF">2013-02-15T12:02:10Z</dcterms:modified>
</cp:coreProperties>
</file>