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2160588"/>
  <p:notesSz cx="6858000" cy="9144000"/>
  <p:defaultTextStyle>
    <a:defPPr>
      <a:defRPr lang="en-US"/>
    </a:defPPr>
    <a:lvl1pPr marL="0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7990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5981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3971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51961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9951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7942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15932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03922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5" d="100"/>
          <a:sy n="265" d="100"/>
        </p:scale>
        <p:origin x="-102" y="-840"/>
      </p:cViewPr>
      <p:guideLst>
        <p:guide orient="horz" pos="68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4" y="671183"/>
            <a:ext cx="5508149" cy="463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27" y="1224334"/>
            <a:ext cx="4536123" cy="552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5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3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1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5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3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5F83-5795-4DFB-85D9-66C93AB8C7C8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2CAC-7094-4D6F-ADC1-DC0C474FA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5F83-5795-4DFB-85D9-66C93AB8C7C8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2CAC-7094-4D6F-ADC1-DC0C474FA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87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30090" y="45513"/>
            <a:ext cx="1032778" cy="967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9507" y="45513"/>
            <a:ext cx="2992581" cy="967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5F83-5795-4DFB-85D9-66C93AB8C7C8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2CAC-7094-4D6F-ADC1-DC0C474FA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39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5F83-5795-4DFB-85D9-66C93AB8C7C8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2CAC-7094-4D6F-ADC1-DC0C474FA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43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0" y="1388378"/>
            <a:ext cx="5508149" cy="429117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0" y="915750"/>
            <a:ext cx="5508149" cy="472628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5F83-5795-4DFB-85D9-66C93AB8C7C8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2CAC-7094-4D6F-ADC1-DC0C474FA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56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9506" y="264572"/>
            <a:ext cx="2012680" cy="74870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0190" y="264572"/>
            <a:ext cx="2012679" cy="74870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5F83-5795-4DFB-85D9-66C93AB8C7C8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2CAC-7094-4D6F-ADC1-DC0C474FA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4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9" y="86524"/>
            <a:ext cx="5832158" cy="3600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0" y="483632"/>
            <a:ext cx="2863203" cy="20155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990" indent="0">
              <a:buNone/>
              <a:defRPr sz="1300" b="1"/>
            </a:lvl2pPr>
            <a:lvl3pPr marL="575981" indent="0">
              <a:buNone/>
              <a:defRPr sz="1100" b="1"/>
            </a:lvl3pPr>
            <a:lvl4pPr marL="863971" indent="0">
              <a:buNone/>
              <a:defRPr sz="1000" b="1"/>
            </a:lvl4pPr>
            <a:lvl5pPr marL="1151961" indent="0">
              <a:buNone/>
              <a:defRPr sz="1000" b="1"/>
            </a:lvl5pPr>
            <a:lvl6pPr marL="1439951" indent="0">
              <a:buNone/>
              <a:defRPr sz="1000" b="1"/>
            </a:lvl6pPr>
            <a:lvl7pPr marL="1727942" indent="0">
              <a:buNone/>
              <a:defRPr sz="1000" b="1"/>
            </a:lvl7pPr>
            <a:lvl8pPr marL="2015932" indent="0">
              <a:buNone/>
              <a:defRPr sz="1000" b="1"/>
            </a:lvl8pPr>
            <a:lvl9pPr marL="230392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10" y="685186"/>
            <a:ext cx="2863203" cy="1244839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40" y="483632"/>
            <a:ext cx="2864327" cy="20155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990" indent="0">
              <a:buNone/>
              <a:defRPr sz="1300" b="1"/>
            </a:lvl2pPr>
            <a:lvl3pPr marL="575981" indent="0">
              <a:buNone/>
              <a:defRPr sz="1100" b="1"/>
            </a:lvl3pPr>
            <a:lvl4pPr marL="863971" indent="0">
              <a:buNone/>
              <a:defRPr sz="1000" b="1"/>
            </a:lvl4pPr>
            <a:lvl5pPr marL="1151961" indent="0">
              <a:buNone/>
              <a:defRPr sz="1000" b="1"/>
            </a:lvl5pPr>
            <a:lvl6pPr marL="1439951" indent="0">
              <a:buNone/>
              <a:defRPr sz="1000" b="1"/>
            </a:lvl6pPr>
            <a:lvl7pPr marL="1727942" indent="0">
              <a:buNone/>
              <a:defRPr sz="1000" b="1"/>
            </a:lvl7pPr>
            <a:lvl8pPr marL="2015932" indent="0">
              <a:buNone/>
              <a:defRPr sz="1000" b="1"/>
            </a:lvl8pPr>
            <a:lvl9pPr marL="230392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40" y="685186"/>
            <a:ext cx="2864327" cy="1244839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5F83-5795-4DFB-85D9-66C93AB8C7C8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2CAC-7094-4D6F-ADC1-DC0C474FA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00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5F83-5795-4DFB-85D9-66C93AB8C7C8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2CAC-7094-4D6F-ADC1-DC0C474FA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39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5F83-5795-4DFB-85D9-66C93AB8C7C8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2CAC-7094-4D6F-ADC1-DC0C474FA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64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10" y="86024"/>
            <a:ext cx="2131933" cy="36609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68" y="86024"/>
            <a:ext cx="3622598" cy="184400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10" y="452124"/>
            <a:ext cx="2131933" cy="1477902"/>
          </a:xfrm>
        </p:spPr>
        <p:txBody>
          <a:bodyPr/>
          <a:lstStyle>
            <a:lvl1pPr marL="0" indent="0">
              <a:buNone/>
              <a:defRPr sz="900"/>
            </a:lvl1pPr>
            <a:lvl2pPr marL="287990" indent="0">
              <a:buNone/>
              <a:defRPr sz="800"/>
            </a:lvl2pPr>
            <a:lvl3pPr marL="575981" indent="0">
              <a:buNone/>
              <a:defRPr sz="600"/>
            </a:lvl3pPr>
            <a:lvl4pPr marL="863971" indent="0">
              <a:buNone/>
              <a:defRPr sz="600"/>
            </a:lvl4pPr>
            <a:lvl5pPr marL="1151961" indent="0">
              <a:buNone/>
              <a:defRPr sz="600"/>
            </a:lvl5pPr>
            <a:lvl6pPr marL="1439951" indent="0">
              <a:buNone/>
              <a:defRPr sz="600"/>
            </a:lvl6pPr>
            <a:lvl7pPr marL="1727942" indent="0">
              <a:buNone/>
              <a:defRPr sz="600"/>
            </a:lvl7pPr>
            <a:lvl8pPr marL="2015932" indent="0">
              <a:buNone/>
              <a:defRPr sz="600"/>
            </a:lvl8pPr>
            <a:lvl9pPr marL="23039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5F83-5795-4DFB-85D9-66C93AB8C7C8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2CAC-7094-4D6F-ADC1-DC0C474FA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14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1" y="1512412"/>
            <a:ext cx="3888105" cy="17854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1" y="193053"/>
            <a:ext cx="3888105" cy="1296353"/>
          </a:xfrm>
        </p:spPr>
        <p:txBody>
          <a:bodyPr/>
          <a:lstStyle>
            <a:lvl1pPr marL="0" indent="0">
              <a:buNone/>
              <a:defRPr sz="2000"/>
            </a:lvl1pPr>
            <a:lvl2pPr marL="287990" indent="0">
              <a:buNone/>
              <a:defRPr sz="1800"/>
            </a:lvl2pPr>
            <a:lvl3pPr marL="575981" indent="0">
              <a:buNone/>
              <a:defRPr sz="1500"/>
            </a:lvl3pPr>
            <a:lvl4pPr marL="863971" indent="0">
              <a:buNone/>
              <a:defRPr sz="1300"/>
            </a:lvl4pPr>
            <a:lvl5pPr marL="1151961" indent="0">
              <a:buNone/>
              <a:defRPr sz="1300"/>
            </a:lvl5pPr>
            <a:lvl6pPr marL="1439951" indent="0">
              <a:buNone/>
              <a:defRPr sz="1300"/>
            </a:lvl6pPr>
            <a:lvl7pPr marL="1727942" indent="0">
              <a:buNone/>
              <a:defRPr sz="1300"/>
            </a:lvl7pPr>
            <a:lvl8pPr marL="2015932" indent="0">
              <a:buNone/>
              <a:defRPr sz="1300"/>
            </a:lvl8pPr>
            <a:lvl9pPr marL="2303922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1" y="1690960"/>
            <a:ext cx="3888105" cy="253569"/>
          </a:xfrm>
        </p:spPr>
        <p:txBody>
          <a:bodyPr/>
          <a:lstStyle>
            <a:lvl1pPr marL="0" indent="0">
              <a:buNone/>
              <a:defRPr sz="900"/>
            </a:lvl1pPr>
            <a:lvl2pPr marL="287990" indent="0">
              <a:buNone/>
              <a:defRPr sz="800"/>
            </a:lvl2pPr>
            <a:lvl3pPr marL="575981" indent="0">
              <a:buNone/>
              <a:defRPr sz="600"/>
            </a:lvl3pPr>
            <a:lvl4pPr marL="863971" indent="0">
              <a:buNone/>
              <a:defRPr sz="600"/>
            </a:lvl4pPr>
            <a:lvl5pPr marL="1151961" indent="0">
              <a:buNone/>
              <a:defRPr sz="600"/>
            </a:lvl5pPr>
            <a:lvl6pPr marL="1439951" indent="0">
              <a:buNone/>
              <a:defRPr sz="600"/>
            </a:lvl6pPr>
            <a:lvl7pPr marL="1727942" indent="0">
              <a:buNone/>
              <a:defRPr sz="600"/>
            </a:lvl7pPr>
            <a:lvl8pPr marL="2015932" indent="0">
              <a:buNone/>
              <a:defRPr sz="600"/>
            </a:lvl8pPr>
            <a:lvl9pPr marL="23039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5F83-5795-4DFB-85D9-66C93AB8C7C8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2CAC-7094-4D6F-ADC1-DC0C474FA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70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9" y="86524"/>
            <a:ext cx="5832158" cy="360098"/>
          </a:xfrm>
          <a:prstGeom prst="rect">
            <a:avLst/>
          </a:prstGeom>
        </p:spPr>
        <p:txBody>
          <a:bodyPr vert="horz" lIns="57598" tIns="28799" rIns="57598" bIns="287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9" y="504138"/>
            <a:ext cx="5832158" cy="1425888"/>
          </a:xfrm>
          <a:prstGeom prst="rect">
            <a:avLst/>
          </a:prstGeom>
        </p:spPr>
        <p:txBody>
          <a:bodyPr vert="horz" lIns="57598" tIns="28799" rIns="57598" bIns="287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10" y="2002545"/>
            <a:ext cx="1512041" cy="115032"/>
          </a:xfrm>
          <a:prstGeom prst="rect">
            <a:avLst/>
          </a:prstGeom>
        </p:spPr>
        <p:txBody>
          <a:bodyPr vert="horz" lIns="57598" tIns="28799" rIns="57598" bIns="28799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55F83-5795-4DFB-85D9-66C93AB8C7C8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1" y="2002545"/>
            <a:ext cx="2052055" cy="115032"/>
          </a:xfrm>
          <a:prstGeom prst="rect">
            <a:avLst/>
          </a:prstGeom>
        </p:spPr>
        <p:txBody>
          <a:bodyPr vert="horz" lIns="57598" tIns="28799" rIns="57598" bIns="28799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26" y="2002545"/>
            <a:ext cx="1512041" cy="115032"/>
          </a:xfrm>
          <a:prstGeom prst="rect">
            <a:avLst/>
          </a:prstGeom>
        </p:spPr>
        <p:txBody>
          <a:bodyPr vert="horz" lIns="57598" tIns="28799" rIns="57598" bIns="2879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2CAC-7094-4D6F-ADC1-DC0C474FA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55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5981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93" indent="-215993" algn="l" defTabSz="5759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7984" indent="-179994" algn="l" defTabSz="575981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151620" y="726704"/>
            <a:ext cx="57606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2303748" y="720105"/>
            <a:ext cx="57606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3383868" y="720105"/>
            <a:ext cx="57606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4535996" y="719524"/>
            <a:ext cx="57606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/>
          <p:cNvCxnSpPr/>
          <p:nvPr/>
        </p:nvCxnSpPr>
        <p:spPr>
          <a:xfrm>
            <a:off x="647564" y="1590800"/>
            <a:ext cx="5472608" cy="0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19572" y="397956"/>
            <a:ext cx="0" cy="1192844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0" y="402612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Intensity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5394006" y="15908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202028" y="717388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Field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943708" y="582920"/>
            <a:ext cx="216024" cy="100375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159732" y="582920"/>
            <a:ext cx="720080" cy="435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2879812" y="587278"/>
            <a:ext cx="294403" cy="100375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54718" y="165526"/>
            <a:ext cx="13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 be kicked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59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2</cp:revision>
  <dcterms:created xsi:type="dcterms:W3CDTF">2013-02-15T11:50:36Z</dcterms:created>
  <dcterms:modified xsi:type="dcterms:W3CDTF">2013-02-15T11:56:54Z</dcterms:modified>
</cp:coreProperties>
</file>